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24"/>
  </p:notesMasterIdLst>
  <p:sldIdLst>
    <p:sldId id="258" r:id="rId2"/>
    <p:sldId id="330" r:id="rId3"/>
    <p:sldId id="399" r:id="rId4"/>
    <p:sldId id="398" r:id="rId5"/>
    <p:sldId id="432" r:id="rId6"/>
    <p:sldId id="410" r:id="rId7"/>
    <p:sldId id="417" r:id="rId8"/>
    <p:sldId id="425" r:id="rId9"/>
    <p:sldId id="443" r:id="rId10"/>
    <p:sldId id="426" r:id="rId11"/>
    <p:sldId id="441" r:id="rId12"/>
    <p:sldId id="442" r:id="rId13"/>
    <p:sldId id="444" r:id="rId14"/>
    <p:sldId id="445" r:id="rId15"/>
    <p:sldId id="455" r:id="rId16"/>
    <p:sldId id="451" r:id="rId17"/>
    <p:sldId id="436" r:id="rId18"/>
    <p:sldId id="452" r:id="rId19"/>
    <p:sldId id="457" r:id="rId20"/>
    <p:sldId id="408" r:id="rId21"/>
    <p:sldId id="458" r:id="rId22"/>
    <p:sldId id="456" r:id="rId23"/>
  </p:sldIdLst>
  <p:sldSz cx="9144000" cy="5143500" type="screen16x9"/>
  <p:notesSz cx="6858000" cy="9144000"/>
  <p:defaultTextStyle>
    <a:defPPr>
      <a:defRPr lang="cs-CZ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256181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512361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768542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024722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1280902" algn="l" defTabSz="512361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1537082" algn="l" defTabSz="512361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1793263" algn="l" defTabSz="512361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2049444" algn="l" defTabSz="512361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CA42"/>
    <a:srgbClr val="FEF8B0"/>
    <a:srgbClr val="A1EB87"/>
    <a:srgbClr val="FEEA94"/>
    <a:srgbClr val="FCDA96"/>
    <a:srgbClr val="FDDC8B"/>
    <a:srgbClr val="FFD765"/>
    <a:srgbClr val="E0E0E0"/>
    <a:srgbClr val="D7D7D7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1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-876" y="-90"/>
      </p:cViewPr>
      <p:guideLst>
        <p:guide orient="horz" pos="18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69B33C-0092-4BA5-92C2-19570C053D04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cs-CZ"/>
        </a:p>
      </dgm:t>
    </dgm:pt>
    <dgm:pt modelId="{FD220F1C-B39D-498F-904B-6041D6C8AB31}">
      <dgm:prSet phldrT="[Text]" custT="1"/>
      <dgm:spPr/>
      <dgm:t>
        <a:bodyPr/>
        <a:lstStyle/>
        <a:p>
          <a:r>
            <a:rPr lang="cs-CZ" sz="1400" b="0" dirty="0" err="1" smtClean="0"/>
            <a:t>Local</a:t>
          </a:r>
          <a:r>
            <a:rPr lang="cs-CZ" sz="1400" b="0" dirty="0" smtClean="0"/>
            <a:t> data, </a:t>
          </a:r>
          <a:r>
            <a:rPr lang="cs-CZ" sz="1400" b="0" dirty="0" err="1" smtClean="0"/>
            <a:t>survey</a:t>
          </a:r>
          <a:r>
            <a:rPr lang="cs-CZ" sz="1400" b="0" dirty="0" smtClean="0"/>
            <a:t> </a:t>
          </a:r>
          <a:r>
            <a:rPr lang="cs-CZ" sz="1400" b="0" dirty="0" err="1" smtClean="0"/>
            <a:t>sketches</a:t>
          </a:r>
          <a:endParaRPr lang="en-US" sz="1400" b="0" dirty="0" smtClean="0"/>
        </a:p>
      </dgm:t>
    </dgm:pt>
    <dgm:pt modelId="{DCF718AF-A277-4F4A-97E1-ACE279FEA3AF}" type="parTrans" cxnId="{DD17953A-744F-46A9-8615-4BDD9EC8A9F1}">
      <dgm:prSet/>
      <dgm:spPr/>
      <dgm:t>
        <a:bodyPr/>
        <a:lstStyle/>
        <a:p>
          <a:endParaRPr lang="cs-CZ"/>
        </a:p>
      </dgm:t>
    </dgm:pt>
    <dgm:pt modelId="{6164FB95-A0E8-43BB-A0C4-0994E0A6625A}" type="sibTrans" cxnId="{DD17953A-744F-46A9-8615-4BDD9EC8A9F1}">
      <dgm:prSet/>
      <dgm:spPr/>
      <dgm:t>
        <a:bodyPr/>
        <a:lstStyle/>
        <a:p>
          <a:endParaRPr lang="cs-CZ"/>
        </a:p>
      </dgm:t>
    </dgm:pt>
    <dgm:pt modelId="{0A530D2D-D99B-4EB1-B0BB-250F51FA1270}">
      <dgm:prSet phldrT="[Text]" custT="1"/>
      <dgm:spPr/>
      <dgm:t>
        <a:bodyPr/>
        <a:lstStyle/>
        <a:p>
          <a:r>
            <a:rPr lang="cs-CZ" sz="1400" b="1" dirty="0" smtClean="0">
              <a:solidFill>
                <a:schemeClr val="tx1"/>
              </a:solidFill>
            </a:rPr>
            <a:t>INSPIRE</a:t>
          </a:r>
          <a:r>
            <a:rPr lang="en-US" sz="1400" b="1" dirty="0" smtClean="0">
              <a:solidFill>
                <a:schemeClr val="tx1"/>
              </a:solidFill>
            </a:rPr>
            <a:t> </a:t>
          </a:r>
          <a:r>
            <a:rPr lang="cs-CZ" sz="1400" b="1" dirty="0" smtClean="0">
              <a:solidFill>
                <a:schemeClr val="tx1"/>
              </a:solidFill>
            </a:rPr>
            <a:t>data </a:t>
          </a:r>
          <a:r>
            <a:rPr lang="cs-CZ" sz="1400" b="1" dirty="0" err="1" smtClean="0">
              <a:solidFill>
                <a:schemeClr val="tx1"/>
              </a:solidFill>
            </a:rPr>
            <a:t>sets</a:t>
          </a:r>
          <a:r>
            <a:rPr lang="cs-CZ" sz="1400" b="1" dirty="0" smtClean="0">
              <a:solidFill>
                <a:schemeClr val="tx1"/>
              </a:solidFill>
            </a:rPr>
            <a:t> </a:t>
          </a:r>
          <a:r>
            <a:rPr lang="en-US" sz="1400" b="0" dirty="0" smtClean="0">
              <a:solidFill>
                <a:schemeClr val="tx1"/>
              </a:solidFill>
            </a:rPr>
            <a:t>(A</a:t>
          </a:r>
          <a:r>
            <a:rPr lang="cs-CZ" sz="1400" b="0" dirty="0" smtClean="0">
              <a:solidFill>
                <a:schemeClr val="tx1"/>
              </a:solidFill>
            </a:rPr>
            <a:t>D, AU, CP, GN, BU </a:t>
          </a:r>
          <a:r>
            <a:rPr lang="cs-CZ" sz="1400" b="0" dirty="0" err="1" smtClean="0">
              <a:solidFill>
                <a:schemeClr val="tx1"/>
              </a:solidFill>
            </a:rPr>
            <a:t>etc</a:t>
          </a:r>
          <a:r>
            <a:rPr lang="cs-CZ" sz="1400" b="0" dirty="0" smtClean="0">
              <a:solidFill>
                <a:schemeClr val="tx1"/>
              </a:solidFill>
            </a:rPr>
            <a:t>)</a:t>
          </a:r>
          <a:endParaRPr lang="cs-CZ" sz="1400" b="0" dirty="0">
            <a:solidFill>
              <a:schemeClr val="tx1"/>
            </a:solidFill>
          </a:endParaRPr>
        </a:p>
      </dgm:t>
    </dgm:pt>
    <dgm:pt modelId="{1FA35254-4B8B-4FCB-B5E2-A6451367CA48}" type="parTrans" cxnId="{658ADF95-6610-4F39-98A0-CB0B11B2C711}">
      <dgm:prSet/>
      <dgm:spPr/>
      <dgm:t>
        <a:bodyPr/>
        <a:lstStyle/>
        <a:p>
          <a:endParaRPr lang="cs-CZ"/>
        </a:p>
      </dgm:t>
    </dgm:pt>
    <dgm:pt modelId="{A08FCAC1-A5CA-4994-8491-77E291D05970}" type="sibTrans" cxnId="{658ADF95-6610-4F39-98A0-CB0B11B2C711}">
      <dgm:prSet/>
      <dgm:spPr/>
      <dgm:t>
        <a:bodyPr/>
        <a:lstStyle/>
        <a:p>
          <a:endParaRPr lang="cs-CZ"/>
        </a:p>
      </dgm:t>
    </dgm:pt>
    <dgm:pt modelId="{63114798-D391-4F34-9E75-27423E00BAE8}">
      <dgm:prSet phldrT="[Text]" custT="1"/>
      <dgm:spPr/>
      <dgm:t>
        <a:bodyPr/>
        <a:lstStyle/>
        <a:p>
          <a:r>
            <a:rPr lang="cs-CZ" sz="1400" b="1" dirty="0" smtClean="0">
              <a:solidFill>
                <a:schemeClr val="tx1"/>
              </a:solidFill>
            </a:rPr>
            <a:t>INSPIRE </a:t>
          </a:r>
          <a:r>
            <a:rPr lang="cs-CZ" sz="1400" b="1" dirty="0" err="1" smtClean="0">
              <a:solidFill>
                <a:schemeClr val="tx1"/>
              </a:solidFill>
            </a:rPr>
            <a:t>webservices</a:t>
          </a:r>
          <a:r>
            <a:rPr lang="cs-CZ" sz="1400" b="1" dirty="0" smtClean="0">
              <a:solidFill>
                <a:schemeClr val="tx1"/>
              </a:solidFill>
            </a:rPr>
            <a:t> </a:t>
          </a:r>
          <a:r>
            <a:rPr lang="cs-CZ" sz="1400" dirty="0" smtClean="0">
              <a:solidFill>
                <a:schemeClr val="tx1"/>
              </a:solidFill>
            </a:rPr>
            <a:t>(WMS, WFS, Atom </a:t>
          </a:r>
          <a:r>
            <a:rPr lang="cs-CZ" sz="1400" dirty="0" err="1" smtClean="0">
              <a:solidFill>
                <a:schemeClr val="tx1"/>
              </a:solidFill>
            </a:rPr>
            <a:t>etc</a:t>
          </a:r>
          <a:r>
            <a:rPr lang="cs-CZ" sz="1400" dirty="0" smtClean="0">
              <a:solidFill>
                <a:schemeClr val="tx1"/>
              </a:solidFill>
            </a:rPr>
            <a:t>)</a:t>
          </a:r>
        </a:p>
      </dgm:t>
    </dgm:pt>
    <dgm:pt modelId="{8B8398A5-CFB3-44C8-A16D-D90347D732CB}" type="parTrans" cxnId="{940E04FE-376F-49A0-B7BE-28BDEA988945}">
      <dgm:prSet/>
      <dgm:spPr/>
      <dgm:t>
        <a:bodyPr/>
        <a:lstStyle/>
        <a:p>
          <a:endParaRPr lang="cs-CZ"/>
        </a:p>
      </dgm:t>
    </dgm:pt>
    <dgm:pt modelId="{A4A91332-4987-440B-83C8-67F42D12524C}" type="sibTrans" cxnId="{940E04FE-376F-49A0-B7BE-28BDEA988945}">
      <dgm:prSet/>
      <dgm:spPr/>
      <dgm:t>
        <a:bodyPr/>
        <a:lstStyle/>
        <a:p>
          <a:endParaRPr lang="cs-CZ"/>
        </a:p>
      </dgm:t>
    </dgm:pt>
    <dgm:pt modelId="{C1457A4B-FCCF-4528-AC94-79C635208979}">
      <dgm:prSet/>
      <dgm:spPr/>
      <dgm:t>
        <a:bodyPr/>
        <a:lstStyle/>
        <a:p>
          <a:endParaRPr lang="cs-CZ" dirty="0"/>
        </a:p>
      </dgm:t>
    </dgm:pt>
    <dgm:pt modelId="{72B094B0-214F-404F-8EE7-317947A8C732}" type="parTrans" cxnId="{338E0E09-363A-4A78-B068-C21923AA911C}">
      <dgm:prSet/>
      <dgm:spPr/>
      <dgm:t>
        <a:bodyPr/>
        <a:lstStyle/>
        <a:p>
          <a:endParaRPr lang="cs-CZ"/>
        </a:p>
      </dgm:t>
    </dgm:pt>
    <dgm:pt modelId="{B7A34994-7AA7-4D81-B4D1-14D8B29ACBCF}" type="sibTrans" cxnId="{338E0E09-363A-4A78-B068-C21923AA911C}">
      <dgm:prSet/>
      <dgm:spPr/>
      <dgm:t>
        <a:bodyPr/>
        <a:lstStyle/>
        <a:p>
          <a:endParaRPr lang="cs-CZ"/>
        </a:p>
      </dgm:t>
    </dgm:pt>
    <dgm:pt modelId="{6DC2B52E-B920-493B-9EAB-370C18A16DB9}">
      <dgm:prSet/>
      <dgm:spPr/>
      <dgm:t>
        <a:bodyPr/>
        <a:lstStyle/>
        <a:p>
          <a:endParaRPr lang="cs-CZ" dirty="0"/>
        </a:p>
      </dgm:t>
    </dgm:pt>
    <dgm:pt modelId="{1B9D7F05-65A8-4E28-BAFD-3A360BC8E867}" type="parTrans" cxnId="{BF48A381-2C3D-443C-8E68-2F8DC7D23044}">
      <dgm:prSet/>
      <dgm:spPr/>
      <dgm:t>
        <a:bodyPr/>
        <a:lstStyle/>
        <a:p>
          <a:endParaRPr lang="cs-CZ"/>
        </a:p>
      </dgm:t>
    </dgm:pt>
    <dgm:pt modelId="{A2B52334-844C-4EB9-BCD0-2F06C6A91292}" type="sibTrans" cxnId="{BF48A381-2C3D-443C-8E68-2F8DC7D23044}">
      <dgm:prSet/>
      <dgm:spPr/>
      <dgm:t>
        <a:bodyPr/>
        <a:lstStyle/>
        <a:p>
          <a:endParaRPr lang="cs-CZ"/>
        </a:p>
      </dgm:t>
    </dgm:pt>
    <dgm:pt modelId="{B8C68F1A-2CF2-4919-B00A-5E07A9BFDD95}">
      <dgm:prSet custT="1"/>
      <dgm:spPr/>
      <dgm:t>
        <a:bodyPr/>
        <a:lstStyle/>
        <a:p>
          <a:r>
            <a:rPr lang="en-US" sz="1400" b="1" dirty="0" smtClean="0"/>
            <a:t>location data </a:t>
          </a:r>
          <a:r>
            <a:rPr lang="en-US" sz="1400" dirty="0" smtClean="0"/>
            <a:t>used  by </a:t>
          </a:r>
          <a:r>
            <a:rPr lang="en-US" sz="1400" b="1" dirty="0" smtClean="0"/>
            <a:t>PAs at the EU+</a:t>
          </a:r>
          <a:endParaRPr lang="cs-CZ" sz="1400" b="1" dirty="0"/>
        </a:p>
      </dgm:t>
    </dgm:pt>
    <dgm:pt modelId="{ED2770AB-9CED-4DC8-981E-A80C88EB9D14}" type="parTrans" cxnId="{71593C67-C0E8-4913-ADAA-3A9F88BB2953}">
      <dgm:prSet/>
      <dgm:spPr/>
      <dgm:t>
        <a:bodyPr/>
        <a:lstStyle/>
        <a:p>
          <a:endParaRPr lang="cs-CZ"/>
        </a:p>
      </dgm:t>
    </dgm:pt>
    <dgm:pt modelId="{E73896E9-3519-431B-9FFE-CF70A9FCB197}" type="sibTrans" cxnId="{71593C67-C0E8-4913-ADAA-3A9F88BB2953}">
      <dgm:prSet/>
      <dgm:spPr/>
      <dgm:t>
        <a:bodyPr/>
        <a:lstStyle/>
        <a:p>
          <a:endParaRPr lang="cs-CZ"/>
        </a:p>
      </dgm:t>
    </dgm:pt>
    <dgm:pt modelId="{1D63EAE8-7D7C-47F3-B2F4-9E3FAD8B769F}">
      <dgm:prSet phldrT="[Text]" custT="1"/>
      <dgm:spPr/>
      <dgm:t>
        <a:bodyPr/>
        <a:lstStyle/>
        <a:p>
          <a:r>
            <a:rPr lang="en-US" sz="1400" b="1" dirty="0" smtClean="0"/>
            <a:t>Location d</a:t>
          </a:r>
          <a:r>
            <a:rPr lang="cs-CZ" sz="1400" b="1" dirty="0" err="1" smtClean="0"/>
            <a:t>ata</a:t>
          </a:r>
          <a:r>
            <a:rPr lang="cs-CZ" sz="1400" b="1" dirty="0" smtClean="0"/>
            <a:t> </a:t>
          </a:r>
          <a:r>
            <a:rPr lang="en-US" sz="1400" b="1" dirty="0" smtClean="0"/>
            <a:t>in </a:t>
          </a:r>
          <a:r>
            <a:rPr lang="cs-CZ" sz="1400" b="1" dirty="0" smtClean="0"/>
            <a:t>Czech </a:t>
          </a:r>
          <a:r>
            <a:rPr lang="en-US" sz="1400" b="1" dirty="0" smtClean="0"/>
            <a:t>Base </a:t>
          </a:r>
          <a:r>
            <a:rPr lang="en-US" sz="1400" b="1" dirty="0" err="1" smtClean="0"/>
            <a:t>Registr</a:t>
          </a:r>
          <a:r>
            <a:rPr lang="cs-CZ" sz="1400" b="1" dirty="0" err="1" smtClean="0"/>
            <a:t>ie</a:t>
          </a:r>
          <a:r>
            <a:rPr lang="en-US" sz="1400" b="1" dirty="0" smtClean="0"/>
            <a:t>s </a:t>
          </a:r>
          <a:r>
            <a:rPr lang="en-US" sz="1400" b="0" dirty="0" smtClean="0"/>
            <a:t>(</a:t>
          </a:r>
          <a:r>
            <a:rPr lang="cs-CZ" sz="1400" b="0" dirty="0" smtClean="0"/>
            <a:t>RÚIAN</a:t>
          </a:r>
          <a:r>
            <a:rPr lang="en-US" sz="1400" b="0" dirty="0" smtClean="0"/>
            <a:t>)</a:t>
          </a:r>
          <a:endParaRPr lang="en-US" sz="1400" b="1" dirty="0" smtClean="0"/>
        </a:p>
      </dgm:t>
    </dgm:pt>
    <dgm:pt modelId="{B146234A-904A-4D9D-8FF4-C3DC744AD5D8}" type="parTrans" cxnId="{8A7C84C8-5D44-463D-BFC7-4046A9C0DB31}">
      <dgm:prSet/>
      <dgm:spPr/>
      <dgm:t>
        <a:bodyPr/>
        <a:lstStyle/>
        <a:p>
          <a:endParaRPr lang="cs-CZ"/>
        </a:p>
      </dgm:t>
    </dgm:pt>
    <dgm:pt modelId="{6928063F-C9E6-4DC2-8997-977CF88C3180}" type="sibTrans" cxnId="{8A7C84C8-5D44-463D-BFC7-4046A9C0DB31}">
      <dgm:prSet/>
      <dgm:spPr/>
      <dgm:t>
        <a:bodyPr/>
        <a:lstStyle/>
        <a:p>
          <a:endParaRPr lang="cs-CZ"/>
        </a:p>
      </dgm:t>
    </dgm:pt>
    <dgm:pt modelId="{043F3B31-04FE-45C1-9A0C-23CF3B60FE6E}" type="pres">
      <dgm:prSet presAssocID="{4569B33C-0092-4BA5-92C2-19570C053D04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cs-CZ"/>
        </a:p>
      </dgm:t>
    </dgm:pt>
    <dgm:pt modelId="{2540A654-CA1E-4629-8126-13E6B3965EAD}" type="pres">
      <dgm:prSet presAssocID="{FD220F1C-B39D-498F-904B-6041D6C8AB31}" presName="chaos" presStyleCnt="0"/>
      <dgm:spPr/>
    </dgm:pt>
    <dgm:pt modelId="{52E348DD-5C6D-4A94-9953-9236C53240BF}" type="pres">
      <dgm:prSet presAssocID="{FD220F1C-B39D-498F-904B-6041D6C8AB31}" presName="parTx1" presStyleLbl="revTx" presStyleIdx="0" presStyleCnt="6" custScaleX="155892" custScaleY="217511"/>
      <dgm:spPr/>
      <dgm:t>
        <a:bodyPr/>
        <a:lstStyle/>
        <a:p>
          <a:endParaRPr lang="cs-CZ"/>
        </a:p>
      </dgm:t>
    </dgm:pt>
    <dgm:pt modelId="{D0E6525F-4562-42BC-B7D2-B6F3B221C4D8}" type="pres">
      <dgm:prSet presAssocID="{FD220F1C-B39D-498F-904B-6041D6C8AB31}" presName="c1" presStyleLbl="node1" presStyleIdx="0" presStyleCnt="19"/>
      <dgm:spPr/>
    </dgm:pt>
    <dgm:pt modelId="{A66753BA-F0E3-43EF-845C-4CED7CC53339}" type="pres">
      <dgm:prSet presAssocID="{FD220F1C-B39D-498F-904B-6041D6C8AB31}" presName="c2" presStyleLbl="node1" presStyleIdx="1" presStyleCnt="19"/>
      <dgm:spPr/>
    </dgm:pt>
    <dgm:pt modelId="{794DB8D7-3FF2-47D3-BCF5-02361290C239}" type="pres">
      <dgm:prSet presAssocID="{FD220F1C-B39D-498F-904B-6041D6C8AB31}" presName="c3" presStyleLbl="node1" presStyleIdx="2" presStyleCnt="19"/>
      <dgm:spPr/>
    </dgm:pt>
    <dgm:pt modelId="{00B8A034-3A89-4CDE-A69B-BAE14A5AEA00}" type="pres">
      <dgm:prSet presAssocID="{FD220F1C-B39D-498F-904B-6041D6C8AB31}" presName="c4" presStyleLbl="node1" presStyleIdx="3" presStyleCnt="19"/>
      <dgm:spPr/>
    </dgm:pt>
    <dgm:pt modelId="{645C9494-4EC2-4AEE-967F-8E46038742F2}" type="pres">
      <dgm:prSet presAssocID="{FD220F1C-B39D-498F-904B-6041D6C8AB31}" presName="c5" presStyleLbl="node1" presStyleIdx="4" presStyleCnt="19"/>
      <dgm:spPr/>
    </dgm:pt>
    <dgm:pt modelId="{6D8A0209-9367-4444-A6D1-D39C3998A1FF}" type="pres">
      <dgm:prSet presAssocID="{FD220F1C-B39D-498F-904B-6041D6C8AB31}" presName="c6" presStyleLbl="node1" presStyleIdx="5" presStyleCnt="19"/>
      <dgm:spPr/>
    </dgm:pt>
    <dgm:pt modelId="{80F4B00E-135C-4CC5-9B8E-1721B8B7935D}" type="pres">
      <dgm:prSet presAssocID="{FD220F1C-B39D-498F-904B-6041D6C8AB31}" presName="c7" presStyleLbl="node1" presStyleIdx="6" presStyleCnt="19"/>
      <dgm:spPr/>
    </dgm:pt>
    <dgm:pt modelId="{41E1A4F3-6ED8-4F82-A3FD-A582C2C0124E}" type="pres">
      <dgm:prSet presAssocID="{FD220F1C-B39D-498F-904B-6041D6C8AB31}" presName="c8" presStyleLbl="node1" presStyleIdx="7" presStyleCnt="19"/>
      <dgm:spPr/>
    </dgm:pt>
    <dgm:pt modelId="{D6AC9D7E-D3F1-414D-93C1-93B24AC4483D}" type="pres">
      <dgm:prSet presAssocID="{FD220F1C-B39D-498F-904B-6041D6C8AB31}" presName="c9" presStyleLbl="node1" presStyleIdx="8" presStyleCnt="19"/>
      <dgm:spPr/>
    </dgm:pt>
    <dgm:pt modelId="{768BD9B5-3586-4051-B533-10D04B61F1DC}" type="pres">
      <dgm:prSet presAssocID="{FD220F1C-B39D-498F-904B-6041D6C8AB31}" presName="c10" presStyleLbl="node1" presStyleIdx="9" presStyleCnt="19"/>
      <dgm:spPr/>
    </dgm:pt>
    <dgm:pt modelId="{332875CB-9D6B-404B-98FC-886DEF5BAB41}" type="pres">
      <dgm:prSet presAssocID="{FD220F1C-B39D-498F-904B-6041D6C8AB31}" presName="c11" presStyleLbl="node1" presStyleIdx="10" presStyleCnt="19"/>
      <dgm:spPr/>
    </dgm:pt>
    <dgm:pt modelId="{41D3AE19-98B4-45CD-B5F8-A9102541CEFC}" type="pres">
      <dgm:prSet presAssocID="{FD220F1C-B39D-498F-904B-6041D6C8AB31}" presName="c12" presStyleLbl="node1" presStyleIdx="11" presStyleCnt="19"/>
      <dgm:spPr/>
    </dgm:pt>
    <dgm:pt modelId="{322C9D40-AB03-42EC-B2B5-FA0D6AF61FDA}" type="pres">
      <dgm:prSet presAssocID="{FD220F1C-B39D-498F-904B-6041D6C8AB31}" presName="c13" presStyleLbl="node1" presStyleIdx="12" presStyleCnt="19"/>
      <dgm:spPr/>
    </dgm:pt>
    <dgm:pt modelId="{24F4B7B6-EE60-4EF8-B824-6BDB4FD01189}" type="pres">
      <dgm:prSet presAssocID="{FD220F1C-B39D-498F-904B-6041D6C8AB31}" presName="c14" presStyleLbl="node1" presStyleIdx="13" presStyleCnt="19"/>
      <dgm:spPr/>
    </dgm:pt>
    <dgm:pt modelId="{49F8036D-488F-4CFF-B649-D83917433E22}" type="pres">
      <dgm:prSet presAssocID="{FD220F1C-B39D-498F-904B-6041D6C8AB31}" presName="c15" presStyleLbl="node1" presStyleIdx="14" presStyleCnt="19"/>
      <dgm:spPr/>
    </dgm:pt>
    <dgm:pt modelId="{CDF19D41-D683-4C05-9307-9B89DE95542B}" type="pres">
      <dgm:prSet presAssocID="{FD220F1C-B39D-498F-904B-6041D6C8AB31}" presName="c16" presStyleLbl="node1" presStyleIdx="15" presStyleCnt="19"/>
      <dgm:spPr/>
    </dgm:pt>
    <dgm:pt modelId="{6AE6DBDC-9A89-4800-9BA6-D9D19CCAC53C}" type="pres">
      <dgm:prSet presAssocID="{FD220F1C-B39D-498F-904B-6041D6C8AB31}" presName="c17" presStyleLbl="node1" presStyleIdx="16" presStyleCnt="19"/>
      <dgm:spPr/>
    </dgm:pt>
    <dgm:pt modelId="{8F5DA4A6-89AE-42B7-92EF-2B036E938E2E}" type="pres">
      <dgm:prSet presAssocID="{FD220F1C-B39D-498F-904B-6041D6C8AB31}" presName="c18" presStyleLbl="node1" presStyleIdx="17" presStyleCnt="19"/>
      <dgm:spPr/>
    </dgm:pt>
    <dgm:pt modelId="{E2C77C4D-09C3-46F9-9A92-417DB8650B41}" type="pres">
      <dgm:prSet presAssocID="{6164FB95-A0E8-43BB-A0C4-0994E0A6625A}" presName="chevronComposite1" presStyleCnt="0"/>
      <dgm:spPr/>
    </dgm:pt>
    <dgm:pt modelId="{D4D5FDEB-8A52-4900-8ABF-A9391E9E5779}" type="pres">
      <dgm:prSet presAssocID="{6164FB95-A0E8-43BB-A0C4-0994E0A6625A}" presName="chevron1" presStyleLbl="sibTrans2D1" presStyleIdx="0" presStyleCnt="6"/>
      <dgm:spPr/>
    </dgm:pt>
    <dgm:pt modelId="{E07EB2B0-4548-4D00-8008-64071FF31E37}" type="pres">
      <dgm:prSet presAssocID="{6164FB95-A0E8-43BB-A0C4-0994E0A6625A}" presName="spChevron1" presStyleCnt="0"/>
      <dgm:spPr/>
    </dgm:pt>
    <dgm:pt modelId="{1965654C-06D0-41AF-8F20-91507E893FA3}" type="pres">
      <dgm:prSet presAssocID="{1D63EAE8-7D7C-47F3-B2F4-9E3FAD8B769F}" presName="middle" presStyleCnt="0"/>
      <dgm:spPr/>
    </dgm:pt>
    <dgm:pt modelId="{FBC51300-6D5E-43EF-85DA-1DD26AD79C9B}" type="pres">
      <dgm:prSet presAssocID="{1D63EAE8-7D7C-47F3-B2F4-9E3FAD8B769F}" presName="parTxMid" presStyleLbl="revTx" presStyleIdx="1" presStyleCnt="6"/>
      <dgm:spPr/>
      <dgm:t>
        <a:bodyPr/>
        <a:lstStyle/>
        <a:p>
          <a:endParaRPr lang="cs-CZ"/>
        </a:p>
      </dgm:t>
    </dgm:pt>
    <dgm:pt modelId="{530D83B5-9D0D-4AAA-9852-D632C0A45C18}" type="pres">
      <dgm:prSet presAssocID="{1D63EAE8-7D7C-47F3-B2F4-9E3FAD8B769F}" presName="spMid" presStyleCnt="0"/>
      <dgm:spPr/>
    </dgm:pt>
    <dgm:pt modelId="{941E7647-20CC-45C0-B421-2B15AB5496E5}" type="pres">
      <dgm:prSet presAssocID="{6928063F-C9E6-4DC2-8997-977CF88C3180}" presName="chevronComposite1" presStyleCnt="0"/>
      <dgm:spPr/>
    </dgm:pt>
    <dgm:pt modelId="{9CE99082-9A8B-4019-BFA0-D3E76B244BBB}" type="pres">
      <dgm:prSet presAssocID="{6928063F-C9E6-4DC2-8997-977CF88C3180}" presName="chevron1" presStyleLbl="sibTrans2D1" presStyleIdx="1" presStyleCnt="6"/>
      <dgm:spPr/>
    </dgm:pt>
    <dgm:pt modelId="{C2FA4738-03C7-4D21-9E2A-52AA18BB7AAC}" type="pres">
      <dgm:prSet presAssocID="{6928063F-C9E6-4DC2-8997-977CF88C3180}" presName="spChevron1" presStyleCnt="0"/>
      <dgm:spPr/>
    </dgm:pt>
    <dgm:pt modelId="{4B488EAA-D9D6-4207-B249-1F1D98336B14}" type="pres">
      <dgm:prSet presAssocID="{0A530D2D-D99B-4EB1-B0BB-250F51FA1270}" presName="middle" presStyleCnt="0"/>
      <dgm:spPr/>
    </dgm:pt>
    <dgm:pt modelId="{E97FCDB0-0142-461B-B9B8-156260D2ADE1}" type="pres">
      <dgm:prSet presAssocID="{0A530D2D-D99B-4EB1-B0BB-250F51FA1270}" presName="parTxMid" presStyleLbl="revTx" presStyleIdx="2" presStyleCnt="6" custScaleX="75607"/>
      <dgm:spPr/>
      <dgm:t>
        <a:bodyPr/>
        <a:lstStyle/>
        <a:p>
          <a:endParaRPr lang="cs-CZ"/>
        </a:p>
      </dgm:t>
    </dgm:pt>
    <dgm:pt modelId="{4F776516-E34D-438F-A3C9-43CB417C2594}" type="pres">
      <dgm:prSet presAssocID="{0A530D2D-D99B-4EB1-B0BB-250F51FA1270}" presName="spMid" presStyleCnt="0"/>
      <dgm:spPr/>
    </dgm:pt>
    <dgm:pt modelId="{339A6222-6279-43A5-8054-7C450D978305}" type="pres">
      <dgm:prSet presAssocID="{A08FCAC1-A5CA-4994-8491-77E291D05970}" presName="chevronComposite1" presStyleCnt="0"/>
      <dgm:spPr/>
    </dgm:pt>
    <dgm:pt modelId="{E93B670A-265F-4A09-B620-D5D6E18A5872}" type="pres">
      <dgm:prSet presAssocID="{A08FCAC1-A5CA-4994-8491-77E291D05970}" presName="chevron1" presStyleLbl="sibTrans2D1" presStyleIdx="2" presStyleCnt="6"/>
      <dgm:spPr/>
    </dgm:pt>
    <dgm:pt modelId="{2BB0752D-1464-48F7-8BC6-9E421EB57E51}" type="pres">
      <dgm:prSet presAssocID="{A08FCAC1-A5CA-4994-8491-77E291D05970}" presName="spChevron1" presStyleCnt="0"/>
      <dgm:spPr/>
    </dgm:pt>
    <dgm:pt modelId="{889172C0-AFF7-4DD3-A76B-509BA0338D94}" type="pres">
      <dgm:prSet presAssocID="{63114798-D391-4F34-9E75-27423E00BAE8}" presName="middle" presStyleCnt="0"/>
      <dgm:spPr/>
    </dgm:pt>
    <dgm:pt modelId="{6C266C55-0F22-4800-81F9-86F820570972}" type="pres">
      <dgm:prSet presAssocID="{63114798-D391-4F34-9E75-27423E00BAE8}" presName="parTxMid" presStyleLbl="revTx" presStyleIdx="3" presStyleCnt="6" custScaleX="103523"/>
      <dgm:spPr/>
      <dgm:t>
        <a:bodyPr/>
        <a:lstStyle/>
        <a:p>
          <a:endParaRPr lang="cs-CZ"/>
        </a:p>
      </dgm:t>
    </dgm:pt>
    <dgm:pt modelId="{C01B86C6-7458-4F26-8CA9-0B53ACC4F7A8}" type="pres">
      <dgm:prSet presAssocID="{63114798-D391-4F34-9E75-27423E00BAE8}" presName="spMid" presStyleCnt="0"/>
      <dgm:spPr/>
    </dgm:pt>
    <dgm:pt modelId="{313972E8-008D-4A71-8D5E-82570D530545}" type="pres">
      <dgm:prSet presAssocID="{A4A91332-4987-440B-83C8-67F42D12524C}" presName="chevronComposite1" presStyleCnt="0"/>
      <dgm:spPr/>
    </dgm:pt>
    <dgm:pt modelId="{83728D8F-5F4D-4EA7-8043-B1A4E1905EB1}" type="pres">
      <dgm:prSet presAssocID="{A4A91332-4987-440B-83C8-67F42D12524C}" presName="chevron1" presStyleLbl="sibTrans2D1" presStyleIdx="3" presStyleCnt="6"/>
      <dgm:spPr/>
    </dgm:pt>
    <dgm:pt modelId="{028249CE-6622-4538-94A9-E016A61137B0}" type="pres">
      <dgm:prSet presAssocID="{A4A91332-4987-440B-83C8-67F42D12524C}" presName="spChevron1" presStyleCnt="0"/>
      <dgm:spPr/>
    </dgm:pt>
    <dgm:pt modelId="{F0C59147-A4E7-4D0C-B015-69FC61AC57C0}" type="pres">
      <dgm:prSet presAssocID="{6DC2B52E-B920-493B-9EAB-370C18A16DB9}" presName="middle" presStyleCnt="0"/>
      <dgm:spPr/>
    </dgm:pt>
    <dgm:pt modelId="{C7F7A091-2F35-4594-94BA-842903223676}" type="pres">
      <dgm:prSet presAssocID="{6DC2B52E-B920-493B-9EAB-370C18A16DB9}" presName="parTxMid" presStyleLbl="revTx" presStyleIdx="4" presStyleCnt="6"/>
      <dgm:spPr/>
      <dgm:t>
        <a:bodyPr/>
        <a:lstStyle/>
        <a:p>
          <a:endParaRPr lang="cs-CZ"/>
        </a:p>
      </dgm:t>
    </dgm:pt>
    <dgm:pt modelId="{409C9709-92A1-43D8-9591-D95F9802BCDF}" type="pres">
      <dgm:prSet presAssocID="{6DC2B52E-B920-493B-9EAB-370C18A16DB9}" presName="spMid" presStyleCnt="0"/>
      <dgm:spPr/>
    </dgm:pt>
    <dgm:pt modelId="{B495350B-18F1-4E34-B8DA-93ACC5EC7EC2}" type="pres">
      <dgm:prSet presAssocID="{A2B52334-844C-4EB9-BCD0-2F06C6A91292}" presName="chevronComposite1" presStyleCnt="0"/>
      <dgm:spPr/>
    </dgm:pt>
    <dgm:pt modelId="{9C1F6FA6-2CDF-4C7B-8D0D-43BD64496087}" type="pres">
      <dgm:prSet presAssocID="{A2B52334-844C-4EB9-BCD0-2F06C6A91292}" presName="chevron1" presStyleLbl="sibTrans2D1" presStyleIdx="4" presStyleCnt="6" custLinFactNeighborX="23751" custLinFactNeighborY="10029"/>
      <dgm:spPr/>
    </dgm:pt>
    <dgm:pt modelId="{B8DE9438-1014-4D1C-9EE5-4FF69417ACD3}" type="pres">
      <dgm:prSet presAssocID="{A2B52334-844C-4EB9-BCD0-2F06C6A91292}" presName="spChevron1" presStyleCnt="0"/>
      <dgm:spPr/>
    </dgm:pt>
    <dgm:pt modelId="{0762287D-9C92-4D75-A607-00EC6FC645F6}" type="pres">
      <dgm:prSet presAssocID="{C1457A4B-FCCF-4528-AC94-79C635208979}" presName="middle" presStyleCnt="0"/>
      <dgm:spPr/>
    </dgm:pt>
    <dgm:pt modelId="{0074F41F-2CF8-4E04-A107-9E761112830A}" type="pres">
      <dgm:prSet presAssocID="{C1457A4B-FCCF-4528-AC94-79C635208979}" presName="parTxMid" presStyleLbl="revTx" presStyleIdx="5" presStyleCnt="6" custScaleX="81113" custScaleY="87100"/>
      <dgm:spPr/>
      <dgm:t>
        <a:bodyPr/>
        <a:lstStyle/>
        <a:p>
          <a:endParaRPr lang="cs-CZ"/>
        </a:p>
      </dgm:t>
    </dgm:pt>
    <dgm:pt modelId="{61378E0D-A521-4168-98E9-C2454B4924B8}" type="pres">
      <dgm:prSet presAssocID="{C1457A4B-FCCF-4528-AC94-79C635208979}" presName="spMid" presStyleCnt="0"/>
      <dgm:spPr/>
    </dgm:pt>
    <dgm:pt modelId="{4382EAD3-3E1E-419F-ADDF-DA4B1E4E43B0}" type="pres">
      <dgm:prSet presAssocID="{B7A34994-7AA7-4D81-B4D1-14D8B29ACBCF}" presName="chevronComposite1" presStyleCnt="0"/>
      <dgm:spPr/>
    </dgm:pt>
    <dgm:pt modelId="{6A5041C8-E20E-4385-9470-21BC4077FECA}" type="pres">
      <dgm:prSet presAssocID="{B7A34994-7AA7-4D81-B4D1-14D8B29ACBCF}" presName="chevron1" presStyleLbl="sibTrans2D1" presStyleIdx="5" presStyleCnt="6" custLinFactNeighborX="-3431" custLinFactNeighborY="2125"/>
      <dgm:spPr/>
    </dgm:pt>
    <dgm:pt modelId="{A58DA8F5-398B-42B5-816F-D94BB4D5A119}" type="pres">
      <dgm:prSet presAssocID="{B7A34994-7AA7-4D81-B4D1-14D8B29ACBCF}" presName="spChevron1" presStyleCnt="0"/>
      <dgm:spPr/>
    </dgm:pt>
    <dgm:pt modelId="{84A667A4-3316-4509-9832-1DC202A9069F}" type="pres">
      <dgm:prSet presAssocID="{B8C68F1A-2CF2-4919-B00A-5E07A9BFDD95}" presName="last" presStyleCnt="0"/>
      <dgm:spPr/>
    </dgm:pt>
    <dgm:pt modelId="{3BB7644D-7258-492A-963E-C1A1A63A0BC4}" type="pres">
      <dgm:prSet presAssocID="{B8C68F1A-2CF2-4919-B00A-5E07A9BFDD95}" presName="circleTx" presStyleLbl="node1" presStyleIdx="18" presStyleCnt="19" custScaleX="153393" custScaleY="127723"/>
      <dgm:spPr/>
      <dgm:t>
        <a:bodyPr/>
        <a:lstStyle/>
        <a:p>
          <a:endParaRPr lang="cs-CZ"/>
        </a:p>
      </dgm:t>
    </dgm:pt>
    <dgm:pt modelId="{D83C6DA9-ACCE-4603-84ED-03086BAF96BA}" type="pres">
      <dgm:prSet presAssocID="{B8C68F1A-2CF2-4919-B00A-5E07A9BFDD95}" presName="spN" presStyleCnt="0"/>
      <dgm:spPr/>
    </dgm:pt>
  </dgm:ptLst>
  <dgm:cxnLst>
    <dgm:cxn modelId="{DD17953A-744F-46A9-8615-4BDD9EC8A9F1}" srcId="{4569B33C-0092-4BA5-92C2-19570C053D04}" destId="{FD220F1C-B39D-498F-904B-6041D6C8AB31}" srcOrd="0" destOrd="0" parTransId="{DCF718AF-A277-4F4A-97E1-ACE279FEA3AF}" sibTransId="{6164FB95-A0E8-43BB-A0C4-0994E0A6625A}"/>
    <dgm:cxn modelId="{F5586DC1-F58A-4B61-974E-93CFF44EFD0A}" type="presOf" srcId="{63114798-D391-4F34-9E75-27423E00BAE8}" destId="{6C266C55-0F22-4800-81F9-86F820570972}" srcOrd="0" destOrd="0" presId="urn:microsoft.com/office/officeart/2009/3/layout/RandomtoResultProcess"/>
    <dgm:cxn modelId="{8BE9614C-862A-4E8F-9E34-68139F2C03B7}" type="presOf" srcId="{4569B33C-0092-4BA5-92C2-19570C053D04}" destId="{043F3B31-04FE-45C1-9A0C-23CF3B60FE6E}" srcOrd="0" destOrd="0" presId="urn:microsoft.com/office/officeart/2009/3/layout/RandomtoResultProcess"/>
    <dgm:cxn modelId="{71593C67-C0E8-4913-ADAA-3A9F88BB2953}" srcId="{4569B33C-0092-4BA5-92C2-19570C053D04}" destId="{B8C68F1A-2CF2-4919-B00A-5E07A9BFDD95}" srcOrd="6" destOrd="0" parTransId="{ED2770AB-9CED-4DC8-981E-A80C88EB9D14}" sibTransId="{E73896E9-3519-431B-9FFE-CF70A9FCB197}"/>
    <dgm:cxn modelId="{1B3B3423-FE12-42E9-B570-EF5592E0E081}" type="presOf" srcId="{B8C68F1A-2CF2-4919-B00A-5E07A9BFDD95}" destId="{3BB7644D-7258-492A-963E-C1A1A63A0BC4}" srcOrd="0" destOrd="0" presId="urn:microsoft.com/office/officeart/2009/3/layout/RandomtoResultProcess"/>
    <dgm:cxn modelId="{658ADF95-6610-4F39-98A0-CB0B11B2C711}" srcId="{4569B33C-0092-4BA5-92C2-19570C053D04}" destId="{0A530D2D-D99B-4EB1-B0BB-250F51FA1270}" srcOrd="2" destOrd="0" parTransId="{1FA35254-4B8B-4FCB-B5E2-A6451367CA48}" sibTransId="{A08FCAC1-A5CA-4994-8491-77E291D05970}"/>
    <dgm:cxn modelId="{F70475E2-43FC-4A1C-B1BE-D4253560F7B9}" type="presOf" srcId="{C1457A4B-FCCF-4528-AC94-79C635208979}" destId="{0074F41F-2CF8-4E04-A107-9E761112830A}" srcOrd="0" destOrd="0" presId="urn:microsoft.com/office/officeart/2009/3/layout/RandomtoResultProcess"/>
    <dgm:cxn modelId="{338E0E09-363A-4A78-B068-C21923AA911C}" srcId="{4569B33C-0092-4BA5-92C2-19570C053D04}" destId="{C1457A4B-FCCF-4528-AC94-79C635208979}" srcOrd="5" destOrd="0" parTransId="{72B094B0-214F-404F-8EE7-317947A8C732}" sibTransId="{B7A34994-7AA7-4D81-B4D1-14D8B29ACBCF}"/>
    <dgm:cxn modelId="{25F69D14-4AA4-4256-954F-45D6F0B74E7D}" type="presOf" srcId="{0A530D2D-D99B-4EB1-B0BB-250F51FA1270}" destId="{E97FCDB0-0142-461B-B9B8-156260D2ADE1}" srcOrd="0" destOrd="0" presId="urn:microsoft.com/office/officeart/2009/3/layout/RandomtoResultProcess"/>
    <dgm:cxn modelId="{940E04FE-376F-49A0-B7BE-28BDEA988945}" srcId="{4569B33C-0092-4BA5-92C2-19570C053D04}" destId="{63114798-D391-4F34-9E75-27423E00BAE8}" srcOrd="3" destOrd="0" parTransId="{8B8398A5-CFB3-44C8-A16D-D90347D732CB}" sibTransId="{A4A91332-4987-440B-83C8-67F42D12524C}"/>
    <dgm:cxn modelId="{8A7C84C8-5D44-463D-BFC7-4046A9C0DB31}" srcId="{4569B33C-0092-4BA5-92C2-19570C053D04}" destId="{1D63EAE8-7D7C-47F3-B2F4-9E3FAD8B769F}" srcOrd="1" destOrd="0" parTransId="{B146234A-904A-4D9D-8FF4-C3DC744AD5D8}" sibTransId="{6928063F-C9E6-4DC2-8997-977CF88C3180}"/>
    <dgm:cxn modelId="{BF48A381-2C3D-443C-8E68-2F8DC7D23044}" srcId="{4569B33C-0092-4BA5-92C2-19570C053D04}" destId="{6DC2B52E-B920-493B-9EAB-370C18A16DB9}" srcOrd="4" destOrd="0" parTransId="{1B9D7F05-65A8-4E28-BAFD-3A360BC8E867}" sibTransId="{A2B52334-844C-4EB9-BCD0-2F06C6A91292}"/>
    <dgm:cxn modelId="{0F2EBD01-4882-4062-B61E-145150AD5F36}" type="presOf" srcId="{FD220F1C-B39D-498F-904B-6041D6C8AB31}" destId="{52E348DD-5C6D-4A94-9953-9236C53240BF}" srcOrd="0" destOrd="0" presId="urn:microsoft.com/office/officeart/2009/3/layout/RandomtoResultProcess"/>
    <dgm:cxn modelId="{75D5FE32-2CF8-4C21-AF34-E4AD88B4CB05}" type="presOf" srcId="{1D63EAE8-7D7C-47F3-B2F4-9E3FAD8B769F}" destId="{FBC51300-6D5E-43EF-85DA-1DD26AD79C9B}" srcOrd="0" destOrd="0" presId="urn:microsoft.com/office/officeart/2009/3/layout/RandomtoResultProcess"/>
    <dgm:cxn modelId="{47B65ACD-602F-4542-8892-B593ADB52D00}" type="presOf" srcId="{6DC2B52E-B920-493B-9EAB-370C18A16DB9}" destId="{C7F7A091-2F35-4594-94BA-842903223676}" srcOrd="0" destOrd="0" presId="urn:microsoft.com/office/officeart/2009/3/layout/RandomtoResultProcess"/>
    <dgm:cxn modelId="{52B2B5D2-D59B-4059-9905-B5F100E6D423}" type="presParOf" srcId="{043F3B31-04FE-45C1-9A0C-23CF3B60FE6E}" destId="{2540A654-CA1E-4629-8126-13E6B3965EAD}" srcOrd="0" destOrd="0" presId="urn:microsoft.com/office/officeart/2009/3/layout/RandomtoResultProcess"/>
    <dgm:cxn modelId="{457A9453-AF34-493A-8172-D91CC98EE5D4}" type="presParOf" srcId="{2540A654-CA1E-4629-8126-13E6B3965EAD}" destId="{52E348DD-5C6D-4A94-9953-9236C53240BF}" srcOrd="0" destOrd="0" presId="urn:microsoft.com/office/officeart/2009/3/layout/RandomtoResultProcess"/>
    <dgm:cxn modelId="{C9A94D4D-6152-412A-99FC-2B5544BB81CD}" type="presParOf" srcId="{2540A654-CA1E-4629-8126-13E6B3965EAD}" destId="{D0E6525F-4562-42BC-B7D2-B6F3B221C4D8}" srcOrd="1" destOrd="0" presId="urn:microsoft.com/office/officeart/2009/3/layout/RandomtoResultProcess"/>
    <dgm:cxn modelId="{3A6CA06D-43F5-4B97-BA88-CC20925C36D8}" type="presParOf" srcId="{2540A654-CA1E-4629-8126-13E6B3965EAD}" destId="{A66753BA-F0E3-43EF-845C-4CED7CC53339}" srcOrd="2" destOrd="0" presId="urn:microsoft.com/office/officeart/2009/3/layout/RandomtoResultProcess"/>
    <dgm:cxn modelId="{1ECEBCEE-28A0-4053-A098-66BC8311E803}" type="presParOf" srcId="{2540A654-CA1E-4629-8126-13E6B3965EAD}" destId="{794DB8D7-3FF2-47D3-BCF5-02361290C239}" srcOrd="3" destOrd="0" presId="urn:microsoft.com/office/officeart/2009/3/layout/RandomtoResultProcess"/>
    <dgm:cxn modelId="{46C4BA2F-7ECC-4757-99FF-D591C33E2D21}" type="presParOf" srcId="{2540A654-CA1E-4629-8126-13E6B3965EAD}" destId="{00B8A034-3A89-4CDE-A69B-BAE14A5AEA00}" srcOrd="4" destOrd="0" presId="urn:microsoft.com/office/officeart/2009/3/layout/RandomtoResultProcess"/>
    <dgm:cxn modelId="{6CA7F487-514E-44CB-A244-4C1D34BA8D03}" type="presParOf" srcId="{2540A654-CA1E-4629-8126-13E6B3965EAD}" destId="{645C9494-4EC2-4AEE-967F-8E46038742F2}" srcOrd="5" destOrd="0" presId="urn:microsoft.com/office/officeart/2009/3/layout/RandomtoResultProcess"/>
    <dgm:cxn modelId="{8F05BC4C-306E-4F15-A873-FCC7AF896D8B}" type="presParOf" srcId="{2540A654-CA1E-4629-8126-13E6B3965EAD}" destId="{6D8A0209-9367-4444-A6D1-D39C3998A1FF}" srcOrd="6" destOrd="0" presId="urn:microsoft.com/office/officeart/2009/3/layout/RandomtoResultProcess"/>
    <dgm:cxn modelId="{C753F700-61A2-4C4C-BA1C-BA8BC58665A1}" type="presParOf" srcId="{2540A654-CA1E-4629-8126-13E6B3965EAD}" destId="{80F4B00E-135C-4CC5-9B8E-1721B8B7935D}" srcOrd="7" destOrd="0" presId="urn:microsoft.com/office/officeart/2009/3/layout/RandomtoResultProcess"/>
    <dgm:cxn modelId="{13AFF144-64D3-4742-BE0E-30732FE99476}" type="presParOf" srcId="{2540A654-CA1E-4629-8126-13E6B3965EAD}" destId="{41E1A4F3-6ED8-4F82-A3FD-A582C2C0124E}" srcOrd="8" destOrd="0" presId="urn:microsoft.com/office/officeart/2009/3/layout/RandomtoResultProcess"/>
    <dgm:cxn modelId="{623A5FD6-5B5F-482D-8DC8-C23E902E23F3}" type="presParOf" srcId="{2540A654-CA1E-4629-8126-13E6B3965EAD}" destId="{D6AC9D7E-D3F1-414D-93C1-93B24AC4483D}" srcOrd="9" destOrd="0" presId="urn:microsoft.com/office/officeart/2009/3/layout/RandomtoResultProcess"/>
    <dgm:cxn modelId="{09CE167D-2F50-468A-9D99-A6638CB741B9}" type="presParOf" srcId="{2540A654-CA1E-4629-8126-13E6B3965EAD}" destId="{768BD9B5-3586-4051-B533-10D04B61F1DC}" srcOrd="10" destOrd="0" presId="urn:microsoft.com/office/officeart/2009/3/layout/RandomtoResultProcess"/>
    <dgm:cxn modelId="{BC99E7B4-ACC9-4780-95AE-07A0620875B5}" type="presParOf" srcId="{2540A654-CA1E-4629-8126-13E6B3965EAD}" destId="{332875CB-9D6B-404B-98FC-886DEF5BAB41}" srcOrd="11" destOrd="0" presId="urn:microsoft.com/office/officeart/2009/3/layout/RandomtoResultProcess"/>
    <dgm:cxn modelId="{07597555-6BFF-455A-B8F3-8C9CB650BF3B}" type="presParOf" srcId="{2540A654-CA1E-4629-8126-13E6B3965EAD}" destId="{41D3AE19-98B4-45CD-B5F8-A9102541CEFC}" srcOrd="12" destOrd="0" presId="urn:microsoft.com/office/officeart/2009/3/layout/RandomtoResultProcess"/>
    <dgm:cxn modelId="{AA37BB6C-9081-4BE5-853C-72EACA56D8D5}" type="presParOf" srcId="{2540A654-CA1E-4629-8126-13E6B3965EAD}" destId="{322C9D40-AB03-42EC-B2B5-FA0D6AF61FDA}" srcOrd="13" destOrd="0" presId="urn:microsoft.com/office/officeart/2009/3/layout/RandomtoResultProcess"/>
    <dgm:cxn modelId="{871CC62A-E0ED-4B6F-B80B-653D66B0CB27}" type="presParOf" srcId="{2540A654-CA1E-4629-8126-13E6B3965EAD}" destId="{24F4B7B6-EE60-4EF8-B824-6BDB4FD01189}" srcOrd="14" destOrd="0" presId="urn:microsoft.com/office/officeart/2009/3/layout/RandomtoResultProcess"/>
    <dgm:cxn modelId="{B7B1B3C6-9836-4E87-AFB3-61100D29E687}" type="presParOf" srcId="{2540A654-CA1E-4629-8126-13E6B3965EAD}" destId="{49F8036D-488F-4CFF-B649-D83917433E22}" srcOrd="15" destOrd="0" presId="urn:microsoft.com/office/officeart/2009/3/layout/RandomtoResultProcess"/>
    <dgm:cxn modelId="{B42DDA2A-1419-403D-ACA4-83FF00C9765B}" type="presParOf" srcId="{2540A654-CA1E-4629-8126-13E6B3965EAD}" destId="{CDF19D41-D683-4C05-9307-9B89DE95542B}" srcOrd="16" destOrd="0" presId="urn:microsoft.com/office/officeart/2009/3/layout/RandomtoResultProcess"/>
    <dgm:cxn modelId="{EC0EFFD4-57C6-4985-8648-48CBE36A567A}" type="presParOf" srcId="{2540A654-CA1E-4629-8126-13E6B3965EAD}" destId="{6AE6DBDC-9A89-4800-9BA6-D9D19CCAC53C}" srcOrd="17" destOrd="0" presId="urn:microsoft.com/office/officeart/2009/3/layout/RandomtoResultProcess"/>
    <dgm:cxn modelId="{4D931362-38CC-4F87-B756-83063943866B}" type="presParOf" srcId="{2540A654-CA1E-4629-8126-13E6B3965EAD}" destId="{8F5DA4A6-89AE-42B7-92EF-2B036E938E2E}" srcOrd="18" destOrd="0" presId="urn:microsoft.com/office/officeart/2009/3/layout/RandomtoResultProcess"/>
    <dgm:cxn modelId="{A84C83BD-6E87-4533-826A-2B9A65F2FC58}" type="presParOf" srcId="{043F3B31-04FE-45C1-9A0C-23CF3B60FE6E}" destId="{E2C77C4D-09C3-46F9-9A92-417DB8650B41}" srcOrd="1" destOrd="0" presId="urn:microsoft.com/office/officeart/2009/3/layout/RandomtoResultProcess"/>
    <dgm:cxn modelId="{081747D4-934B-4389-A329-BE348F411A2D}" type="presParOf" srcId="{E2C77C4D-09C3-46F9-9A92-417DB8650B41}" destId="{D4D5FDEB-8A52-4900-8ABF-A9391E9E5779}" srcOrd="0" destOrd="0" presId="urn:microsoft.com/office/officeart/2009/3/layout/RandomtoResultProcess"/>
    <dgm:cxn modelId="{A0959462-D10D-46FD-AAC9-F28424E303E5}" type="presParOf" srcId="{E2C77C4D-09C3-46F9-9A92-417DB8650B41}" destId="{E07EB2B0-4548-4D00-8008-64071FF31E37}" srcOrd="1" destOrd="0" presId="urn:microsoft.com/office/officeart/2009/3/layout/RandomtoResultProcess"/>
    <dgm:cxn modelId="{7FCF8D88-C2F2-47F0-B4BB-FF8633D4F85D}" type="presParOf" srcId="{043F3B31-04FE-45C1-9A0C-23CF3B60FE6E}" destId="{1965654C-06D0-41AF-8F20-91507E893FA3}" srcOrd="2" destOrd="0" presId="urn:microsoft.com/office/officeart/2009/3/layout/RandomtoResultProcess"/>
    <dgm:cxn modelId="{CD2248E1-5575-413D-902C-884C3780EEEA}" type="presParOf" srcId="{1965654C-06D0-41AF-8F20-91507E893FA3}" destId="{FBC51300-6D5E-43EF-85DA-1DD26AD79C9B}" srcOrd="0" destOrd="0" presId="urn:microsoft.com/office/officeart/2009/3/layout/RandomtoResultProcess"/>
    <dgm:cxn modelId="{F4B95664-C443-4A36-A65B-D5F0273920E7}" type="presParOf" srcId="{1965654C-06D0-41AF-8F20-91507E893FA3}" destId="{530D83B5-9D0D-4AAA-9852-D632C0A45C18}" srcOrd="1" destOrd="0" presId="urn:microsoft.com/office/officeart/2009/3/layout/RandomtoResultProcess"/>
    <dgm:cxn modelId="{497FD110-EAF8-400D-8BD7-8A4EC8D93E8F}" type="presParOf" srcId="{043F3B31-04FE-45C1-9A0C-23CF3B60FE6E}" destId="{941E7647-20CC-45C0-B421-2B15AB5496E5}" srcOrd="3" destOrd="0" presId="urn:microsoft.com/office/officeart/2009/3/layout/RandomtoResultProcess"/>
    <dgm:cxn modelId="{7961E0F5-E209-44DB-AF61-08E96A303576}" type="presParOf" srcId="{941E7647-20CC-45C0-B421-2B15AB5496E5}" destId="{9CE99082-9A8B-4019-BFA0-D3E76B244BBB}" srcOrd="0" destOrd="0" presId="urn:microsoft.com/office/officeart/2009/3/layout/RandomtoResultProcess"/>
    <dgm:cxn modelId="{BEDB218C-2C2E-4226-ACC6-0AC004E67F77}" type="presParOf" srcId="{941E7647-20CC-45C0-B421-2B15AB5496E5}" destId="{C2FA4738-03C7-4D21-9E2A-52AA18BB7AAC}" srcOrd="1" destOrd="0" presId="urn:microsoft.com/office/officeart/2009/3/layout/RandomtoResultProcess"/>
    <dgm:cxn modelId="{FDD066CE-D14A-4C19-859C-1B35BA5EBAA3}" type="presParOf" srcId="{043F3B31-04FE-45C1-9A0C-23CF3B60FE6E}" destId="{4B488EAA-D9D6-4207-B249-1F1D98336B14}" srcOrd="4" destOrd="0" presId="urn:microsoft.com/office/officeart/2009/3/layout/RandomtoResultProcess"/>
    <dgm:cxn modelId="{70647D2D-8786-46ED-B7AF-7DA76C556171}" type="presParOf" srcId="{4B488EAA-D9D6-4207-B249-1F1D98336B14}" destId="{E97FCDB0-0142-461B-B9B8-156260D2ADE1}" srcOrd="0" destOrd="0" presId="urn:microsoft.com/office/officeart/2009/3/layout/RandomtoResultProcess"/>
    <dgm:cxn modelId="{3C15A044-AE28-4DBB-A815-074884030272}" type="presParOf" srcId="{4B488EAA-D9D6-4207-B249-1F1D98336B14}" destId="{4F776516-E34D-438F-A3C9-43CB417C2594}" srcOrd="1" destOrd="0" presId="urn:microsoft.com/office/officeart/2009/3/layout/RandomtoResultProcess"/>
    <dgm:cxn modelId="{547EE79B-9508-4183-A9A3-784A62021828}" type="presParOf" srcId="{043F3B31-04FE-45C1-9A0C-23CF3B60FE6E}" destId="{339A6222-6279-43A5-8054-7C450D978305}" srcOrd="5" destOrd="0" presId="urn:microsoft.com/office/officeart/2009/3/layout/RandomtoResultProcess"/>
    <dgm:cxn modelId="{3640FC64-3549-44BE-82C4-87CFC31FA2C3}" type="presParOf" srcId="{339A6222-6279-43A5-8054-7C450D978305}" destId="{E93B670A-265F-4A09-B620-D5D6E18A5872}" srcOrd="0" destOrd="0" presId="urn:microsoft.com/office/officeart/2009/3/layout/RandomtoResultProcess"/>
    <dgm:cxn modelId="{FB391272-CE10-455D-9A81-E8B54DA780AA}" type="presParOf" srcId="{339A6222-6279-43A5-8054-7C450D978305}" destId="{2BB0752D-1464-48F7-8BC6-9E421EB57E51}" srcOrd="1" destOrd="0" presId="urn:microsoft.com/office/officeart/2009/3/layout/RandomtoResultProcess"/>
    <dgm:cxn modelId="{6B42A276-531E-4EE5-B2C5-37958EA9BD66}" type="presParOf" srcId="{043F3B31-04FE-45C1-9A0C-23CF3B60FE6E}" destId="{889172C0-AFF7-4DD3-A76B-509BA0338D94}" srcOrd="6" destOrd="0" presId="urn:microsoft.com/office/officeart/2009/3/layout/RandomtoResultProcess"/>
    <dgm:cxn modelId="{A5AFCA05-24DF-4403-82C6-D8687DD3CE7D}" type="presParOf" srcId="{889172C0-AFF7-4DD3-A76B-509BA0338D94}" destId="{6C266C55-0F22-4800-81F9-86F820570972}" srcOrd="0" destOrd="0" presId="urn:microsoft.com/office/officeart/2009/3/layout/RandomtoResultProcess"/>
    <dgm:cxn modelId="{5C370F03-186D-41C6-B0FF-1B08EF5273D2}" type="presParOf" srcId="{889172C0-AFF7-4DD3-A76B-509BA0338D94}" destId="{C01B86C6-7458-4F26-8CA9-0B53ACC4F7A8}" srcOrd="1" destOrd="0" presId="urn:microsoft.com/office/officeart/2009/3/layout/RandomtoResultProcess"/>
    <dgm:cxn modelId="{736DAFB5-6E6C-43E5-8081-F00B7A5B6EAA}" type="presParOf" srcId="{043F3B31-04FE-45C1-9A0C-23CF3B60FE6E}" destId="{313972E8-008D-4A71-8D5E-82570D530545}" srcOrd="7" destOrd="0" presId="urn:microsoft.com/office/officeart/2009/3/layout/RandomtoResultProcess"/>
    <dgm:cxn modelId="{4A42C16A-17E0-452E-B376-CF15EF3337A0}" type="presParOf" srcId="{313972E8-008D-4A71-8D5E-82570D530545}" destId="{83728D8F-5F4D-4EA7-8043-B1A4E1905EB1}" srcOrd="0" destOrd="0" presId="urn:microsoft.com/office/officeart/2009/3/layout/RandomtoResultProcess"/>
    <dgm:cxn modelId="{4CA2108F-656C-4F88-862C-D4BE01F71E3E}" type="presParOf" srcId="{313972E8-008D-4A71-8D5E-82570D530545}" destId="{028249CE-6622-4538-94A9-E016A61137B0}" srcOrd="1" destOrd="0" presId="urn:microsoft.com/office/officeart/2009/3/layout/RandomtoResultProcess"/>
    <dgm:cxn modelId="{6C3A1B66-B4CA-47F9-9AB4-E97519F1BF7F}" type="presParOf" srcId="{043F3B31-04FE-45C1-9A0C-23CF3B60FE6E}" destId="{F0C59147-A4E7-4D0C-B015-69FC61AC57C0}" srcOrd="8" destOrd="0" presId="urn:microsoft.com/office/officeart/2009/3/layout/RandomtoResultProcess"/>
    <dgm:cxn modelId="{15218AA4-7DE9-4600-B93D-79B6C86D07C1}" type="presParOf" srcId="{F0C59147-A4E7-4D0C-B015-69FC61AC57C0}" destId="{C7F7A091-2F35-4594-94BA-842903223676}" srcOrd="0" destOrd="0" presId="urn:microsoft.com/office/officeart/2009/3/layout/RandomtoResultProcess"/>
    <dgm:cxn modelId="{7DA9D2FB-5505-4B9D-828F-4682AB4FCE51}" type="presParOf" srcId="{F0C59147-A4E7-4D0C-B015-69FC61AC57C0}" destId="{409C9709-92A1-43D8-9591-D95F9802BCDF}" srcOrd="1" destOrd="0" presId="urn:microsoft.com/office/officeart/2009/3/layout/RandomtoResultProcess"/>
    <dgm:cxn modelId="{FF15181B-EA6F-4FC1-B5FF-CC761571C8C8}" type="presParOf" srcId="{043F3B31-04FE-45C1-9A0C-23CF3B60FE6E}" destId="{B495350B-18F1-4E34-B8DA-93ACC5EC7EC2}" srcOrd="9" destOrd="0" presId="urn:microsoft.com/office/officeart/2009/3/layout/RandomtoResultProcess"/>
    <dgm:cxn modelId="{3A637545-9561-4D33-B5C3-93F0562061EC}" type="presParOf" srcId="{B495350B-18F1-4E34-B8DA-93ACC5EC7EC2}" destId="{9C1F6FA6-2CDF-4C7B-8D0D-43BD64496087}" srcOrd="0" destOrd="0" presId="urn:microsoft.com/office/officeart/2009/3/layout/RandomtoResultProcess"/>
    <dgm:cxn modelId="{D50D11E5-EB1A-449D-A3A8-59973323B0D1}" type="presParOf" srcId="{B495350B-18F1-4E34-B8DA-93ACC5EC7EC2}" destId="{B8DE9438-1014-4D1C-9EE5-4FF69417ACD3}" srcOrd="1" destOrd="0" presId="urn:microsoft.com/office/officeart/2009/3/layout/RandomtoResultProcess"/>
    <dgm:cxn modelId="{4D1E24D8-A76F-403B-BAD9-76626A7A5EF5}" type="presParOf" srcId="{043F3B31-04FE-45C1-9A0C-23CF3B60FE6E}" destId="{0762287D-9C92-4D75-A607-00EC6FC645F6}" srcOrd="10" destOrd="0" presId="urn:microsoft.com/office/officeart/2009/3/layout/RandomtoResultProcess"/>
    <dgm:cxn modelId="{5CDB5380-2843-4940-8843-FE55407C8155}" type="presParOf" srcId="{0762287D-9C92-4D75-A607-00EC6FC645F6}" destId="{0074F41F-2CF8-4E04-A107-9E761112830A}" srcOrd="0" destOrd="0" presId="urn:microsoft.com/office/officeart/2009/3/layout/RandomtoResultProcess"/>
    <dgm:cxn modelId="{3670AA8A-2270-4358-B2C7-D883A7CD880B}" type="presParOf" srcId="{0762287D-9C92-4D75-A607-00EC6FC645F6}" destId="{61378E0D-A521-4168-98E9-C2454B4924B8}" srcOrd="1" destOrd="0" presId="urn:microsoft.com/office/officeart/2009/3/layout/RandomtoResultProcess"/>
    <dgm:cxn modelId="{DCFDD7B5-158E-484F-AA8F-E9E5AB70EB68}" type="presParOf" srcId="{043F3B31-04FE-45C1-9A0C-23CF3B60FE6E}" destId="{4382EAD3-3E1E-419F-ADDF-DA4B1E4E43B0}" srcOrd="11" destOrd="0" presId="urn:microsoft.com/office/officeart/2009/3/layout/RandomtoResultProcess"/>
    <dgm:cxn modelId="{E97783D5-F1E6-4520-9973-07F47D3D4B4D}" type="presParOf" srcId="{4382EAD3-3E1E-419F-ADDF-DA4B1E4E43B0}" destId="{6A5041C8-E20E-4385-9470-21BC4077FECA}" srcOrd="0" destOrd="0" presId="urn:microsoft.com/office/officeart/2009/3/layout/RandomtoResultProcess"/>
    <dgm:cxn modelId="{6EC75B3B-9F9B-4BF6-BCA3-9D11846BC394}" type="presParOf" srcId="{4382EAD3-3E1E-419F-ADDF-DA4B1E4E43B0}" destId="{A58DA8F5-398B-42B5-816F-D94BB4D5A119}" srcOrd="1" destOrd="0" presId="urn:microsoft.com/office/officeart/2009/3/layout/RandomtoResultProcess"/>
    <dgm:cxn modelId="{FC7CA8E2-060C-4A9B-BFB3-F1DD04F1EEC3}" type="presParOf" srcId="{043F3B31-04FE-45C1-9A0C-23CF3B60FE6E}" destId="{84A667A4-3316-4509-9832-1DC202A9069F}" srcOrd="12" destOrd="0" presId="urn:microsoft.com/office/officeart/2009/3/layout/RandomtoResultProcess"/>
    <dgm:cxn modelId="{9122F56C-F640-43A5-B3B9-A6223A11D78F}" type="presParOf" srcId="{84A667A4-3316-4509-9832-1DC202A9069F}" destId="{3BB7644D-7258-492A-963E-C1A1A63A0BC4}" srcOrd="0" destOrd="0" presId="urn:microsoft.com/office/officeart/2009/3/layout/RandomtoResultProcess"/>
    <dgm:cxn modelId="{200B7082-B550-449B-A14D-021E31D63BF4}" type="presParOf" srcId="{84A667A4-3316-4509-9832-1DC202A9069F}" destId="{D83C6DA9-ACCE-4603-84ED-03086BAF96B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69B33C-0092-4BA5-92C2-19570C053D04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cs-CZ"/>
        </a:p>
      </dgm:t>
    </dgm:pt>
    <dgm:pt modelId="{FAB81A38-0A1E-4733-AD40-D8108AD4F9D2}">
      <dgm:prSet phldrT="[Text]" custT="1"/>
      <dgm:spPr/>
      <dgm:t>
        <a:bodyPr/>
        <a:lstStyle/>
        <a:p>
          <a:r>
            <a:rPr lang="cs-CZ" sz="2000" b="1" dirty="0" smtClean="0"/>
            <a:t>MD </a:t>
          </a:r>
          <a:r>
            <a:rPr lang="en-US" sz="2000" b="1" dirty="0" smtClean="0"/>
            <a:t>and/or</a:t>
          </a:r>
          <a:r>
            <a:rPr lang="cs-CZ" sz="2000" b="1" dirty="0" smtClean="0"/>
            <a:t> dat</a:t>
          </a:r>
          <a:r>
            <a:rPr lang="en-US" sz="2000" b="1" dirty="0" smtClean="0"/>
            <a:t>a revisions</a:t>
          </a:r>
          <a:r>
            <a:rPr lang="cs-CZ" sz="2000" b="1" dirty="0" smtClean="0"/>
            <a:t> </a:t>
          </a:r>
          <a:endParaRPr lang="cs-CZ" sz="2000" dirty="0"/>
        </a:p>
      </dgm:t>
    </dgm:pt>
    <dgm:pt modelId="{0B312AB2-BC5B-42CE-ACD6-72973781FEC1}" type="parTrans" cxnId="{134AA586-1356-4226-9F90-C590C8D13A19}">
      <dgm:prSet/>
      <dgm:spPr/>
      <dgm:t>
        <a:bodyPr/>
        <a:lstStyle/>
        <a:p>
          <a:endParaRPr lang="cs-CZ" sz="2000"/>
        </a:p>
      </dgm:t>
    </dgm:pt>
    <dgm:pt modelId="{8A5DB1C5-1C32-4D95-A043-5B9603A294ED}" type="sibTrans" cxnId="{134AA586-1356-4226-9F90-C590C8D13A19}">
      <dgm:prSet/>
      <dgm:spPr/>
      <dgm:t>
        <a:bodyPr/>
        <a:lstStyle/>
        <a:p>
          <a:endParaRPr lang="cs-CZ" sz="2000"/>
        </a:p>
      </dgm:t>
    </dgm:pt>
    <dgm:pt modelId="{0A530D2D-D99B-4EB1-B0BB-250F51FA1270}">
      <dgm:prSet phldrT="[Text]" custT="1"/>
      <dgm:spPr/>
      <dgm:t>
        <a:bodyPr/>
        <a:lstStyle/>
        <a:p>
          <a:r>
            <a:rPr lang="cs-CZ" sz="2000" b="1" dirty="0" smtClean="0"/>
            <a:t>INSPIRE/ELF</a:t>
          </a:r>
          <a:r>
            <a:rPr lang="en-US" sz="2000" b="1" dirty="0" smtClean="0"/>
            <a:t> datasets </a:t>
          </a:r>
          <a:r>
            <a:rPr lang="cs-CZ" sz="2000" b="1" dirty="0" smtClean="0"/>
            <a:t>u</a:t>
          </a:r>
          <a:r>
            <a:rPr lang="en-US" sz="2000" b="1" dirty="0" smtClean="0"/>
            <a:t>p-date</a:t>
          </a:r>
          <a:r>
            <a:rPr lang="cs-CZ" sz="2000" b="1" dirty="0" smtClean="0"/>
            <a:t>s</a:t>
          </a:r>
          <a:endParaRPr lang="cs-CZ" sz="2000" b="0" dirty="0"/>
        </a:p>
      </dgm:t>
    </dgm:pt>
    <dgm:pt modelId="{1FA35254-4B8B-4FCB-B5E2-A6451367CA48}" type="parTrans" cxnId="{658ADF95-6610-4F39-98A0-CB0B11B2C711}">
      <dgm:prSet/>
      <dgm:spPr/>
      <dgm:t>
        <a:bodyPr/>
        <a:lstStyle/>
        <a:p>
          <a:endParaRPr lang="cs-CZ" sz="2000"/>
        </a:p>
      </dgm:t>
    </dgm:pt>
    <dgm:pt modelId="{A08FCAC1-A5CA-4994-8491-77E291D05970}" type="sibTrans" cxnId="{658ADF95-6610-4F39-98A0-CB0B11B2C711}">
      <dgm:prSet/>
      <dgm:spPr/>
      <dgm:t>
        <a:bodyPr/>
        <a:lstStyle/>
        <a:p>
          <a:endParaRPr lang="cs-CZ" sz="2000"/>
        </a:p>
      </dgm:t>
    </dgm:pt>
    <dgm:pt modelId="{63114798-D391-4F34-9E75-27423E00BAE8}">
      <dgm:prSet phldrT="[Text]" custT="1"/>
      <dgm:spPr/>
      <dgm:t>
        <a:bodyPr/>
        <a:lstStyle/>
        <a:p>
          <a:r>
            <a:rPr lang="cs-CZ" sz="2000" b="1" dirty="0" smtClean="0"/>
            <a:t>INSPIRE/ELF</a:t>
          </a:r>
          <a:r>
            <a:rPr lang="cs-CZ" sz="2000" dirty="0" smtClean="0"/>
            <a:t> </a:t>
          </a:r>
          <a:r>
            <a:rPr lang="en-US" sz="2000" dirty="0" smtClean="0"/>
            <a:t>services update</a:t>
          </a:r>
          <a:r>
            <a:rPr lang="cs-CZ" sz="2000" dirty="0" smtClean="0"/>
            <a:t>s</a:t>
          </a:r>
          <a:r>
            <a:rPr lang="en-US" sz="2000" dirty="0" smtClean="0"/>
            <a:t> </a:t>
          </a:r>
          <a:r>
            <a:rPr lang="cs-CZ" sz="2000" dirty="0" smtClean="0"/>
            <a:t>(WMS, WFS </a:t>
          </a:r>
          <a:r>
            <a:rPr lang="cs-CZ" sz="2000" dirty="0" err="1" smtClean="0"/>
            <a:t>etc</a:t>
          </a:r>
          <a:r>
            <a:rPr lang="cs-CZ" sz="2000" dirty="0" smtClean="0"/>
            <a:t>)</a:t>
          </a:r>
        </a:p>
      </dgm:t>
    </dgm:pt>
    <dgm:pt modelId="{8B8398A5-CFB3-44C8-A16D-D90347D732CB}" type="parTrans" cxnId="{940E04FE-376F-49A0-B7BE-28BDEA988945}">
      <dgm:prSet/>
      <dgm:spPr/>
      <dgm:t>
        <a:bodyPr/>
        <a:lstStyle/>
        <a:p>
          <a:endParaRPr lang="cs-CZ" sz="2000"/>
        </a:p>
      </dgm:t>
    </dgm:pt>
    <dgm:pt modelId="{A4A91332-4987-440B-83C8-67F42D12524C}" type="sibTrans" cxnId="{940E04FE-376F-49A0-B7BE-28BDEA988945}">
      <dgm:prSet/>
      <dgm:spPr/>
      <dgm:t>
        <a:bodyPr/>
        <a:lstStyle/>
        <a:p>
          <a:endParaRPr lang="cs-CZ" sz="2000"/>
        </a:p>
      </dgm:t>
    </dgm:pt>
    <dgm:pt modelId="{C1457A4B-FCCF-4528-AC94-79C635208979}">
      <dgm:prSet custT="1"/>
      <dgm:spPr/>
      <dgm:t>
        <a:bodyPr/>
        <a:lstStyle/>
        <a:p>
          <a:endParaRPr lang="cs-CZ" sz="2000"/>
        </a:p>
      </dgm:t>
    </dgm:pt>
    <dgm:pt modelId="{72B094B0-214F-404F-8EE7-317947A8C732}" type="parTrans" cxnId="{338E0E09-363A-4A78-B068-C21923AA911C}">
      <dgm:prSet/>
      <dgm:spPr/>
      <dgm:t>
        <a:bodyPr/>
        <a:lstStyle/>
        <a:p>
          <a:endParaRPr lang="cs-CZ" sz="2000"/>
        </a:p>
      </dgm:t>
    </dgm:pt>
    <dgm:pt modelId="{B7A34994-7AA7-4D81-B4D1-14D8B29ACBCF}" type="sibTrans" cxnId="{338E0E09-363A-4A78-B068-C21923AA911C}">
      <dgm:prSet/>
      <dgm:spPr/>
      <dgm:t>
        <a:bodyPr/>
        <a:lstStyle/>
        <a:p>
          <a:endParaRPr lang="cs-CZ" sz="2000"/>
        </a:p>
      </dgm:t>
    </dgm:pt>
    <dgm:pt modelId="{9E79A4A0-58AA-4B8D-9B3C-6B78B071C350}">
      <dgm:prSet custT="1"/>
      <dgm:spPr/>
      <dgm:t>
        <a:bodyPr/>
        <a:lstStyle/>
        <a:p>
          <a:r>
            <a:rPr lang="cs-CZ" sz="2000" b="1" dirty="0" smtClean="0"/>
            <a:t>Test</a:t>
          </a:r>
          <a:r>
            <a:rPr lang="en-US" sz="2000" b="1" dirty="0" err="1" smtClean="0"/>
            <a:t>ing</a:t>
          </a:r>
          <a:r>
            <a:rPr lang="cs-CZ" sz="2000" b="1" dirty="0" smtClean="0"/>
            <a:t>, </a:t>
          </a:r>
          <a:r>
            <a:rPr lang="cs-CZ" sz="2000" b="1" dirty="0" err="1" smtClean="0"/>
            <a:t>revi</a:t>
          </a:r>
          <a:r>
            <a:rPr lang="en-US" sz="2000" b="1" dirty="0" err="1" smtClean="0"/>
            <a:t>sions</a:t>
          </a:r>
          <a:r>
            <a:rPr lang="cs-CZ" sz="2000" b="1" dirty="0" smtClean="0"/>
            <a:t> </a:t>
          </a:r>
          <a:r>
            <a:rPr lang="cs-CZ" sz="2000" dirty="0" smtClean="0"/>
            <a:t>…</a:t>
          </a:r>
        </a:p>
      </dgm:t>
    </dgm:pt>
    <dgm:pt modelId="{C2D6CC79-B257-4B12-BB16-F0B92FEBDF05}" type="parTrans" cxnId="{CC328970-4147-4820-B057-01BF0E8AF136}">
      <dgm:prSet/>
      <dgm:spPr/>
      <dgm:t>
        <a:bodyPr/>
        <a:lstStyle/>
        <a:p>
          <a:endParaRPr lang="cs-CZ" sz="2000"/>
        </a:p>
      </dgm:t>
    </dgm:pt>
    <dgm:pt modelId="{B412E450-EEF6-4B1E-80A6-53E5B47B61CA}" type="sibTrans" cxnId="{CC328970-4147-4820-B057-01BF0E8AF136}">
      <dgm:prSet/>
      <dgm:spPr/>
      <dgm:t>
        <a:bodyPr/>
        <a:lstStyle/>
        <a:p>
          <a:endParaRPr lang="cs-CZ" sz="2000"/>
        </a:p>
      </dgm:t>
    </dgm:pt>
    <dgm:pt modelId="{5E1EEB22-4947-4641-9B54-48D32E5280B3}" type="pres">
      <dgm:prSet presAssocID="{4569B33C-0092-4BA5-92C2-19570C053D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cs-CZ"/>
        </a:p>
      </dgm:t>
    </dgm:pt>
    <dgm:pt modelId="{379ACD11-6133-4442-B02D-DDDD55E9C4F8}" type="pres">
      <dgm:prSet presAssocID="{4569B33C-0092-4BA5-92C2-19570C053D04}" presName="cycle" presStyleCnt="0"/>
      <dgm:spPr/>
    </dgm:pt>
    <dgm:pt modelId="{659E90AB-AD9A-44E6-B21F-317DCCC68850}" type="pres">
      <dgm:prSet presAssocID="{FAB81A38-0A1E-4733-AD40-D8108AD4F9D2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43943A2D-D89F-4929-AE97-EC8F66EAB78A}" type="pres">
      <dgm:prSet presAssocID="{8A5DB1C5-1C32-4D95-A043-5B9603A294ED}" presName="sibTransFirstNode" presStyleLbl="bgShp" presStyleIdx="0" presStyleCnt="1"/>
      <dgm:spPr/>
      <dgm:t>
        <a:bodyPr/>
        <a:lstStyle/>
        <a:p>
          <a:endParaRPr lang="cs-CZ"/>
        </a:p>
      </dgm:t>
    </dgm:pt>
    <dgm:pt modelId="{CF7ADA03-1D04-490F-821B-073BA11B253F}" type="pres">
      <dgm:prSet presAssocID="{0A530D2D-D99B-4EB1-B0BB-250F51FA1270}" presName="nodeFollowingNodes" presStyleLbl="node1" presStyleIdx="1" presStyleCnt="5" custScaleX="123225" custScaleY="139394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4BB50DEC-41C6-442D-815A-D220BE2EF9AF}" type="pres">
      <dgm:prSet presAssocID="{63114798-D391-4F34-9E75-27423E00BAE8}" presName="nodeFollowingNodes" presStyleLbl="node1" presStyleIdx="2" presStyleCnt="5" custScaleX="123129" custScaleY="138899" custRadScaleRad="98729" custRadScaleInc="-25918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A4C85589-E062-4511-9A7E-5DC8309B39E7}" type="pres">
      <dgm:prSet presAssocID="{C1457A4B-FCCF-4528-AC94-79C635208979}" presName="nodeFollowingNodes" presStyleLbl="node1" presStyleIdx="3" presStyleCnt="5" custScaleY="125976" custRadScaleRad="93083" custRadScaleInc="28304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80BF697C-67E9-4817-B984-280792C40E48}" type="pres">
      <dgm:prSet presAssocID="{9E79A4A0-58AA-4B8D-9B3C-6B78B071C350}" presName="nodeFollowingNodes" presStyleLbl="node1" presStyleIdx="4" presStyleCnt="5" custRadScaleRad="107454" custRadScaleInc="1720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CC328970-4147-4820-B057-01BF0E8AF136}" srcId="{4569B33C-0092-4BA5-92C2-19570C053D04}" destId="{9E79A4A0-58AA-4B8D-9B3C-6B78B071C350}" srcOrd="4" destOrd="0" parTransId="{C2D6CC79-B257-4B12-BB16-F0B92FEBDF05}" sibTransId="{B412E450-EEF6-4B1E-80A6-53E5B47B61CA}"/>
    <dgm:cxn modelId="{134AA586-1356-4226-9F90-C590C8D13A19}" srcId="{4569B33C-0092-4BA5-92C2-19570C053D04}" destId="{FAB81A38-0A1E-4733-AD40-D8108AD4F9D2}" srcOrd="0" destOrd="0" parTransId="{0B312AB2-BC5B-42CE-ACD6-72973781FEC1}" sibTransId="{8A5DB1C5-1C32-4D95-A043-5B9603A294ED}"/>
    <dgm:cxn modelId="{3559A6D7-B9F5-4827-8E80-4A170E96EB72}" type="presOf" srcId="{0A530D2D-D99B-4EB1-B0BB-250F51FA1270}" destId="{CF7ADA03-1D04-490F-821B-073BA11B253F}" srcOrd="0" destOrd="0" presId="urn:microsoft.com/office/officeart/2005/8/layout/cycle3"/>
    <dgm:cxn modelId="{8562056C-B614-4040-B4B2-087952D1277C}" type="presOf" srcId="{8A5DB1C5-1C32-4D95-A043-5B9603A294ED}" destId="{43943A2D-D89F-4929-AE97-EC8F66EAB78A}" srcOrd="0" destOrd="0" presId="urn:microsoft.com/office/officeart/2005/8/layout/cycle3"/>
    <dgm:cxn modelId="{8C14A30D-A851-4BC9-83C4-4796BD001ACB}" type="presOf" srcId="{4569B33C-0092-4BA5-92C2-19570C053D04}" destId="{5E1EEB22-4947-4641-9B54-48D32E5280B3}" srcOrd="0" destOrd="0" presId="urn:microsoft.com/office/officeart/2005/8/layout/cycle3"/>
    <dgm:cxn modelId="{940E04FE-376F-49A0-B7BE-28BDEA988945}" srcId="{4569B33C-0092-4BA5-92C2-19570C053D04}" destId="{63114798-D391-4F34-9E75-27423E00BAE8}" srcOrd="2" destOrd="0" parTransId="{8B8398A5-CFB3-44C8-A16D-D90347D732CB}" sibTransId="{A4A91332-4987-440B-83C8-67F42D12524C}"/>
    <dgm:cxn modelId="{658ADF95-6610-4F39-98A0-CB0B11B2C711}" srcId="{4569B33C-0092-4BA5-92C2-19570C053D04}" destId="{0A530D2D-D99B-4EB1-B0BB-250F51FA1270}" srcOrd="1" destOrd="0" parTransId="{1FA35254-4B8B-4FCB-B5E2-A6451367CA48}" sibTransId="{A08FCAC1-A5CA-4994-8491-77E291D05970}"/>
    <dgm:cxn modelId="{338E0E09-363A-4A78-B068-C21923AA911C}" srcId="{4569B33C-0092-4BA5-92C2-19570C053D04}" destId="{C1457A4B-FCCF-4528-AC94-79C635208979}" srcOrd="3" destOrd="0" parTransId="{72B094B0-214F-404F-8EE7-317947A8C732}" sibTransId="{B7A34994-7AA7-4D81-B4D1-14D8B29ACBCF}"/>
    <dgm:cxn modelId="{606BBF3F-9B4F-407E-A463-80B787AF5A8D}" type="presOf" srcId="{C1457A4B-FCCF-4528-AC94-79C635208979}" destId="{A4C85589-E062-4511-9A7E-5DC8309B39E7}" srcOrd="0" destOrd="0" presId="urn:microsoft.com/office/officeart/2005/8/layout/cycle3"/>
    <dgm:cxn modelId="{33EEEF89-A0EC-43D8-90D1-DACF570D5C0B}" type="presOf" srcId="{63114798-D391-4F34-9E75-27423E00BAE8}" destId="{4BB50DEC-41C6-442D-815A-D220BE2EF9AF}" srcOrd="0" destOrd="0" presId="urn:microsoft.com/office/officeart/2005/8/layout/cycle3"/>
    <dgm:cxn modelId="{3F932268-353A-4FEF-BDB6-241FBED559D5}" type="presOf" srcId="{9E79A4A0-58AA-4B8D-9B3C-6B78B071C350}" destId="{80BF697C-67E9-4817-B984-280792C40E48}" srcOrd="0" destOrd="0" presId="urn:microsoft.com/office/officeart/2005/8/layout/cycle3"/>
    <dgm:cxn modelId="{9DE97DF3-AF2D-4C33-93F0-E0FDE45BD8AD}" type="presOf" srcId="{FAB81A38-0A1E-4733-AD40-D8108AD4F9D2}" destId="{659E90AB-AD9A-44E6-B21F-317DCCC68850}" srcOrd="0" destOrd="0" presId="urn:microsoft.com/office/officeart/2005/8/layout/cycle3"/>
    <dgm:cxn modelId="{460D18BE-2165-4B4B-9583-F2E0DF716F7E}" type="presParOf" srcId="{5E1EEB22-4947-4641-9B54-48D32E5280B3}" destId="{379ACD11-6133-4442-B02D-DDDD55E9C4F8}" srcOrd="0" destOrd="0" presId="urn:microsoft.com/office/officeart/2005/8/layout/cycle3"/>
    <dgm:cxn modelId="{9E0585D7-345B-4707-B870-567D61973733}" type="presParOf" srcId="{379ACD11-6133-4442-B02D-DDDD55E9C4F8}" destId="{659E90AB-AD9A-44E6-B21F-317DCCC68850}" srcOrd="0" destOrd="0" presId="urn:microsoft.com/office/officeart/2005/8/layout/cycle3"/>
    <dgm:cxn modelId="{859332D0-3B4D-4780-929C-3EE1B7959B75}" type="presParOf" srcId="{379ACD11-6133-4442-B02D-DDDD55E9C4F8}" destId="{43943A2D-D89F-4929-AE97-EC8F66EAB78A}" srcOrd="1" destOrd="0" presId="urn:microsoft.com/office/officeart/2005/8/layout/cycle3"/>
    <dgm:cxn modelId="{2C71737E-54DC-4352-9F4D-C887ED0C447D}" type="presParOf" srcId="{379ACD11-6133-4442-B02D-DDDD55E9C4F8}" destId="{CF7ADA03-1D04-490F-821B-073BA11B253F}" srcOrd="2" destOrd="0" presId="urn:microsoft.com/office/officeart/2005/8/layout/cycle3"/>
    <dgm:cxn modelId="{61FA237B-E461-4286-98AC-F5CBF3041F5A}" type="presParOf" srcId="{379ACD11-6133-4442-B02D-DDDD55E9C4F8}" destId="{4BB50DEC-41C6-442D-815A-D220BE2EF9AF}" srcOrd="3" destOrd="0" presId="urn:microsoft.com/office/officeart/2005/8/layout/cycle3"/>
    <dgm:cxn modelId="{61B17DAE-4233-4016-BA1E-B03800427318}" type="presParOf" srcId="{379ACD11-6133-4442-B02D-DDDD55E9C4F8}" destId="{A4C85589-E062-4511-9A7E-5DC8309B39E7}" srcOrd="4" destOrd="0" presId="urn:microsoft.com/office/officeart/2005/8/layout/cycle3"/>
    <dgm:cxn modelId="{D9D456C7-4B3C-4542-BBEE-E83B23648ED2}" type="presParOf" srcId="{379ACD11-6133-4442-B02D-DDDD55E9C4F8}" destId="{80BF697C-67E9-4817-B984-280792C40E4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E257B4-4CB2-4DC7-8641-84CBEFF8EAA2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cs-CZ"/>
        </a:p>
      </dgm:t>
    </dgm:pt>
    <dgm:pt modelId="{14959E59-D19A-447A-A164-581C7238AA67}">
      <dgm:prSet phldrT="[Text]" custT="1"/>
      <dgm:spPr/>
      <dgm:t>
        <a:bodyPr/>
        <a:lstStyle/>
        <a:p>
          <a:r>
            <a:rPr lang="en-US" sz="2000" b="1" dirty="0" smtClean="0"/>
            <a:t>Survey sketches, decisions</a:t>
          </a:r>
          <a:r>
            <a:rPr lang="cs-CZ" sz="2000" b="1" dirty="0" smtClean="0"/>
            <a:t> by </a:t>
          </a:r>
          <a:r>
            <a:rPr lang="cs-CZ" sz="2000" b="1" dirty="0" err="1" smtClean="0"/>
            <a:t>local</a:t>
          </a:r>
          <a:r>
            <a:rPr lang="cs-CZ" sz="2000" b="1" dirty="0" smtClean="0"/>
            <a:t> </a:t>
          </a:r>
          <a:r>
            <a:rPr lang="cs-CZ" sz="2000" b="1" dirty="0" err="1" smtClean="0"/>
            <a:t>authorities</a:t>
          </a:r>
          <a:endParaRPr lang="cs-CZ" sz="2000" b="1" dirty="0"/>
        </a:p>
      </dgm:t>
    </dgm:pt>
    <dgm:pt modelId="{44D498F3-E66C-4F78-8EC3-4EFE0C969644}" type="parTrans" cxnId="{91D09354-B4AC-4E15-928F-31830576C212}">
      <dgm:prSet/>
      <dgm:spPr/>
      <dgm:t>
        <a:bodyPr/>
        <a:lstStyle/>
        <a:p>
          <a:endParaRPr lang="cs-CZ" sz="2000" b="1"/>
        </a:p>
      </dgm:t>
    </dgm:pt>
    <dgm:pt modelId="{75FF99CA-C9F3-46E4-A45C-207FBD8B7B14}" type="sibTrans" cxnId="{91D09354-B4AC-4E15-928F-31830576C212}">
      <dgm:prSet/>
      <dgm:spPr/>
      <dgm:t>
        <a:bodyPr/>
        <a:lstStyle/>
        <a:p>
          <a:endParaRPr lang="cs-CZ" sz="2000" b="1"/>
        </a:p>
      </dgm:t>
    </dgm:pt>
    <dgm:pt modelId="{7F10E386-0D2C-4BEB-9E75-13EAD62D60FB}">
      <dgm:prSet phldrT="[Text]" custT="1"/>
      <dgm:spPr/>
      <dgm:t>
        <a:bodyPr/>
        <a:lstStyle/>
        <a:p>
          <a:r>
            <a:rPr lang="en-US" sz="2000" b="1" dirty="0" smtClean="0"/>
            <a:t>Base Registers </a:t>
          </a:r>
          <a:r>
            <a:rPr lang="cs-CZ" sz="2000" b="1" dirty="0" smtClean="0"/>
            <a:t>Data </a:t>
          </a:r>
          <a:r>
            <a:rPr lang="en-US" sz="2000" b="0" dirty="0" smtClean="0"/>
            <a:t>(</a:t>
          </a:r>
          <a:r>
            <a:rPr lang="cs-CZ" sz="2000" b="0" dirty="0" smtClean="0"/>
            <a:t>RÚIAN </a:t>
          </a:r>
          <a:r>
            <a:rPr lang="en-US" sz="2000" b="0" dirty="0" smtClean="0"/>
            <a:t>edited by </a:t>
          </a:r>
          <a:r>
            <a:rPr lang="cs-CZ" sz="2000" b="0" dirty="0" smtClean="0"/>
            <a:t>ISKN, ISÚI) </a:t>
          </a:r>
          <a:endParaRPr lang="cs-CZ" sz="2000" b="0" dirty="0"/>
        </a:p>
      </dgm:t>
    </dgm:pt>
    <dgm:pt modelId="{D00AD5E1-3D3E-44A4-B65F-5EC9FE7FBF01}" type="parTrans" cxnId="{612B3E83-774F-4AAB-A0DF-8911283380EF}">
      <dgm:prSet/>
      <dgm:spPr/>
      <dgm:t>
        <a:bodyPr/>
        <a:lstStyle/>
        <a:p>
          <a:endParaRPr lang="cs-CZ" sz="2000" b="1"/>
        </a:p>
      </dgm:t>
    </dgm:pt>
    <dgm:pt modelId="{98363AA0-0427-4570-B5A4-88AD519D6CB6}" type="sibTrans" cxnId="{612B3E83-774F-4AAB-A0DF-8911283380EF}">
      <dgm:prSet/>
      <dgm:spPr/>
      <dgm:t>
        <a:bodyPr/>
        <a:lstStyle/>
        <a:p>
          <a:endParaRPr lang="cs-CZ" sz="2000" b="1"/>
        </a:p>
      </dgm:t>
    </dgm:pt>
    <dgm:pt modelId="{78ACE628-C974-4F60-B0E2-8D702D18557E}">
      <dgm:prSet phldrT="[Text]" custT="1"/>
      <dgm:spPr/>
      <dgm:t>
        <a:bodyPr/>
        <a:lstStyle/>
        <a:p>
          <a:r>
            <a:rPr lang="en-US" sz="2000" b="1" dirty="0" smtClean="0"/>
            <a:t>INSPIRE compliant d</a:t>
          </a:r>
          <a:r>
            <a:rPr lang="cs-CZ" sz="2000" b="1" dirty="0" err="1" smtClean="0"/>
            <a:t>at</a:t>
          </a:r>
          <a:r>
            <a:rPr lang="en-US" sz="2000" b="1" dirty="0" smtClean="0"/>
            <a:t>a</a:t>
          </a:r>
          <a:r>
            <a:rPr lang="cs-CZ" sz="2000" b="1" dirty="0" smtClean="0"/>
            <a:t> </a:t>
          </a:r>
          <a:r>
            <a:rPr lang="en-US" sz="2000" b="1" dirty="0" smtClean="0"/>
            <a:t>sets and services</a:t>
          </a:r>
          <a:endParaRPr lang="cs-CZ" sz="2000" b="1" dirty="0"/>
        </a:p>
      </dgm:t>
    </dgm:pt>
    <dgm:pt modelId="{3CD9A165-0508-4123-AEC8-CEFE0C372311}" type="parTrans" cxnId="{BA38D943-0C1A-4833-9CEB-4C9C0EE37C6A}">
      <dgm:prSet/>
      <dgm:spPr/>
      <dgm:t>
        <a:bodyPr/>
        <a:lstStyle/>
        <a:p>
          <a:endParaRPr lang="cs-CZ" sz="2000" b="1"/>
        </a:p>
      </dgm:t>
    </dgm:pt>
    <dgm:pt modelId="{E5452C01-D077-433E-B52B-1F5C74CC4B70}" type="sibTrans" cxnId="{BA38D943-0C1A-4833-9CEB-4C9C0EE37C6A}">
      <dgm:prSet/>
      <dgm:spPr/>
      <dgm:t>
        <a:bodyPr/>
        <a:lstStyle/>
        <a:p>
          <a:endParaRPr lang="cs-CZ" sz="2000" b="1"/>
        </a:p>
      </dgm:t>
    </dgm:pt>
    <dgm:pt modelId="{7609F9FC-6C54-4797-9BB8-E5941EC5D9F1}">
      <dgm:prSet phldrT="[Text]" custT="1"/>
      <dgm:spPr/>
      <dgm:t>
        <a:bodyPr/>
        <a:lstStyle/>
        <a:p>
          <a:r>
            <a:rPr lang="cs-CZ" sz="2000" b="1" dirty="0" smtClean="0"/>
            <a:t>N</a:t>
          </a:r>
          <a:r>
            <a:rPr lang="en-US" sz="2000" b="1" dirty="0" err="1" smtClean="0"/>
            <a:t>ational</a:t>
          </a:r>
          <a:r>
            <a:rPr lang="cs-CZ" sz="2000" b="1" dirty="0" smtClean="0"/>
            <a:t> web</a:t>
          </a:r>
          <a:r>
            <a:rPr lang="en-US" sz="2000" b="1" dirty="0" smtClean="0"/>
            <a:t>services for the </a:t>
          </a:r>
          <a:r>
            <a:rPr lang="cs-CZ" sz="2000" b="1" dirty="0" smtClean="0"/>
            <a:t>ELF</a:t>
          </a:r>
          <a:endParaRPr lang="cs-CZ" sz="2000" b="1" dirty="0"/>
        </a:p>
      </dgm:t>
    </dgm:pt>
    <dgm:pt modelId="{329AE264-2209-4A57-81A1-832D4F1592C1}" type="parTrans" cxnId="{077300A4-CC4C-4C81-9D01-DFC819810BB0}">
      <dgm:prSet/>
      <dgm:spPr/>
      <dgm:t>
        <a:bodyPr/>
        <a:lstStyle/>
        <a:p>
          <a:endParaRPr lang="cs-CZ" sz="2000" b="1"/>
        </a:p>
      </dgm:t>
    </dgm:pt>
    <dgm:pt modelId="{9206008A-D5F5-4B21-8F12-17B7F49C5A5A}" type="sibTrans" cxnId="{077300A4-CC4C-4C81-9D01-DFC819810BB0}">
      <dgm:prSet/>
      <dgm:spPr/>
      <dgm:t>
        <a:bodyPr/>
        <a:lstStyle/>
        <a:p>
          <a:endParaRPr lang="cs-CZ" sz="2000" b="1"/>
        </a:p>
      </dgm:t>
    </dgm:pt>
    <dgm:pt modelId="{0CD5177C-0015-4C7A-9ED9-0AE4E0444CE4}">
      <dgm:prSet phldrT="[Text]" custT="1"/>
      <dgm:spPr/>
      <dgm:t>
        <a:bodyPr/>
        <a:lstStyle/>
        <a:p>
          <a:r>
            <a:rPr lang="cs-CZ" sz="2000" b="1" dirty="0" smtClean="0"/>
            <a:t>Pilot c</a:t>
          </a:r>
          <a:r>
            <a:rPr lang="en-US" sz="2000" b="1" dirty="0" smtClean="0"/>
            <a:t>ross-border </a:t>
          </a:r>
          <a:r>
            <a:rPr lang="cs-CZ" sz="2000" b="1" dirty="0" err="1" smtClean="0"/>
            <a:t>analyses</a:t>
          </a:r>
          <a:r>
            <a:rPr lang="cs-CZ" sz="2000" b="1" dirty="0" smtClean="0"/>
            <a:t> and </a:t>
          </a:r>
          <a:r>
            <a:rPr lang="cs-CZ" sz="2000" b="1" dirty="0" err="1" smtClean="0"/>
            <a:t>testing</a:t>
          </a:r>
          <a:r>
            <a:rPr lang="cs-CZ" sz="2000" b="1" dirty="0" smtClean="0"/>
            <a:t> </a:t>
          </a:r>
          <a:r>
            <a:rPr lang="cs-CZ" sz="2000" b="1" dirty="0" err="1" smtClean="0"/>
            <a:t>of</a:t>
          </a:r>
          <a:r>
            <a:rPr lang="en-US" sz="2000" b="1" dirty="0" smtClean="0"/>
            <a:t> </a:t>
          </a:r>
          <a:r>
            <a:rPr lang="cs-CZ" sz="2000" b="1" dirty="0" smtClean="0"/>
            <a:t>dat</a:t>
          </a:r>
          <a:r>
            <a:rPr lang="en-US" sz="2000" b="1" dirty="0" smtClean="0"/>
            <a:t>a</a:t>
          </a:r>
          <a:r>
            <a:rPr lang="cs-CZ" sz="2000" b="1" dirty="0" smtClean="0"/>
            <a:t> s</a:t>
          </a:r>
          <a:r>
            <a:rPr lang="en-US" sz="2000" b="1" dirty="0" err="1" smtClean="0"/>
            <a:t>ets</a:t>
          </a:r>
          <a:r>
            <a:rPr lang="cs-CZ" sz="2000" b="1" dirty="0" smtClean="0"/>
            <a:t> a</a:t>
          </a:r>
          <a:r>
            <a:rPr lang="en-US" sz="2000" b="1" dirty="0" err="1" smtClean="0"/>
            <a:t>nd</a:t>
          </a:r>
          <a:r>
            <a:rPr lang="cs-CZ" sz="2000" b="1" dirty="0" smtClean="0"/>
            <a:t> </a:t>
          </a:r>
          <a:r>
            <a:rPr lang="en-US" sz="2000" b="1" dirty="0" smtClean="0"/>
            <a:t>services</a:t>
          </a:r>
          <a:endParaRPr lang="cs-CZ" sz="2000" b="1" dirty="0"/>
        </a:p>
      </dgm:t>
    </dgm:pt>
    <dgm:pt modelId="{23030E44-47AF-4B49-A186-C9D1B3619862}" type="parTrans" cxnId="{0F8CC385-2828-4BFB-9E02-ABAB0CE60FF9}">
      <dgm:prSet/>
      <dgm:spPr/>
      <dgm:t>
        <a:bodyPr/>
        <a:lstStyle/>
        <a:p>
          <a:endParaRPr lang="cs-CZ" sz="2000" b="1"/>
        </a:p>
      </dgm:t>
    </dgm:pt>
    <dgm:pt modelId="{44AC7EF4-17CB-4669-9C65-73E17FAC24F5}" type="sibTrans" cxnId="{0F8CC385-2828-4BFB-9E02-ABAB0CE60FF9}">
      <dgm:prSet/>
      <dgm:spPr/>
      <dgm:t>
        <a:bodyPr/>
        <a:lstStyle/>
        <a:p>
          <a:endParaRPr lang="cs-CZ" sz="2000" b="1"/>
        </a:p>
      </dgm:t>
    </dgm:pt>
    <dgm:pt modelId="{21C2FE0E-D567-416F-A2C4-86BEA4293719}">
      <dgm:prSet custT="1"/>
      <dgm:spPr/>
      <dgm:t>
        <a:bodyPr/>
        <a:lstStyle/>
        <a:p>
          <a:r>
            <a:rPr lang="en-US" sz="2000" b="1" dirty="0" smtClean="0"/>
            <a:t>Seamless</a:t>
          </a:r>
          <a:r>
            <a:rPr lang="cs-CZ" sz="2000" b="1" dirty="0" smtClean="0"/>
            <a:t> </a:t>
          </a:r>
          <a:r>
            <a:rPr lang="en-US" sz="2000" b="1" dirty="0" smtClean="0"/>
            <a:t>ELF </a:t>
          </a:r>
          <a:r>
            <a:rPr lang="cs-CZ" sz="2000" b="1" dirty="0" smtClean="0"/>
            <a:t>dat</a:t>
          </a:r>
          <a:r>
            <a:rPr lang="en-US" sz="2000" b="1" dirty="0" smtClean="0"/>
            <a:t>a</a:t>
          </a:r>
          <a:r>
            <a:rPr lang="cs-CZ" sz="2000" b="1" dirty="0" smtClean="0"/>
            <a:t> s</a:t>
          </a:r>
          <a:r>
            <a:rPr lang="en-US" sz="2000" b="1" dirty="0" err="1" smtClean="0"/>
            <a:t>ets</a:t>
          </a:r>
          <a:r>
            <a:rPr lang="cs-CZ" sz="2000" b="1" dirty="0" smtClean="0"/>
            <a:t> a</a:t>
          </a:r>
          <a:r>
            <a:rPr lang="en-US" sz="2000" b="1" dirty="0" err="1" smtClean="0"/>
            <a:t>nd</a:t>
          </a:r>
          <a:r>
            <a:rPr lang="cs-CZ" sz="2000" b="1" dirty="0" smtClean="0"/>
            <a:t> s</a:t>
          </a:r>
          <a:r>
            <a:rPr lang="en-US" sz="2000" b="1" dirty="0" err="1" smtClean="0"/>
            <a:t>ervices</a:t>
          </a:r>
          <a:r>
            <a:rPr lang="cs-CZ" sz="2000" b="1" dirty="0" smtClean="0"/>
            <a:t> </a:t>
          </a:r>
          <a:r>
            <a:rPr lang="en-US" sz="2000" b="1" dirty="0" smtClean="0"/>
            <a:t>for</a:t>
          </a:r>
          <a:r>
            <a:rPr lang="cs-CZ" sz="2000" b="1" dirty="0" smtClean="0"/>
            <a:t> EU+  </a:t>
          </a:r>
          <a:r>
            <a:rPr lang="cs-CZ" sz="2000" b="0" i="1" dirty="0" smtClean="0"/>
            <a:t>(</a:t>
          </a:r>
          <a:r>
            <a:rPr lang="en-US" sz="2000" b="0" i="1" dirty="0" smtClean="0"/>
            <a:t>via </a:t>
          </a:r>
          <a:r>
            <a:rPr lang="cs-CZ" sz="2000" b="0" i="1" dirty="0" err="1" smtClean="0"/>
            <a:t>an</a:t>
          </a:r>
          <a:r>
            <a:rPr lang="cs-CZ" sz="2000" b="0" i="1" dirty="0" smtClean="0"/>
            <a:t> </a:t>
          </a:r>
          <a:r>
            <a:rPr lang="en-US" sz="2000" b="0" i="1" dirty="0" smtClean="0"/>
            <a:t>E</a:t>
          </a:r>
          <a:r>
            <a:rPr lang="cs-CZ" sz="2000" b="0" i="1" dirty="0" smtClean="0"/>
            <a:t>U</a:t>
          </a:r>
          <a:r>
            <a:rPr lang="en-US" sz="2000" b="0" i="1" dirty="0" smtClean="0"/>
            <a:t> </a:t>
          </a:r>
          <a:r>
            <a:rPr lang="cs-CZ" sz="2000" b="0" i="1" dirty="0" err="1" smtClean="0"/>
            <a:t>platform</a:t>
          </a:r>
          <a:r>
            <a:rPr lang="cs-CZ" sz="2000" b="0" i="1" dirty="0" smtClean="0"/>
            <a:t> ?)</a:t>
          </a:r>
          <a:endParaRPr lang="cs-CZ" sz="2000" b="0" i="1" dirty="0"/>
        </a:p>
      </dgm:t>
    </dgm:pt>
    <dgm:pt modelId="{F926CC76-7B22-4694-862F-4C2E5CF8D653}" type="parTrans" cxnId="{7975B823-E175-4CF4-9F5D-2140A270858D}">
      <dgm:prSet/>
      <dgm:spPr/>
      <dgm:t>
        <a:bodyPr/>
        <a:lstStyle/>
        <a:p>
          <a:endParaRPr lang="cs-CZ" sz="2000" b="1"/>
        </a:p>
      </dgm:t>
    </dgm:pt>
    <dgm:pt modelId="{B8F255B1-E2FA-4691-92B6-A821B94DDBF0}" type="sibTrans" cxnId="{7975B823-E175-4CF4-9F5D-2140A270858D}">
      <dgm:prSet/>
      <dgm:spPr/>
      <dgm:t>
        <a:bodyPr/>
        <a:lstStyle/>
        <a:p>
          <a:endParaRPr lang="cs-CZ" sz="2000" b="1"/>
        </a:p>
      </dgm:t>
    </dgm:pt>
    <dgm:pt modelId="{ECACB9A0-BB88-4B09-A3F1-E0AF253FF03B}">
      <dgm:prSet custT="1"/>
      <dgm:spPr/>
      <dgm:t>
        <a:bodyPr/>
        <a:lstStyle/>
        <a:p>
          <a:r>
            <a:rPr lang="en-US" sz="2000" b="1" dirty="0" smtClean="0"/>
            <a:t>Cross-border </a:t>
          </a:r>
          <a:r>
            <a:rPr lang="cs-CZ" sz="2000" b="1" i="1" dirty="0" smtClean="0"/>
            <a:t> </a:t>
          </a:r>
          <a:r>
            <a:rPr lang="cs-CZ" sz="2000" b="1" i="0" dirty="0" smtClean="0"/>
            <a:t>data </a:t>
          </a:r>
          <a:r>
            <a:rPr lang="cs-CZ" sz="2000" b="1" i="0" dirty="0" err="1" smtClean="0"/>
            <a:t>harmonisation</a:t>
          </a:r>
          <a:r>
            <a:rPr lang="cs-CZ" sz="2000" b="1" i="0" dirty="0" smtClean="0"/>
            <a:t> </a:t>
          </a:r>
          <a:r>
            <a:rPr lang="cs-CZ" sz="2000" b="0" i="1" dirty="0" smtClean="0"/>
            <a:t>(</a:t>
          </a:r>
          <a:r>
            <a:rPr lang="cs-CZ" sz="2000" b="0" i="1" dirty="0" err="1" smtClean="0"/>
            <a:t>activated</a:t>
          </a:r>
          <a:r>
            <a:rPr lang="cs-CZ" sz="2000" b="0" i="1" dirty="0" smtClean="0"/>
            <a:t> </a:t>
          </a:r>
          <a:r>
            <a:rPr lang="cs-CZ" sz="2000" b="0" i="1" dirty="0" err="1" smtClean="0"/>
            <a:t>at</a:t>
          </a:r>
          <a:r>
            <a:rPr lang="cs-CZ" sz="2000" b="0" i="1" dirty="0" smtClean="0"/>
            <a:t> </a:t>
          </a:r>
          <a:r>
            <a:rPr lang="cs-CZ" sz="2000" b="0" i="1" dirty="0" err="1" smtClean="0"/>
            <a:t>all</a:t>
          </a:r>
          <a:r>
            <a:rPr lang="cs-CZ" sz="2000" b="0" i="1" dirty="0" smtClean="0"/>
            <a:t> EIF </a:t>
          </a:r>
          <a:r>
            <a:rPr lang="cs-CZ" sz="2000" b="0" i="1" dirty="0" err="1" smtClean="0"/>
            <a:t>levels</a:t>
          </a:r>
          <a:r>
            <a:rPr lang="cs-CZ" sz="2000" b="0" i="1" dirty="0" smtClean="0"/>
            <a:t>)</a:t>
          </a:r>
          <a:endParaRPr lang="cs-CZ" sz="2000" b="0" i="1" dirty="0"/>
        </a:p>
      </dgm:t>
    </dgm:pt>
    <dgm:pt modelId="{DF4E426C-503C-4481-9DDD-8679A835C59D}" type="parTrans" cxnId="{02FB1C09-CE2C-422C-A961-43F73A4BD212}">
      <dgm:prSet/>
      <dgm:spPr/>
      <dgm:t>
        <a:bodyPr/>
        <a:lstStyle/>
        <a:p>
          <a:endParaRPr lang="cs-CZ" sz="2000" b="1"/>
        </a:p>
      </dgm:t>
    </dgm:pt>
    <dgm:pt modelId="{81CF2B56-0D91-4988-A651-A0A94323F377}" type="sibTrans" cxnId="{02FB1C09-CE2C-422C-A961-43F73A4BD212}">
      <dgm:prSet/>
      <dgm:spPr/>
      <dgm:t>
        <a:bodyPr/>
        <a:lstStyle/>
        <a:p>
          <a:endParaRPr lang="cs-CZ" sz="2000" b="1"/>
        </a:p>
      </dgm:t>
    </dgm:pt>
    <dgm:pt modelId="{D9C27FC9-AE4F-4005-8A6D-01762E757DCC}">
      <dgm:prSet custT="1"/>
      <dgm:spPr/>
      <dgm:t>
        <a:bodyPr/>
        <a:lstStyle/>
        <a:p>
          <a:r>
            <a:rPr lang="en-US" sz="2000" b="1" i="1" dirty="0" smtClean="0"/>
            <a:t>Thematic applications</a:t>
          </a:r>
          <a:r>
            <a:rPr lang="cs-CZ" sz="2000" b="1" i="1" dirty="0" smtClean="0"/>
            <a:t> </a:t>
          </a:r>
          <a:r>
            <a:rPr lang="en-US" sz="2000" b="1" i="1" dirty="0" smtClean="0"/>
            <a:t> for European </a:t>
          </a:r>
          <a:r>
            <a:rPr lang="cs-CZ" sz="2000" b="1" i="1" dirty="0" smtClean="0"/>
            <a:t>Region</a:t>
          </a:r>
          <a:r>
            <a:rPr lang="en-US" sz="2000" b="1" i="1" dirty="0" smtClean="0"/>
            <a:t>s</a:t>
          </a:r>
          <a:r>
            <a:rPr lang="cs-CZ" sz="2000" b="1" i="1" dirty="0" smtClean="0"/>
            <a:t> a</a:t>
          </a:r>
          <a:r>
            <a:rPr lang="en-US" sz="2000" b="1" i="1" dirty="0" err="1" smtClean="0"/>
            <a:t>nd</a:t>
          </a:r>
          <a:r>
            <a:rPr lang="en-US" sz="2000" b="1" i="1" dirty="0" smtClean="0"/>
            <a:t> the</a:t>
          </a:r>
          <a:r>
            <a:rPr lang="cs-CZ" sz="2000" b="1" i="1" dirty="0" smtClean="0"/>
            <a:t> EU+</a:t>
          </a:r>
          <a:endParaRPr lang="cs-CZ" sz="2000" b="1" i="1" dirty="0"/>
        </a:p>
      </dgm:t>
    </dgm:pt>
    <dgm:pt modelId="{2799A859-0E55-4BC1-B33D-35D8B967CABC}" type="parTrans" cxnId="{3AF31075-4223-49C7-86CA-E5C7EB6446BA}">
      <dgm:prSet/>
      <dgm:spPr/>
      <dgm:t>
        <a:bodyPr/>
        <a:lstStyle/>
        <a:p>
          <a:endParaRPr lang="cs-CZ" sz="2000" b="1"/>
        </a:p>
      </dgm:t>
    </dgm:pt>
    <dgm:pt modelId="{F5A47641-9756-4087-A763-1FE87C548533}" type="sibTrans" cxnId="{3AF31075-4223-49C7-86CA-E5C7EB6446BA}">
      <dgm:prSet/>
      <dgm:spPr/>
      <dgm:t>
        <a:bodyPr/>
        <a:lstStyle/>
        <a:p>
          <a:endParaRPr lang="cs-CZ" sz="2000" b="1"/>
        </a:p>
      </dgm:t>
    </dgm:pt>
    <dgm:pt modelId="{CD96B83A-7E4B-4861-9537-1CB38A4BD4EE}" type="pres">
      <dgm:prSet presAssocID="{C5E257B4-4CB2-4DC7-8641-84CBEFF8EA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cs-CZ"/>
        </a:p>
      </dgm:t>
    </dgm:pt>
    <dgm:pt modelId="{412497CD-DA92-42E1-9054-4E2FF95B870D}" type="pres">
      <dgm:prSet presAssocID="{D9C27FC9-AE4F-4005-8A6D-01762E757DCC}" presName="boxAndChildren" presStyleCnt="0"/>
      <dgm:spPr/>
    </dgm:pt>
    <dgm:pt modelId="{29B59A2E-C196-4521-ACB4-D9D6EEC05CEC}" type="pres">
      <dgm:prSet presAssocID="{D9C27FC9-AE4F-4005-8A6D-01762E757DCC}" presName="parentTextBox" presStyleLbl="node1" presStyleIdx="0" presStyleCnt="8"/>
      <dgm:spPr/>
      <dgm:t>
        <a:bodyPr/>
        <a:lstStyle/>
        <a:p>
          <a:endParaRPr lang="cs-CZ"/>
        </a:p>
      </dgm:t>
    </dgm:pt>
    <dgm:pt modelId="{DF99226C-E1ED-4275-ACA1-547457AFDA35}" type="pres">
      <dgm:prSet presAssocID="{B8F255B1-E2FA-4691-92B6-A821B94DDBF0}" presName="sp" presStyleCnt="0"/>
      <dgm:spPr/>
    </dgm:pt>
    <dgm:pt modelId="{C7C3D50A-75EF-4495-A589-EF7298083310}" type="pres">
      <dgm:prSet presAssocID="{21C2FE0E-D567-416F-A2C4-86BEA4293719}" presName="arrowAndChildren" presStyleCnt="0"/>
      <dgm:spPr/>
    </dgm:pt>
    <dgm:pt modelId="{4229EE48-C6BE-49D3-8DA5-D220E591334A}" type="pres">
      <dgm:prSet presAssocID="{21C2FE0E-D567-416F-A2C4-86BEA4293719}" presName="parentTextArrow" presStyleLbl="node1" presStyleIdx="1" presStyleCnt="8"/>
      <dgm:spPr/>
      <dgm:t>
        <a:bodyPr/>
        <a:lstStyle/>
        <a:p>
          <a:endParaRPr lang="cs-CZ"/>
        </a:p>
      </dgm:t>
    </dgm:pt>
    <dgm:pt modelId="{8178F89E-12F6-454D-B182-DA73ABC76CEC}" type="pres">
      <dgm:prSet presAssocID="{81CF2B56-0D91-4988-A651-A0A94323F377}" presName="sp" presStyleCnt="0"/>
      <dgm:spPr/>
    </dgm:pt>
    <dgm:pt modelId="{234D9000-2657-42DF-8AE9-5C4E7D5611B7}" type="pres">
      <dgm:prSet presAssocID="{ECACB9A0-BB88-4B09-A3F1-E0AF253FF03B}" presName="arrowAndChildren" presStyleCnt="0"/>
      <dgm:spPr/>
    </dgm:pt>
    <dgm:pt modelId="{5E84CB9D-8E43-4C43-A209-8B0B0F140F74}" type="pres">
      <dgm:prSet presAssocID="{ECACB9A0-BB88-4B09-A3F1-E0AF253FF03B}" presName="parentTextArrow" presStyleLbl="node1" presStyleIdx="2" presStyleCnt="8"/>
      <dgm:spPr/>
      <dgm:t>
        <a:bodyPr/>
        <a:lstStyle/>
        <a:p>
          <a:endParaRPr lang="cs-CZ"/>
        </a:p>
      </dgm:t>
    </dgm:pt>
    <dgm:pt modelId="{786BDDD9-F352-4E77-BC3B-6490762E83BF}" type="pres">
      <dgm:prSet presAssocID="{44AC7EF4-17CB-4669-9C65-73E17FAC24F5}" presName="sp" presStyleCnt="0"/>
      <dgm:spPr/>
    </dgm:pt>
    <dgm:pt modelId="{15043703-3541-4D62-A536-63BC65993658}" type="pres">
      <dgm:prSet presAssocID="{0CD5177C-0015-4C7A-9ED9-0AE4E0444CE4}" presName="arrowAndChildren" presStyleCnt="0"/>
      <dgm:spPr/>
    </dgm:pt>
    <dgm:pt modelId="{07C31463-BC88-426C-AB6D-FFE26F78DAB8}" type="pres">
      <dgm:prSet presAssocID="{0CD5177C-0015-4C7A-9ED9-0AE4E0444CE4}" presName="parentTextArrow" presStyleLbl="node1" presStyleIdx="3" presStyleCnt="8"/>
      <dgm:spPr/>
      <dgm:t>
        <a:bodyPr/>
        <a:lstStyle/>
        <a:p>
          <a:endParaRPr lang="cs-CZ"/>
        </a:p>
      </dgm:t>
    </dgm:pt>
    <dgm:pt modelId="{AA1CBDFD-D3B8-48E1-94F9-B8797209989B}" type="pres">
      <dgm:prSet presAssocID="{9206008A-D5F5-4B21-8F12-17B7F49C5A5A}" presName="sp" presStyleCnt="0"/>
      <dgm:spPr/>
    </dgm:pt>
    <dgm:pt modelId="{BF109835-506C-4E1A-8695-6EB48D9849B0}" type="pres">
      <dgm:prSet presAssocID="{7609F9FC-6C54-4797-9BB8-E5941EC5D9F1}" presName="arrowAndChildren" presStyleCnt="0"/>
      <dgm:spPr/>
    </dgm:pt>
    <dgm:pt modelId="{057A4BBC-0499-40F3-9637-D4F9F17D2109}" type="pres">
      <dgm:prSet presAssocID="{7609F9FC-6C54-4797-9BB8-E5941EC5D9F1}" presName="parentTextArrow" presStyleLbl="node1" presStyleIdx="4" presStyleCnt="8"/>
      <dgm:spPr/>
      <dgm:t>
        <a:bodyPr/>
        <a:lstStyle/>
        <a:p>
          <a:endParaRPr lang="cs-CZ"/>
        </a:p>
      </dgm:t>
    </dgm:pt>
    <dgm:pt modelId="{D6B151B6-8198-4E8B-921E-503DE00A5ED9}" type="pres">
      <dgm:prSet presAssocID="{E5452C01-D077-433E-B52B-1F5C74CC4B70}" presName="sp" presStyleCnt="0"/>
      <dgm:spPr/>
    </dgm:pt>
    <dgm:pt modelId="{BA35F21D-AA52-4105-BDAA-F870C5C666AC}" type="pres">
      <dgm:prSet presAssocID="{78ACE628-C974-4F60-B0E2-8D702D18557E}" presName="arrowAndChildren" presStyleCnt="0"/>
      <dgm:spPr/>
    </dgm:pt>
    <dgm:pt modelId="{71AC2161-09CB-4F44-9B16-37F54BBB3C2A}" type="pres">
      <dgm:prSet presAssocID="{78ACE628-C974-4F60-B0E2-8D702D18557E}" presName="parentTextArrow" presStyleLbl="node1" presStyleIdx="5" presStyleCnt="8"/>
      <dgm:spPr/>
      <dgm:t>
        <a:bodyPr/>
        <a:lstStyle/>
        <a:p>
          <a:endParaRPr lang="cs-CZ"/>
        </a:p>
      </dgm:t>
    </dgm:pt>
    <dgm:pt modelId="{9F39DC1B-1303-4256-A8F7-EBBF01BB33F7}" type="pres">
      <dgm:prSet presAssocID="{98363AA0-0427-4570-B5A4-88AD519D6CB6}" presName="sp" presStyleCnt="0"/>
      <dgm:spPr/>
    </dgm:pt>
    <dgm:pt modelId="{59346938-61BC-46D0-9785-45F142C440FC}" type="pres">
      <dgm:prSet presAssocID="{7F10E386-0D2C-4BEB-9E75-13EAD62D60FB}" presName="arrowAndChildren" presStyleCnt="0"/>
      <dgm:spPr/>
    </dgm:pt>
    <dgm:pt modelId="{F8EB72F7-B2CE-4643-9130-16F9CA1C29AC}" type="pres">
      <dgm:prSet presAssocID="{7F10E386-0D2C-4BEB-9E75-13EAD62D60FB}" presName="parentTextArrow" presStyleLbl="node1" presStyleIdx="6" presStyleCnt="8"/>
      <dgm:spPr/>
      <dgm:t>
        <a:bodyPr/>
        <a:lstStyle/>
        <a:p>
          <a:endParaRPr lang="cs-CZ"/>
        </a:p>
      </dgm:t>
    </dgm:pt>
    <dgm:pt modelId="{AEB2EDC5-F0D7-497A-8767-89B29436CE70}" type="pres">
      <dgm:prSet presAssocID="{75FF99CA-C9F3-46E4-A45C-207FBD8B7B14}" presName="sp" presStyleCnt="0"/>
      <dgm:spPr/>
    </dgm:pt>
    <dgm:pt modelId="{FFAF2677-411D-47CD-A12A-2E1688895C92}" type="pres">
      <dgm:prSet presAssocID="{14959E59-D19A-447A-A164-581C7238AA67}" presName="arrowAndChildren" presStyleCnt="0"/>
      <dgm:spPr/>
    </dgm:pt>
    <dgm:pt modelId="{373F1990-EFFD-4CCB-AE41-EB726BA17738}" type="pres">
      <dgm:prSet presAssocID="{14959E59-D19A-447A-A164-581C7238AA67}" presName="parentTextArrow" presStyleLbl="node1" presStyleIdx="7" presStyleCnt="8" custLinFactNeighborX="247" custLinFactNeighborY="-277"/>
      <dgm:spPr/>
      <dgm:t>
        <a:bodyPr/>
        <a:lstStyle/>
        <a:p>
          <a:endParaRPr lang="cs-CZ"/>
        </a:p>
      </dgm:t>
    </dgm:pt>
  </dgm:ptLst>
  <dgm:cxnLst>
    <dgm:cxn modelId="{BA38D943-0C1A-4833-9CEB-4C9C0EE37C6A}" srcId="{C5E257B4-4CB2-4DC7-8641-84CBEFF8EAA2}" destId="{78ACE628-C974-4F60-B0E2-8D702D18557E}" srcOrd="2" destOrd="0" parTransId="{3CD9A165-0508-4123-AEC8-CEFE0C372311}" sibTransId="{E5452C01-D077-433E-B52B-1F5C74CC4B70}"/>
    <dgm:cxn modelId="{612B3E83-774F-4AAB-A0DF-8911283380EF}" srcId="{C5E257B4-4CB2-4DC7-8641-84CBEFF8EAA2}" destId="{7F10E386-0D2C-4BEB-9E75-13EAD62D60FB}" srcOrd="1" destOrd="0" parTransId="{D00AD5E1-3D3E-44A4-B65F-5EC9FE7FBF01}" sibTransId="{98363AA0-0427-4570-B5A4-88AD519D6CB6}"/>
    <dgm:cxn modelId="{5B4009EF-780D-4907-95A0-BE1E9271F2E1}" type="presOf" srcId="{21C2FE0E-D567-416F-A2C4-86BEA4293719}" destId="{4229EE48-C6BE-49D3-8DA5-D220E591334A}" srcOrd="0" destOrd="0" presId="urn:microsoft.com/office/officeart/2005/8/layout/process4"/>
    <dgm:cxn modelId="{077300A4-CC4C-4C81-9D01-DFC819810BB0}" srcId="{C5E257B4-4CB2-4DC7-8641-84CBEFF8EAA2}" destId="{7609F9FC-6C54-4797-9BB8-E5941EC5D9F1}" srcOrd="3" destOrd="0" parTransId="{329AE264-2209-4A57-81A1-832D4F1592C1}" sibTransId="{9206008A-D5F5-4B21-8F12-17B7F49C5A5A}"/>
    <dgm:cxn modelId="{D2405003-A709-4251-B80A-0602835B317B}" type="presOf" srcId="{C5E257B4-4CB2-4DC7-8641-84CBEFF8EAA2}" destId="{CD96B83A-7E4B-4861-9537-1CB38A4BD4EE}" srcOrd="0" destOrd="0" presId="urn:microsoft.com/office/officeart/2005/8/layout/process4"/>
    <dgm:cxn modelId="{53E7B922-D629-47AC-9433-E2F430A39494}" type="presOf" srcId="{7609F9FC-6C54-4797-9BB8-E5941EC5D9F1}" destId="{057A4BBC-0499-40F3-9637-D4F9F17D2109}" srcOrd="0" destOrd="0" presId="urn:microsoft.com/office/officeart/2005/8/layout/process4"/>
    <dgm:cxn modelId="{0F8CC385-2828-4BFB-9E02-ABAB0CE60FF9}" srcId="{C5E257B4-4CB2-4DC7-8641-84CBEFF8EAA2}" destId="{0CD5177C-0015-4C7A-9ED9-0AE4E0444CE4}" srcOrd="4" destOrd="0" parTransId="{23030E44-47AF-4B49-A186-C9D1B3619862}" sibTransId="{44AC7EF4-17CB-4669-9C65-73E17FAC24F5}"/>
    <dgm:cxn modelId="{C71AA7C7-44FF-4983-8FD3-F418E10A2787}" type="presOf" srcId="{7F10E386-0D2C-4BEB-9E75-13EAD62D60FB}" destId="{F8EB72F7-B2CE-4643-9130-16F9CA1C29AC}" srcOrd="0" destOrd="0" presId="urn:microsoft.com/office/officeart/2005/8/layout/process4"/>
    <dgm:cxn modelId="{24689CC9-F517-4D2D-B437-E68C5E8878A3}" type="presOf" srcId="{14959E59-D19A-447A-A164-581C7238AA67}" destId="{373F1990-EFFD-4CCB-AE41-EB726BA17738}" srcOrd="0" destOrd="0" presId="urn:microsoft.com/office/officeart/2005/8/layout/process4"/>
    <dgm:cxn modelId="{6F1BA285-FAF2-4DF9-9804-102D4A675BD2}" type="presOf" srcId="{D9C27FC9-AE4F-4005-8A6D-01762E757DCC}" destId="{29B59A2E-C196-4521-ACB4-D9D6EEC05CEC}" srcOrd="0" destOrd="0" presId="urn:microsoft.com/office/officeart/2005/8/layout/process4"/>
    <dgm:cxn modelId="{CE2F0A4F-E8D9-44D2-A9CC-13F8B72E3D1B}" type="presOf" srcId="{ECACB9A0-BB88-4B09-A3F1-E0AF253FF03B}" destId="{5E84CB9D-8E43-4C43-A209-8B0B0F140F74}" srcOrd="0" destOrd="0" presId="urn:microsoft.com/office/officeart/2005/8/layout/process4"/>
    <dgm:cxn modelId="{91D09354-B4AC-4E15-928F-31830576C212}" srcId="{C5E257B4-4CB2-4DC7-8641-84CBEFF8EAA2}" destId="{14959E59-D19A-447A-A164-581C7238AA67}" srcOrd="0" destOrd="0" parTransId="{44D498F3-E66C-4F78-8EC3-4EFE0C969644}" sibTransId="{75FF99CA-C9F3-46E4-A45C-207FBD8B7B14}"/>
    <dgm:cxn modelId="{D6B8F64A-D0F9-4D76-80E0-A0278A23DC8B}" type="presOf" srcId="{0CD5177C-0015-4C7A-9ED9-0AE4E0444CE4}" destId="{07C31463-BC88-426C-AB6D-FFE26F78DAB8}" srcOrd="0" destOrd="0" presId="urn:microsoft.com/office/officeart/2005/8/layout/process4"/>
    <dgm:cxn modelId="{7975B823-E175-4CF4-9F5D-2140A270858D}" srcId="{C5E257B4-4CB2-4DC7-8641-84CBEFF8EAA2}" destId="{21C2FE0E-D567-416F-A2C4-86BEA4293719}" srcOrd="6" destOrd="0" parTransId="{F926CC76-7B22-4694-862F-4C2E5CF8D653}" sibTransId="{B8F255B1-E2FA-4691-92B6-A821B94DDBF0}"/>
    <dgm:cxn modelId="{03E7FA95-7312-4C44-979D-50A76C1CACE3}" type="presOf" srcId="{78ACE628-C974-4F60-B0E2-8D702D18557E}" destId="{71AC2161-09CB-4F44-9B16-37F54BBB3C2A}" srcOrd="0" destOrd="0" presId="urn:microsoft.com/office/officeart/2005/8/layout/process4"/>
    <dgm:cxn modelId="{3AF31075-4223-49C7-86CA-E5C7EB6446BA}" srcId="{C5E257B4-4CB2-4DC7-8641-84CBEFF8EAA2}" destId="{D9C27FC9-AE4F-4005-8A6D-01762E757DCC}" srcOrd="7" destOrd="0" parTransId="{2799A859-0E55-4BC1-B33D-35D8B967CABC}" sibTransId="{F5A47641-9756-4087-A763-1FE87C548533}"/>
    <dgm:cxn modelId="{02FB1C09-CE2C-422C-A961-43F73A4BD212}" srcId="{C5E257B4-4CB2-4DC7-8641-84CBEFF8EAA2}" destId="{ECACB9A0-BB88-4B09-A3F1-E0AF253FF03B}" srcOrd="5" destOrd="0" parTransId="{DF4E426C-503C-4481-9DDD-8679A835C59D}" sibTransId="{81CF2B56-0D91-4988-A651-A0A94323F377}"/>
    <dgm:cxn modelId="{A4C7B1DA-6392-46BA-B006-67EAD9134A82}" type="presParOf" srcId="{CD96B83A-7E4B-4861-9537-1CB38A4BD4EE}" destId="{412497CD-DA92-42E1-9054-4E2FF95B870D}" srcOrd="0" destOrd="0" presId="urn:microsoft.com/office/officeart/2005/8/layout/process4"/>
    <dgm:cxn modelId="{69BF616A-911C-43DD-9605-2386E9B7D93A}" type="presParOf" srcId="{412497CD-DA92-42E1-9054-4E2FF95B870D}" destId="{29B59A2E-C196-4521-ACB4-D9D6EEC05CEC}" srcOrd="0" destOrd="0" presId="urn:microsoft.com/office/officeart/2005/8/layout/process4"/>
    <dgm:cxn modelId="{D4CFC47A-3717-45C4-A14C-BDC965C612B6}" type="presParOf" srcId="{CD96B83A-7E4B-4861-9537-1CB38A4BD4EE}" destId="{DF99226C-E1ED-4275-ACA1-547457AFDA35}" srcOrd="1" destOrd="0" presId="urn:microsoft.com/office/officeart/2005/8/layout/process4"/>
    <dgm:cxn modelId="{000AFC9D-D370-42C7-962C-B449A6A7A3F2}" type="presParOf" srcId="{CD96B83A-7E4B-4861-9537-1CB38A4BD4EE}" destId="{C7C3D50A-75EF-4495-A589-EF7298083310}" srcOrd="2" destOrd="0" presId="urn:microsoft.com/office/officeart/2005/8/layout/process4"/>
    <dgm:cxn modelId="{092648ED-D3D1-42AB-9B2C-17512D4F7895}" type="presParOf" srcId="{C7C3D50A-75EF-4495-A589-EF7298083310}" destId="{4229EE48-C6BE-49D3-8DA5-D220E591334A}" srcOrd="0" destOrd="0" presId="urn:microsoft.com/office/officeart/2005/8/layout/process4"/>
    <dgm:cxn modelId="{B4CE195A-07E5-4A93-AF60-37FDAF7A1431}" type="presParOf" srcId="{CD96B83A-7E4B-4861-9537-1CB38A4BD4EE}" destId="{8178F89E-12F6-454D-B182-DA73ABC76CEC}" srcOrd="3" destOrd="0" presId="urn:microsoft.com/office/officeart/2005/8/layout/process4"/>
    <dgm:cxn modelId="{16641861-5671-4C37-A290-00DAE247CDEC}" type="presParOf" srcId="{CD96B83A-7E4B-4861-9537-1CB38A4BD4EE}" destId="{234D9000-2657-42DF-8AE9-5C4E7D5611B7}" srcOrd="4" destOrd="0" presId="urn:microsoft.com/office/officeart/2005/8/layout/process4"/>
    <dgm:cxn modelId="{158D9BD2-5A8A-4E1B-AB56-638AEBCD86A2}" type="presParOf" srcId="{234D9000-2657-42DF-8AE9-5C4E7D5611B7}" destId="{5E84CB9D-8E43-4C43-A209-8B0B0F140F74}" srcOrd="0" destOrd="0" presId="urn:microsoft.com/office/officeart/2005/8/layout/process4"/>
    <dgm:cxn modelId="{3F6DA187-E4F8-4DF2-A6B9-BEE90F9A6C7E}" type="presParOf" srcId="{CD96B83A-7E4B-4861-9537-1CB38A4BD4EE}" destId="{786BDDD9-F352-4E77-BC3B-6490762E83BF}" srcOrd="5" destOrd="0" presId="urn:microsoft.com/office/officeart/2005/8/layout/process4"/>
    <dgm:cxn modelId="{415E7CE7-79F9-40B4-84ED-803175C11078}" type="presParOf" srcId="{CD96B83A-7E4B-4861-9537-1CB38A4BD4EE}" destId="{15043703-3541-4D62-A536-63BC65993658}" srcOrd="6" destOrd="0" presId="urn:microsoft.com/office/officeart/2005/8/layout/process4"/>
    <dgm:cxn modelId="{EB323E54-B398-451B-8CFA-65B6A2530620}" type="presParOf" srcId="{15043703-3541-4D62-A536-63BC65993658}" destId="{07C31463-BC88-426C-AB6D-FFE26F78DAB8}" srcOrd="0" destOrd="0" presId="urn:microsoft.com/office/officeart/2005/8/layout/process4"/>
    <dgm:cxn modelId="{85760E39-940B-4D36-86DC-86D05E30025A}" type="presParOf" srcId="{CD96B83A-7E4B-4861-9537-1CB38A4BD4EE}" destId="{AA1CBDFD-D3B8-48E1-94F9-B8797209989B}" srcOrd="7" destOrd="0" presId="urn:microsoft.com/office/officeart/2005/8/layout/process4"/>
    <dgm:cxn modelId="{3ACA7C6A-A1F0-44B1-9536-86A203A8708B}" type="presParOf" srcId="{CD96B83A-7E4B-4861-9537-1CB38A4BD4EE}" destId="{BF109835-506C-4E1A-8695-6EB48D9849B0}" srcOrd="8" destOrd="0" presId="urn:microsoft.com/office/officeart/2005/8/layout/process4"/>
    <dgm:cxn modelId="{8F413DFD-DF2F-4919-B74E-1AAEB13184C4}" type="presParOf" srcId="{BF109835-506C-4E1A-8695-6EB48D9849B0}" destId="{057A4BBC-0499-40F3-9637-D4F9F17D2109}" srcOrd="0" destOrd="0" presId="urn:microsoft.com/office/officeart/2005/8/layout/process4"/>
    <dgm:cxn modelId="{647C7C6C-B66D-4217-A0EF-028CCA687227}" type="presParOf" srcId="{CD96B83A-7E4B-4861-9537-1CB38A4BD4EE}" destId="{D6B151B6-8198-4E8B-921E-503DE00A5ED9}" srcOrd="9" destOrd="0" presId="urn:microsoft.com/office/officeart/2005/8/layout/process4"/>
    <dgm:cxn modelId="{D59767E1-8542-4025-8C74-B41018E65D77}" type="presParOf" srcId="{CD96B83A-7E4B-4861-9537-1CB38A4BD4EE}" destId="{BA35F21D-AA52-4105-BDAA-F870C5C666AC}" srcOrd="10" destOrd="0" presId="urn:microsoft.com/office/officeart/2005/8/layout/process4"/>
    <dgm:cxn modelId="{D28FDFB6-9971-40A6-BDDE-371E0AE24F4E}" type="presParOf" srcId="{BA35F21D-AA52-4105-BDAA-F870C5C666AC}" destId="{71AC2161-09CB-4F44-9B16-37F54BBB3C2A}" srcOrd="0" destOrd="0" presId="urn:microsoft.com/office/officeart/2005/8/layout/process4"/>
    <dgm:cxn modelId="{85F5789D-A912-45D2-826D-E8D659100170}" type="presParOf" srcId="{CD96B83A-7E4B-4861-9537-1CB38A4BD4EE}" destId="{9F39DC1B-1303-4256-A8F7-EBBF01BB33F7}" srcOrd="11" destOrd="0" presId="urn:microsoft.com/office/officeart/2005/8/layout/process4"/>
    <dgm:cxn modelId="{294A71F2-6AA4-4B68-8AB7-987171CB4BEC}" type="presParOf" srcId="{CD96B83A-7E4B-4861-9537-1CB38A4BD4EE}" destId="{59346938-61BC-46D0-9785-45F142C440FC}" srcOrd="12" destOrd="0" presId="urn:microsoft.com/office/officeart/2005/8/layout/process4"/>
    <dgm:cxn modelId="{02C6BAE2-82FB-4069-8BED-50E1067EC11E}" type="presParOf" srcId="{59346938-61BC-46D0-9785-45F142C440FC}" destId="{F8EB72F7-B2CE-4643-9130-16F9CA1C29AC}" srcOrd="0" destOrd="0" presId="urn:microsoft.com/office/officeart/2005/8/layout/process4"/>
    <dgm:cxn modelId="{D141C9E4-F855-454C-BA74-0AFC99A90A6B}" type="presParOf" srcId="{CD96B83A-7E4B-4861-9537-1CB38A4BD4EE}" destId="{AEB2EDC5-F0D7-497A-8767-89B29436CE70}" srcOrd="13" destOrd="0" presId="urn:microsoft.com/office/officeart/2005/8/layout/process4"/>
    <dgm:cxn modelId="{6C420626-AF2D-47B3-9CC8-18D3A2B4EA76}" type="presParOf" srcId="{CD96B83A-7E4B-4861-9537-1CB38A4BD4EE}" destId="{FFAF2677-411D-47CD-A12A-2E1688895C92}" srcOrd="14" destOrd="0" presId="urn:microsoft.com/office/officeart/2005/8/layout/process4"/>
    <dgm:cxn modelId="{F256EECB-E3A1-4846-8114-81FA80E7D289}" type="presParOf" srcId="{FFAF2677-411D-47CD-A12A-2E1688895C92}" destId="{373F1990-EFFD-4CCB-AE41-EB726BA1773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E257B4-4CB2-4DC7-8641-84CBEFF8EAA2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cs-CZ"/>
        </a:p>
      </dgm:t>
    </dgm:pt>
    <dgm:pt modelId="{14959E59-D19A-447A-A164-581C7238AA67}">
      <dgm:prSet phldrT="[Text]" custT="1"/>
      <dgm:spPr/>
      <dgm:t>
        <a:bodyPr/>
        <a:lstStyle/>
        <a:p>
          <a:r>
            <a:rPr lang="cs-CZ" sz="1600" b="1" dirty="0" err="1" smtClean="0"/>
            <a:t>Local</a:t>
          </a:r>
          <a:r>
            <a:rPr lang="cs-CZ" sz="1600" b="1" dirty="0" smtClean="0"/>
            <a:t> data, s</a:t>
          </a:r>
          <a:r>
            <a:rPr lang="en-US" sz="1600" b="1" dirty="0" err="1" smtClean="0"/>
            <a:t>urvey</a:t>
          </a:r>
          <a:r>
            <a:rPr lang="en-US" sz="1600" b="1" dirty="0" smtClean="0"/>
            <a:t> sketches</a:t>
          </a:r>
          <a:endParaRPr lang="cs-CZ" sz="1600" b="1" dirty="0"/>
        </a:p>
      </dgm:t>
    </dgm:pt>
    <dgm:pt modelId="{44D498F3-E66C-4F78-8EC3-4EFE0C969644}" type="parTrans" cxnId="{91D09354-B4AC-4E15-928F-31830576C212}">
      <dgm:prSet/>
      <dgm:spPr/>
      <dgm:t>
        <a:bodyPr/>
        <a:lstStyle/>
        <a:p>
          <a:endParaRPr lang="cs-CZ" sz="2400" b="1"/>
        </a:p>
      </dgm:t>
    </dgm:pt>
    <dgm:pt modelId="{75FF99CA-C9F3-46E4-A45C-207FBD8B7B14}" type="sibTrans" cxnId="{91D09354-B4AC-4E15-928F-31830576C212}">
      <dgm:prSet/>
      <dgm:spPr/>
      <dgm:t>
        <a:bodyPr/>
        <a:lstStyle/>
        <a:p>
          <a:endParaRPr lang="cs-CZ" sz="2400" b="1"/>
        </a:p>
      </dgm:t>
    </dgm:pt>
    <dgm:pt modelId="{7F10E386-0D2C-4BEB-9E75-13EAD62D60FB}">
      <dgm:prSet phldrT="[Text]" custT="1"/>
      <dgm:spPr/>
      <dgm:t>
        <a:bodyPr/>
        <a:lstStyle/>
        <a:p>
          <a:r>
            <a:rPr lang="cs-CZ" sz="1600" b="1" dirty="0" smtClean="0"/>
            <a:t>RÚIAN and ZABAGED source </a:t>
          </a:r>
          <a:r>
            <a:rPr lang="en-US" sz="1600" b="1" dirty="0" smtClean="0"/>
            <a:t>data</a:t>
          </a:r>
          <a:r>
            <a:rPr lang="cs-CZ" sz="1600" b="1" dirty="0" smtClean="0"/>
            <a:t> </a:t>
          </a:r>
          <a:endParaRPr lang="cs-CZ" sz="1600" b="1" dirty="0"/>
        </a:p>
      </dgm:t>
    </dgm:pt>
    <dgm:pt modelId="{D00AD5E1-3D3E-44A4-B65F-5EC9FE7FBF01}" type="parTrans" cxnId="{612B3E83-774F-4AAB-A0DF-8911283380EF}">
      <dgm:prSet/>
      <dgm:spPr/>
      <dgm:t>
        <a:bodyPr/>
        <a:lstStyle/>
        <a:p>
          <a:endParaRPr lang="cs-CZ" sz="2400" b="1"/>
        </a:p>
      </dgm:t>
    </dgm:pt>
    <dgm:pt modelId="{98363AA0-0427-4570-B5A4-88AD519D6CB6}" type="sibTrans" cxnId="{612B3E83-774F-4AAB-A0DF-8911283380EF}">
      <dgm:prSet/>
      <dgm:spPr/>
      <dgm:t>
        <a:bodyPr/>
        <a:lstStyle/>
        <a:p>
          <a:endParaRPr lang="cs-CZ" sz="2400" b="1"/>
        </a:p>
      </dgm:t>
    </dgm:pt>
    <dgm:pt modelId="{78ACE628-C974-4F60-B0E2-8D702D18557E}">
      <dgm:prSet phldrT="[Text]" custT="1"/>
      <dgm:spPr/>
      <dgm:t>
        <a:bodyPr/>
        <a:lstStyle/>
        <a:p>
          <a:r>
            <a:rPr lang="cs-CZ" sz="1600" b="1" dirty="0" smtClean="0"/>
            <a:t>INSPIRE</a:t>
          </a:r>
          <a:r>
            <a:rPr lang="en-US" sz="1600" b="1" dirty="0" smtClean="0"/>
            <a:t> data sets and services</a:t>
          </a:r>
          <a:endParaRPr lang="cs-CZ" sz="1600" b="1" dirty="0"/>
        </a:p>
      </dgm:t>
    </dgm:pt>
    <dgm:pt modelId="{3CD9A165-0508-4123-AEC8-CEFE0C372311}" type="parTrans" cxnId="{BA38D943-0C1A-4833-9CEB-4C9C0EE37C6A}">
      <dgm:prSet/>
      <dgm:spPr/>
      <dgm:t>
        <a:bodyPr/>
        <a:lstStyle/>
        <a:p>
          <a:endParaRPr lang="cs-CZ" sz="2400" b="1"/>
        </a:p>
      </dgm:t>
    </dgm:pt>
    <dgm:pt modelId="{E5452C01-D077-433E-B52B-1F5C74CC4B70}" type="sibTrans" cxnId="{BA38D943-0C1A-4833-9CEB-4C9C0EE37C6A}">
      <dgm:prSet/>
      <dgm:spPr/>
      <dgm:t>
        <a:bodyPr/>
        <a:lstStyle/>
        <a:p>
          <a:endParaRPr lang="cs-CZ" sz="2400" b="1"/>
        </a:p>
      </dgm:t>
    </dgm:pt>
    <dgm:pt modelId="{7609F9FC-6C54-4797-9BB8-E5941EC5D9F1}">
      <dgm:prSet phldrT="[Text]" custT="1"/>
      <dgm:spPr/>
      <dgm:t>
        <a:bodyPr/>
        <a:lstStyle/>
        <a:p>
          <a:r>
            <a:rPr lang="cs-CZ" sz="1600" b="1" dirty="0" smtClean="0"/>
            <a:t>N</a:t>
          </a:r>
          <a:r>
            <a:rPr lang="en-US" sz="1600" b="1" dirty="0" err="1" smtClean="0"/>
            <a:t>ational</a:t>
          </a:r>
          <a:r>
            <a:rPr lang="cs-CZ" sz="1600" b="1" dirty="0" smtClean="0"/>
            <a:t> </a:t>
          </a:r>
          <a:r>
            <a:rPr lang="en-US" sz="1600" b="1" dirty="0" smtClean="0"/>
            <a:t>ELF </a:t>
          </a:r>
          <a:r>
            <a:rPr lang="cs-CZ" sz="1600" b="1" dirty="0" smtClean="0"/>
            <a:t>web</a:t>
          </a:r>
          <a:r>
            <a:rPr lang="en-US" sz="1600" b="1" dirty="0" smtClean="0"/>
            <a:t>services</a:t>
          </a:r>
          <a:endParaRPr lang="cs-CZ" sz="1600" b="1" dirty="0"/>
        </a:p>
      </dgm:t>
    </dgm:pt>
    <dgm:pt modelId="{329AE264-2209-4A57-81A1-832D4F1592C1}" type="parTrans" cxnId="{077300A4-CC4C-4C81-9D01-DFC819810BB0}">
      <dgm:prSet/>
      <dgm:spPr/>
      <dgm:t>
        <a:bodyPr/>
        <a:lstStyle/>
        <a:p>
          <a:endParaRPr lang="cs-CZ" sz="2400" b="1"/>
        </a:p>
      </dgm:t>
    </dgm:pt>
    <dgm:pt modelId="{9206008A-D5F5-4B21-8F12-17B7F49C5A5A}" type="sibTrans" cxnId="{077300A4-CC4C-4C81-9D01-DFC819810BB0}">
      <dgm:prSet/>
      <dgm:spPr/>
      <dgm:t>
        <a:bodyPr/>
        <a:lstStyle/>
        <a:p>
          <a:endParaRPr lang="cs-CZ" sz="2400" b="1"/>
        </a:p>
      </dgm:t>
    </dgm:pt>
    <dgm:pt modelId="{0CD5177C-0015-4C7A-9ED9-0AE4E0444CE4}">
      <dgm:prSet phldrT="[Text]" custT="1"/>
      <dgm:spPr/>
      <dgm:t>
        <a:bodyPr/>
        <a:lstStyle/>
        <a:p>
          <a:r>
            <a:rPr lang="en-US" sz="1600" b="0" dirty="0" smtClean="0"/>
            <a:t>Seamless cross</a:t>
          </a:r>
          <a:r>
            <a:rPr lang="cs-CZ" sz="1600" b="0" dirty="0" smtClean="0"/>
            <a:t>-</a:t>
          </a:r>
          <a:r>
            <a:rPr lang="en-US" sz="1600" b="0" dirty="0" smtClean="0"/>
            <a:t>border datasets</a:t>
          </a:r>
          <a:r>
            <a:rPr lang="cs-CZ" sz="1600" b="0" dirty="0" smtClean="0"/>
            <a:t> and </a:t>
          </a:r>
          <a:r>
            <a:rPr lang="en-US" sz="1600" b="0" dirty="0" smtClean="0"/>
            <a:t>services </a:t>
          </a:r>
          <a:r>
            <a:rPr lang="cs-CZ" sz="1600" b="0" dirty="0" smtClean="0"/>
            <a:t>(</a:t>
          </a:r>
          <a:r>
            <a:rPr lang="en-US" sz="1600" b="0" dirty="0" err="1" smtClean="0"/>
            <a:t>incl</a:t>
          </a:r>
          <a:r>
            <a:rPr lang="cs-CZ" sz="1600" b="0" dirty="0" smtClean="0"/>
            <a:t> </a:t>
          </a:r>
          <a:r>
            <a:rPr lang="cs-CZ" sz="1600" b="0" dirty="0" err="1" smtClean="0"/>
            <a:t>LoD</a:t>
          </a:r>
          <a:r>
            <a:rPr lang="en-US" sz="1600" b="0" dirty="0" smtClean="0"/>
            <a:t> 0)</a:t>
          </a:r>
          <a:r>
            <a:rPr lang="cs-CZ" sz="1600" b="0" dirty="0" smtClean="0"/>
            <a:t> </a:t>
          </a:r>
          <a:r>
            <a:rPr lang="en-US" sz="1600" b="0" dirty="0" smtClean="0"/>
            <a:t> ?!?</a:t>
          </a:r>
          <a:endParaRPr lang="cs-CZ" sz="1600" b="0" dirty="0"/>
        </a:p>
      </dgm:t>
    </dgm:pt>
    <dgm:pt modelId="{23030E44-47AF-4B49-A186-C9D1B3619862}" type="parTrans" cxnId="{0F8CC385-2828-4BFB-9E02-ABAB0CE60FF9}">
      <dgm:prSet/>
      <dgm:spPr/>
      <dgm:t>
        <a:bodyPr/>
        <a:lstStyle/>
        <a:p>
          <a:endParaRPr lang="cs-CZ" sz="2400" b="1"/>
        </a:p>
      </dgm:t>
    </dgm:pt>
    <dgm:pt modelId="{44AC7EF4-17CB-4669-9C65-73E17FAC24F5}" type="sibTrans" cxnId="{0F8CC385-2828-4BFB-9E02-ABAB0CE60FF9}">
      <dgm:prSet/>
      <dgm:spPr/>
      <dgm:t>
        <a:bodyPr/>
        <a:lstStyle/>
        <a:p>
          <a:endParaRPr lang="cs-CZ" sz="2400" b="1"/>
        </a:p>
      </dgm:t>
    </dgm:pt>
    <dgm:pt modelId="{ECACB9A0-BB88-4B09-A3F1-E0AF253FF03B}">
      <dgm:prSet custT="1"/>
      <dgm:spPr/>
      <dgm:t>
        <a:bodyPr/>
        <a:lstStyle/>
        <a:p>
          <a:r>
            <a:rPr lang="cs-CZ" sz="1600" b="0" i="0" dirty="0" smtClean="0"/>
            <a:t>T</a:t>
          </a:r>
          <a:r>
            <a:rPr lang="en-US" sz="1600" b="0" i="0" dirty="0" err="1" smtClean="0"/>
            <a:t>esting</a:t>
          </a:r>
          <a:r>
            <a:rPr lang="cs-CZ" sz="1600" b="0" i="0" dirty="0" smtClean="0"/>
            <a:t> a</a:t>
          </a:r>
          <a:r>
            <a:rPr lang="en-US" sz="1600" b="0" i="0" dirty="0" err="1" smtClean="0"/>
            <a:t>nd</a:t>
          </a:r>
          <a:r>
            <a:rPr lang="cs-CZ" sz="1600" b="0" i="0" dirty="0" smtClean="0"/>
            <a:t> data </a:t>
          </a:r>
          <a:r>
            <a:rPr lang="en-US" sz="1600" b="0" i="0" dirty="0" smtClean="0"/>
            <a:t>enhancement</a:t>
          </a:r>
          <a:endParaRPr lang="cs-CZ" sz="1600" b="0" i="0" dirty="0"/>
        </a:p>
      </dgm:t>
    </dgm:pt>
    <dgm:pt modelId="{DF4E426C-503C-4481-9DDD-8679A835C59D}" type="parTrans" cxnId="{02FB1C09-CE2C-422C-A961-43F73A4BD212}">
      <dgm:prSet/>
      <dgm:spPr/>
      <dgm:t>
        <a:bodyPr/>
        <a:lstStyle/>
        <a:p>
          <a:endParaRPr lang="cs-CZ" sz="2400" b="1"/>
        </a:p>
      </dgm:t>
    </dgm:pt>
    <dgm:pt modelId="{81CF2B56-0D91-4988-A651-A0A94323F377}" type="sibTrans" cxnId="{02FB1C09-CE2C-422C-A961-43F73A4BD212}">
      <dgm:prSet/>
      <dgm:spPr/>
      <dgm:t>
        <a:bodyPr/>
        <a:lstStyle/>
        <a:p>
          <a:endParaRPr lang="cs-CZ" sz="2400" b="1"/>
        </a:p>
      </dgm:t>
    </dgm:pt>
    <dgm:pt modelId="{2D25102C-B6FD-4BE4-B93A-E9C0CB069AA1}">
      <dgm:prSet custT="1"/>
      <dgm:spPr/>
      <dgm:t>
        <a:bodyPr/>
        <a:lstStyle/>
        <a:p>
          <a:r>
            <a:rPr lang="en-US" sz="1600" i="0" dirty="0" smtClean="0"/>
            <a:t>Revision of the process and calculation as regards </a:t>
          </a:r>
          <a:r>
            <a:rPr lang="cs-CZ" sz="1600" i="0" dirty="0" smtClean="0"/>
            <a:t>ETRS 89 </a:t>
          </a:r>
          <a:r>
            <a:rPr lang="cs-CZ" sz="1600" i="0" dirty="0" err="1" smtClean="0"/>
            <a:t>transforma</a:t>
          </a:r>
          <a:r>
            <a:rPr lang="en-US" sz="1600" i="0" dirty="0" err="1" smtClean="0"/>
            <a:t>tion</a:t>
          </a:r>
          <a:endParaRPr lang="cs-CZ" sz="1600" i="0" dirty="0"/>
        </a:p>
      </dgm:t>
    </dgm:pt>
    <dgm:pt modelId="{B72BE131-3F8D-44D6-B768-E261E8E06A49}" type="parTrans" cxnId="{742F65D8-18C4-474C-8FE0-242E3958B04C}">
      <dgm:prSet/>
      <dgm:spPr/>
      <dgm:t>
        <a:bodyPr/>
        <a:lstStyle/>
        <a:p>
          <a:endParaRPr lang="cs-CZ"/>
        </a:p>
      </dgm:t>
    </dgm:pt>
    <dgm:pt modelId="{4DE2086B-1E0D-48EE-864A-80868EA95FEC}" type="sibTrans" cxnId="{742F65D8-18C4-474C-8FE0-242E3958B04C}">
      <dgm:prSet/>
      <dgm:spPr/>
      <dgm:t>
        <a:bodyPr/>
        <a:lstStyle/>
        <a:p>
          <a:endParaRPr lang="cs-CZ"/>
        </a:p>
      </dgm:t>
    </dgm:pt>
    <dgm:pt modelId="{D7669508-E230-437F-B986-6EE78C4C5428}">
      <dgm:prSet phldrT="[Text]" custT="1"/>
      <dgm:spPr/>
      <dgm:t>
        <a:bodyPr/>
        <a:lstStyle/>
        <a:p>
          <a:r>
            <a:rPr lang="en-US" sz="1600" b="1" i="1" dirty="0" smtClean="0"/>
            <a:t>Data</a:t>
          </a:r>
          <a:r>
            <a:rPr lang="cs-CZ" sz="1600" b="1" i="1" dirty="0" smtClean="0"/>
            <a:t> C-B </a:t>
          </a:r>
          <a:r>
            <a:rPr lang="en-US" sz="1600" b="1" i="1" dirty="0" smtClean="0"/>
            <a:t>h</a:t>
          </a:r>
          <a:r>
            <a:rPr lang="cs-CZ" sz="1600" b="1" i="1" dirty="0" err="1" smtClean="0"/>
            <a:t>armoni</a:t>
          </a:r>
          <a:r>
            <a:rPr lang="en-US" sz="1600" b="1" i="1" dirty="0" err="1" smtClean="0"/>
            <a:t>sation</a:t>
          </a:r>
          <a:endParaRPr lang="cs-CZ" sz="1600" b="1" i="1" dirty="0" smtClean="0"/>
        </a:p>
        <a:p>
          <a:r>
            <a:rPr lang="cs-CZ" sz="1400" b="0" i="0" dirty="0" smtClean="0"/>
            <a:t>- </a:t>
          </a:r>
          <a:r>
            <a:rPr lang="cs-CZ" sz="1400" b="0" i="0" dirty="0" err="1" smtClean="0"/>
            <a:t>analyses</a:t>
          </a:r>
          <a:r>
            <a:rPr lang="cs-CZ" sz="1400" b="0" i="0" dirty="0" smtClean="0"/>
            <a:t>, </a:t>
          </a:r>
          <a:r>
            <a:rPr lang="cs-CZ" sz="1400" b="0" i="0" dirty="0" err="1" smtClean="0"/>
            <a:t>edge-matching</a:t>
          </a:r>
          <a:endParaRPr lang="cs-CZ" sz="1400" b="0" i="0" dirty="0"/>
        </a:p>
      </dgm:t>
    </dgm:pt>
    <dgm:pt modelId="{3CCE44E6-9BEC-4C8D-AC5F-23BC75EB5120}" type="parTrans" cxnId="{B01FD1D6-7E09-4BEE-BCA0-82C57C669505}">
      <dgm:prSet/>
      <dgm:spPr/>
      <dgm:t>
        <a:bodyPr/>
        <a:lstStyle/>
        <a:p>
          <a:endParaRPr lang="cs-CZ"/>
        </a:p>
      </dgm:t>
    </dgm:pt>
    <dgm:pt modelId="{25D67DF7-F982-4A47-BE59-FDFB53674C73}" type="sibTrans" cxnId="{B01FD1D6-7E09-4BEE-BCA0-82C57C669505}">
      <dgm:prSet/>
      <dgm:spPr/>
      <dgm:t>
        <a:bodyPr/>
        <a:lstStyle/>
        <a:p>
          <a:endParaRPr lang="cs-CZ"/>
        </a:p>
      </dgm:t>
    </dgm:pt>
    <dgm:pt modelId="{61EFE1D8-3BF7-4A1D-9F31-FED1EB0E7C85}">
      <dgm:prSet custT="1"/>
      <dgm:spPr/>
      <dgm:t>
        <a:bodyPr/>
        <a:lstStyle/>
        <a:p>
          <a:pPr algn="ctr"/>
          <a:r>
            <a:rPr lang="cs-CZ" sz="1400" dirty="0" err="1" smtClean="0">
              <a:solidFill>
                <a:schemeClr val="bg1"/>
              </a:solidFill>
              <a:latin typeface="+mn-lt"/>
            </a:rPr>
            <a:t>CPs</a:t>
          </a:r>
          <a:r>
            <a:rPr lang="cs-CZ" sz="14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dirty="0" err="1" smtClean="0">
              <a:solidFill>
                <a:schemeClr val="bg1"/>
              </a:solidFill>
              <a:latin typeface="+mn-lt"/>
            </a:rPr>
            <a:t>jointly</a:t>
          </a:r>
          <a:r>
            <a:rPr lang="cs-CZ" sz="14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600" dirty="0" err="1" smtClean="0">
              <a:solidFill>
                <a:schemeClr val="bg1"/>
              </a:solidFill>
              <a:latin typeface="+mn-lt"/>
            </a:rPr>
            <a:t>agreed</a:t>
          </a:r>
          <a:r>
            <a:rPr lang="cs-CZ" sz="14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dirty="0" err="1" smtClean="0">
              <a:solidFill>
                <a:schemeClr val="bg1"/>
              </a:solidFill>
              <a:latin typeface="+mn-lt"/>
            </a:rPr>
            <a:t>for</a:t>
          </a:r>
          <a:r>
            <a:rPr lang="cs-CZ" sz="1400" dirty="0" smtClean="0">
              <a:solidFill>
                <a:schemeClr val="bg1"/>
              </a:solidFill>
              <a:latin typeface="+mn-lt"/>
            </a:rPr>
            <a:t> ETRS89 </a:t>
          </a:r>
          <a:r>
            <a:rPr lang="cs-CZ" sz="1400" i="1" dirty="0" smtClean="0">
              <a:solidFill>
                <a:schemeClr val="bg1"/>
              </a:solidFill>
              <a:latin typeface="+mn-lt"/>
            </a:rPr>
            <a:t>(to </a:t>
          </a:r>
          <a:r>
            <a:rPr lang="cs-CZ" sz="1400" i="1" dirty="0" err="1" smtClean="0">
              <a:solidFill>
                <a:schemeClr val="bg1"/>
              </a:solidFill>
              <a:latin typeface="+mn-lt"/>
            </a:rPr>
            <a:t>be</a:t>
          </a:r>
          <a:r>
            <a:rPr lang="cs-CZ" sz="1400" i="1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dirty="0" err="1" smtClean="0">
              <a:solidFill>
                <a:schemeClr val="bg1"/>
              </a:solidFill>
              <a:latin typeface="+mn-lt"/>
            </a:rPr>
            <a:t>incorported</a:t>
          </a:r>
          <a:r>
            <a:rPr lang="cs-CZ" sz="1400" i="1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dirty="0" err="1" smtClean="0">
              <a:solidFill>
                <a:schemeClr val="bg1"/>
              </a:solidFill>
              <a:latin typeface="+mn-lt"/>
            </a:rPr>
            <a:t>into</a:t>
          </a:r>
          <a:r>
            <a:rPr lang="cs-CZ" sz="1400" i="1" dirty="0" smtClean="0">
              <a:solidFill>
                <a:schemeClr val="bg1"/>
              </a:solidFill>
              <a:latin typeface="+mn-lt"/>
            </a:rPr>
            <a:t> source </a:t>
          </a:r>
          <a:r>
            <a:rPr lang="cs-CZ" sz="1400" i="1" dirty="0" err="1" smtClean="0">
              <a:solidFill>
                <a:schemeClr val="bg1"/>
              </a:solidFill>
              <a:latin typeface="+mn-lt"/>
            </a:rPr>
            <a:t>DBs</a:t>
          </a:r>
          <a:r>
            <a:rPr lang="cs-CZ" sz="1400" i="1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dirty="0" err="1" smtClean="0">
              <a:solidFill>
                <a:schemeClr val="bg1"/>
              </a:solidFill>
              <a:latin typeface="+mn-lt"/>
            </a:rPr>
            <a:t>of</a:t>
          </a:r>
          <a:r>
            <a:rPr lang="cs-CZ" sz="1400" i="1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dirty="0" err="1" smtClean="0">
              <a:solidFill>
                <a:schemeClr val="bg1"/>
              </a:solidFill>
              <a:latin typeface="+mn-lt"/>
            </a:rPr>
            <a:t>both</a:t>
          </a:r>
          <a:r>
            <a:rPr lang="cs-CZ" sz="1400" i="1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dirty="0" err="1" smtClean="0">
              <a:solidFill>
                <a:schemeClr val="bg1"/>
              </a:solidFill>
              <a:latin typeface="+mn-lt"/>
            </a:rPr>
            <a:t>MSs</a:t>
          </a:r>
          <a:r>
            <a:rPr lang="cs-CZ" sz="1400" i="1" dirty="0" smtClean="0">
              <a:solidFill>
                <a:schemeClr val="bg1"/>
              </a:solidFill>
              <a:latin typeface="+mn-lt"/>
            </a:rPr>
            <a:t>)</a:t>
          </a:r>
          <a:endParaRPr lang="cs-CZ" sz="1400" i="1" dirty="0">
            <a:latin typeface="+mn-lt"/>
          </a:endParaRPr>
        </a:p>
      </dgm:t>
    </dgm:pt>
    <dgm:pt modelId="{338A41BA-7C55-44FB-9454-6ED4FB9CFC3B}" type="parTrans" cxnId="{8109E75B-E5CF-4A80-B821-B986D9827AA9}">
      <dgm:prSet/>
      <dgm:spPr/>
      <dgm:t>
        <a:bodyPr/>
        <a:lstStyle/>
        <a:p>
          <a:endParaRPr lang="cs-CZ"/>
        </a:p>
      </dgm:t>
    </dgm:pt>
    <dgm:pt modelId="{19492DA6-772F-4EC3-8516-CAAD8BD95961}" type="sibTrans" cxnId="{8109E75B-E5CF-4A80-B821-B986D9827AA9}">
      <dgm:prSet/>
      <dgm:spPr/>
      <dgm:t>
        <a:bodyPr/>
        <a:lstStyle/>
        <a:p>
          <a:endParaRPr lang="cs-CZ"/>
        </a:p>
      </dgm:t>
    </dgm:pt>
    <dgm:pt modelId="{03EC48DF-5747-4920-815F-F5CA0B63F31B}">
      <dgm:prSet custT="1"/>
      <dgm:spPr/>
      <dgm:t>
        <a:bodyPr/>
        <a:lstStyle/>
        <a:p>
          <a:r>
            <a:rPr lang="cs-CZ" sz="1600" dirty="0" err="1" smtClean="0"/>
            <a:t>Technical</a:t>
          </a:r>
          <a:r>
            <a:rPr lang="cs-CZ" sz="1600" dirty="0" smtClean="0"/>
            <a:t> up-</a:t>
          </a:r>
          <a:r>
            <a:rPr lang="cs-CZ" sz="1600" dirty="0" err="1" smtClean="0"/>
            <a:t>dates</a:t>
          </a:r>
          <a:r>
            <a:rPr lang="cs-CZ" sz="1600" dirty="0" smtClean="0"/>
            <a:t> </a:t>
          </a:r>
          <a:r>
            <a:rPr lang="cs-CZ" sz="1600" dirty="0" err="1" smtClean="0"/>
            <a:t>of</a:t>
          </a:r>
          <a:r>
            <a:rPr lang="cs-CZ" sz="1600" dirty="0" smtClean="0"/>
            <a:t> </a:t>
          </a:r>
          <a:r>
            <a:rPr lang="cs-CZ" sz="1600" dirty="0" err="1" smtClean="0"/>
            <a:t>border</a:t>
          </a:r>
          <a:r>
            <a:rPr lang="cs-CZ" sz="1600" dirty="0" smtClean="0"/>
            <a:t> lines </a:t>
          </a:r>
          <a:r>
            <a:rPr lang="cs-CZ" sz="1600" dirty="0" err="1" smtClean="0"/>
            <a:t>incorporated</a:t>
          </a:r>
          <a:r>
            <a:rPr lang="cs-CZ" sz="1600" dirty="0" smtClean="0"/>
            <a:t> </a:t>
          </a:r>
          <a:r>
            <a:rPr lang="cs-CZ" sz="1600" dirty="0" err="1" smtClean="0"/>
            <a:t>into</a:t>
          </a:r>
          <a:r>
            <a:rPr lang="cs-CZ" sz="1600" dirty="0" smtClean="0"/>
            <a:t> </a:t>
          </a:r>
          <a:r>
            <a:rPr lang="cs-CZ" sz="1600" dirty="0" err="1" smtClean="0"/>
            <a:t>state</a:t>
          </a:r>
          <a:r>
            <a:rPr lang="cs-CZ" sz="1600" dirty="0" smtClean="0"/>
            <a:t> </a:t>
          </a:r>
          <a:r>
            <a:rPr lang="cs-CZ" sz="1600" dirty="0" err="1" smtClean="0"/>
            <a:t>boundary</a:t>
          </a:r>
          <a:r>
            <a:rPr lang="cs-CZ" sz="1600" dirty="0" smtClean="0"/>
            <a:t> </a:t>
          </a:r>
          <a:r>
            <a:rPr lang="cs-CZ" sz="1600" dirty="0" err="1" smtClean="0"/>
            <a:t>documentations</a:t>
          </a:r>
          <a:r>
            <a:rPr lang="cs-CZ" sz="1600" dirty="0" smtClean="0"/>
            <a:t> </a:t>
          </a:r>
          <a:endParaRPr lang="cs-CZ" sz="1600" dirty="0"/>
        </a:p>
      </dgm:t>
    </dgm:pt>
    <dgm:pt modelId="{B2F57B5D-6B34-44A2-B054-C3857E0EF3CC}" type="parTrans" cxnId="{9CB42892-F5C2-4F3D-82C8-5FF6701698BA}">
      <dgm:prSet/>
      <dgm:spPr/>
      <dgm:t>
        <a:bodyPr/>
        <a:lstStyle/>
        <a:p>
          <a:endParaRPr lang="cs-CZ"/>
        </a:p>
      </dgm:t>
    </dgm:pt>
    <dgm:pt modelId="{4E03ABD1-3572-45F7-949E-439CF8B91C47}" type="sibTrans" cxnId="{9CB42892-F5C2-4F3D-82C8-5FF6701698BA}">
      <dgm:prSet/>
      <dgm:spPr/>
      <dgm:t>
        <a:bodyPr/>
        <a:lstStyle/>
        <a:p>
          <a:endParaRPr lang="cs-CZ"/>
        </a:p>
      </dgm:t>
    </dgm:pt>
    <dgm:pt modelId="{1B717EF5-49A1-4A3B-BE81-47FB8BEA937D}">
      <dgm:prSet custT="1"/>
      <dgm:spPr/>
      <dgm:t>
        <a:bodyPr/>
        <a:lstStyle/>
        <a:p>
          <a:r>
            <a:rPr lang="cs-CZ" sz="1600" dirty="0" err="1" smtClean="0"/>
            <a:t>Amendments</a:t>
          </a:r>
          <a:r>
            <a:rPr lang="cs-CZ" sz="1600" dirty="0" smtClean="0"/>
            <a:t> </a:t>
          </a:r>
          <a:r>
            <a:rPr lang="cs-CZ" sz="1600" dirty="0" err="1" smtClean="0"/>
            <a:t>of</a:t>
          </a:r>
          <a:r>
            <a:rPr lang="cs-CZ" sz="1600" dirty="0" smtClean="0"/>
            <a:t> SB </a:t>
          </a:r>
          <a:r>
            <a:rPr lang="cs-CZ" sz="1600" dirty="0" err="1" smtClean="0"/>
            <a:t>documentation</a:t>
          </a:r>
          <a:r>
            <a:rPr lang="cs-CZ" sz="1600" dirty="0" smtClean="0"/>
            <a:t> (to </a:t>
          </a:r>
          <a:r>
            <a:rPr lang="cs-CZ" sz="1600" dirty="0" err="1" smtClean="0"/>
            <a:t>be</a:t>
          </a:r>
          <a:r>
            <a:rPr lang="cs-CZ" sz="1600" dirty="0" smtClean="0"/>
            <a:t>) </a:t>
          </a:r>
          <a:r>
            <a:rPr lang="cs-CZ" sz="1600" dirty="0" err="1" smtClean="0"/>
            <a:t>formally</a:t>
          </a:r>
          <a:r>
            <a:rPr lang="cs-CZ" sz="1600" dirty="0" smtClean="0"/>
            <a:t> </a:t>
          </a:r>
          <a:r>
            <a:rPr lang="cs-CZ" sz="1600" dirty="0" err="1" smtClean="0"/>
            <a:t>approved</a:t>
          </a:r>
          <a:r>
            <a:rPr lang="cs-CZ" sz="1600" dirty="0" smtClean="0"/>
            <a:t>  by </a:t>
          </a:r>
          <a:r>
            <a:rPr lang="cs-CZ" sz="1600" dirty="0" err="1" smtClean="0">
              <a:solidFill>
                <a:schemeClr val="bg1"/>
              </a:solidFill>
              <a:latin typeface="+mn-lt"/>
            </a:rPr>
            <a:t>both</a:t>
          </a:r>
          <a:r>
            <a:rPr lang="cs-CZ" sz="16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600" dirty="0" err="1" smtClean="0">
              <a:solidFill>
                <a:schemeClr val="bg1"/>
              </a:solidFill>
              <a:latin typeface="+mn-lt"/>
            </a:rPr>
            <a:t>MSs</a:t>
          </a:r>
          <a:r>
            <a:rPr lang="cs-CZ" sz="16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dirty="0" smtClean="0">
              <a:solidFill>
                <a:schemeClr val="bg1"/>
              </a:solidFill>
              <a:latin typeface="+mn-lt"/>
            </a:rPr>
            <a:t>= </a:t>
          </a:r>
          <a:r>
            <a:rPr lang="cs-CZ" sz="1400" i="1" dirty="0" err="1" smtClean="0">
              <a:solidFill>
                <a:schemeClr val="bg1"/>
              </a:solidFill>
              <a:latin typeface="+mn-lt"/>
            </a:rPr>
            <a:t>new</a:t>
          </a:r>
          <a:r>
            <a:rPr lang="cs-CZ" sz="1400" i="1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dirty="0" err="1" smtClean="0">
              <a:solidFill>
                <a:schemeClr val="bg1"/>
              </a:solidFill>
              <a:latin typeface="+mn-lt"/>
            </a:rPr>
            <a:t>stakeholders</a:t>
          </a:r>
          <a:endParaRPr lang="cs-CZ" sz="1400" i="1" dirty="0"/>
        </a:p>
      </dgm:t>
    </dgm:pt>
    <dgm:pt modelId="{D4721119-1847-4664-9C16-F8FB27785FAA}" type="parTrans" cxnId="{980BA799-A8E0-4527-946E-69779C96FAA2}">
      <dgm:prSet/>
      <dgm:spPr/>
      <dgm:t>
        <a:bodyPr/>
        <a:lstStyle/>
        <a:p>
          <a:endParaRPr lang="cs-CZ"/>
        </a:p>
      </dgm:t>
    </dgm:pt>
    <dgm:pt modelId="{B0107515-C9F6-4493-999C-E1669B3E4650}" type="sibTrans" cxnId="{980BA799-A8E0-4527-946E-69779C96FAA2}">
      <dgm:prSet/>
      <dgm:spPr/>
      <dgm:t>
        <a:bodyPr/>
        <a:lstStyle/>
        <a:p>
          <a:endParaRPr lang="cs-CZ"/>
        </a:p>
      </dgm:t>
    </dgm:pt>
    <dgm:pt modelId="{DAFF4561-D6CD-4C65-8A78-085BF0340124}">
      <dgm:prSet custT="1"/>
      <dgm:spPr/>
      <dgm:t>
        <a:bodyPr/>
        <a:lstStyle/>
        <a:p>
          <a:r>
            <a:rPr lang="cs-CZ" sz="1600" dirty="0" err="1" smtClean="0"/>
            <a:t>The</a:t>
          </a:r>
          <a:r>
            <a:rPr lang="cs-CZ" sz="1600" dirty="0" smtClean="0"/>
            <a:t> AU up-</a:t>
          </a:r>
          <a:r>
            <a:rPr lang="cs-CZ" sz="1600" dirty="0" err="1" smtClean="0"/>
            <a:t>dating</a:t>
          </a:r>
          <a:r>
            <a:rPr lang="cs-CZ" sz="1600" dirty="0" smtClean="0"/>
            <a:t> </a:t>
          </a:r>
          <a:r>
            <a:rPr lang="cs-CZ" sz="1600" dirty="0" err="1" smtClean="0"/>
            <a:t>process</a:t>
          </a:r>
          <a:r>
            <a:rPr lang="cs-CZ" sz="1600" dirty="0" smtClean="0"/>
            <a:t> to </a:t>
          </a:r>
          <a:r>
            <a:rPr lang="cs-CZ" sz="1600" dirty="0" err="1" smtClean="0"/>
            <a:t>consider</a:t>
          </a:r>
          <a:r>
            <a:rPr lang="cs-CZ" sz="1600" dirty="0" smtClean="0"/>
            <a:t> </a:t>
          </a:r>
          <a:r>
            <a:rPr lang="cs-CZ" sz="1600" dirty="0" err="1" smtClean="0"/>
            <a:t>the</a:t>
          </a:r>
          <a:r>
            <a:rPr lang="cs-CZ" sz="1600" dirty="0" smtClean="0"/>
            <a:t> SB </a:t>
          </a:r>
          <a:r>
            <a:rPr lang="cs-CZ" sz="1600" dirty="0" err="1" smtClean="0"/>
            <a:t>amendments</a:t>
          </a:r>
          <a:endParaRPr lang="cs-CZ" sz="1600" dirty="0"/>
        </a:p>
      </dgm:t>
    </dgm:pt>
    <dgm:pt modelId="{6CE52C28-3774-4EC7-B20E-E681873251FC}" type="parTrans" cxnId="{842D4553-83CB-4965-8D2C-8AC3E298B3D5}">
      <dgm:prSet/>
      <dgm:spPr/>
      <dgm:t>
        <a:bodyPr/>
        <a:lstStyle/>
        <a:p>
          <a:endParaRPr lang="cs-CZ"/>
        </a:p>
      </dgm:t>
    </dgm:pt>
    <dgm:pt modelId="{45D4AA30-99A5-4214-A0DD-F7133F5BEBC9}" type="sibTrans" cxnId="{842D4553-83CB-4965-8D2C-8AC3E298B3D5}">
      <dgm:prSet/>
      <dgm:spPr/>
      <dgm:t>
        <a:bodyPr/>
        <a:lstStyle/>
        <a:p>
          <a:endParaRPr lang="cs-CZ"/>
        </a:p>
      </dgm:t>
    </dgm:pt>
    <dgm:pt modelId="{AB9BE054-671B-46D2-904C-57F064FCF704}" type="pres">
      <dgm:prSet presAssocID="{C5E257B4-4CB2-4DC7-8641-84CBEFF8EAA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cs-CZ"/>
        </a:p>
      </dgm:t>
    </dgm:pt>
    <dgm:pt modelId="{FE71BC2F-05C5-4EBE-BA98-DFBCD56236ED}" type="pres">
      <dgm:prSet presAssocID="{C5E257B4-4CB2-4DC7-8641-84CBEFF8EAA2}" presName="cycle" presStyleCnt="0"/>
      <dgm:spPr/>
      <dgm:t>
        <a:bodyPr/>
        <a:lstStyle/>
        <a:p>
          <a:endParaRPr lang="cs-CZ"/>
        </a:p>
      </dgm:t>
    </dgm:pt>
    <dgm:pt modelId="{ACD357DB-7632-4806-8D28-AD0567EEBA5A}" type="pres">
      <dgm:prSet presAssocID="{14959E59-D19A-447A-A164-581C7238AA67}" presName="nodeFirstNode" presStyleLbl="node1" presStyleIdx="0" presStyleCnt="12" custScaleX="153435" custScaleY="232536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C04647C6-CE12-4D5B-B916-6B597C48E5F7}" type="pres">
      <dgm:prSet presAssocID="{75FF99CA-C9F3-46E4-A45C-207FBD8B7B14}" presName="sibTransFirstNode" presStyleLbl="bgShp" presStyleIdx="0" presStyleCnt="1" custScaleX="154240" custLinFactNeighborX="0" custLinFactNeighborY="-734"/>
      <dgm:spPr/>
      <dgm:t>
        <a:bodyPr/>
        <a:lstStyle/>
        <a:p>
          <a:endParaRPr lang="cs-CZ"/>
        </a:p>
      </dgm:t>
    </dgm:pt>
    <dgm:pt modelId="{FCD03209-D853-4698-88DB-A76ED5DBC7E0}" type="pres">
      <dgm:prSet presAssocID="{7F10E386-0D2C-4BEB-9E75-13EAD62D60FB}" presName="nodeFollowingNodes" presStyleLbl="node1" presStyleIdx="1" presStyleCnt="12" custScaleX="144257" custScaleY="171631" custRadScaleRad="122332" custRadScaleInc="28877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5BE8543B-375E-43C9-83D5-AF36625F2F0E}" type="pres">
      <dgm:prSet presAssocID="{78ACE628-C974-4F60-B0E2-8D702D18557E}" presName="nodeFollowingNodes" presStyleLbl="node1" presStyleIdx="2" presStyleCnt="12" custScaleX="183792" custScaleY="108050" custRadScaleRad="161714" custRadScaleInc="9687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CDDEB5E8-4E1B-4233-9979-22E9DF98F4C4}" type="pres">
      <dgm:prSet presAssocID="{7609F9FC-6C54-4797-9BB8-E5941EC5D9F1}" presName="nodeFollowingNodes" presStyleLbl="node1" presStyleIdx="3" presStyleCnt="12" custScaleX="142661" custScaleY="136961" custRadScaleRad="165480" custRadScaleInc="-53096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81D3A554-E6D3-4D63-967B-2F82B806BFF0}" type="pres">
      <dgm:prSet presAssocID="{D7669508-E230-437F-B986-6EE78C4C5428}" presName="nodeFollowingNodes" presStyleLbl="node1" presStyleIdx="4" presStyleCnt="12" custScaleX="211902" custScaleY="203913" custRadScaleRad="164481" custRadScaleInc="-106674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A25472F9-5902-495D-8C1E-F8CC78DEE22C}" type="pres">
      <dgm:prSet presAssocID="{0CD5177C-0015-4C7A-9ED9-0AE4E0444CE4}" presName="nodeFollowingNodes" presStyleLbl="node1" presStyleIdx="5" presStyleCnt="12" custScaleX="193206" custScaleY="247402" custRadScaleRad="138632" custRadScaleInc="-132627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8FA08F8A-7559-4274-B64F-CE4A11110769}" type="pres">
      <dgm:prSet presAssocID="{ECACB9A0-BB88-4B09-A3F1-E0AF253FF03B}" presName="nodeFollowingNodes" presStyleLbl="node1" presStyleIdx="6" presStyleCnt="12" custScaleX="163198" custScaleY="189997" custRadScaleRad="112039" custRadScaleInc="-124522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82DA7D97-7091-48DA-AA15-07F009627F56}" type="pres">
      <dgm:prSet presAssocID="{2D25102C-B6FD-4BE4-B93A-E9C0CB069AA1}" presName="nodeFollowingNodes" presStyleLbl="node1" presStyleIdx="7" presStyleCnt="12" custScaleX="316017" custScaleY="172382" custRadScaleRad="106361" custRadScaleInc="5669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8C3E09FE-6135-454C-B36E-8D9E472235E9}" type="pres">
      <dgm:prSet presAssocID="{61EFE1D8-3BF7-4A1D-9F31-FED1EB0E7C85}" presName="nodeFollowingNodes" presStyleLbl="node1" presStyleIdx="8" presStyleCnt="12" custScaleX="273767" custScaleY="166342" custRadScaleRad="144691" custRadScaleInc="30602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8496831D-5502-4B05-8AD0-219F7F910FAC}" type="pres">
      <dgm:prSet presAssocID="{03EC48DF-5747-4920-815F-F5CA0B63F31B}" presName="nodeFollowingNodes" presStyleLbl="node1" presStyleIdx="9" presStyleCnt="12" custScaleX="312494" custScaleY="189493" custRadScaleRad="159713" custRadScaleInc="-9738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36960C04-25A4-4DDB-8A8F-FBB1C18A7638}" type="pres">
      <dgm:prSet presAssocID="{1B717EF5-49A1-4A3B-BE81-47FB8BEA937D}" presName="nodeFollowingNodes" presStyleLbl="node1" presStyleIdx="10" presStyleCnt="12" custScaleX="329904" custScaleY="222385" custRadScaleRad="153508" custRadScaleInc="-49892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  <dgm:pt modelId="{E00EC6C1-412B-4853-980D-01BD3A0F2BBC}" type="pres">
      <dgm:prSet presAssocID="{DAFF4561-D6CD-4C65-8A78-085BF0340124}" presName="nodeFollowingNodes" presStyleLbl="node1" presStyleIdx="11" presStyleCnt="12" custScaleX="231232" custScaleY="179566" custRadScaleRad="141367" custRadScaleInc="-74143">
        <dgm:presLayoutVars>
          <dgm:bulletEnabled val="1"/>
        </dgm:presLayoutVars>
      </dgm:prSet>
      <dgm:spPr/>
      <dgm:t>
        <a:bodyPr/>
        <a:lstStyle/>
        <a:p>
          <a:endParaRPr lang="cs-CZ"/>
        </a:p>
      </dgm:t>
    </dgm:pt>
  </dgm:ptLst>
  <dgm:cxnLst>
    <dgm:cxn modelId="{BA38D943-0C1A-4833-9CEB-4C9C0EE37C6A}" srcId="{C5E257B4-4CB2-4DC7-8641-84CBEFF8EAA2}" destId="{78ACE628-C974-4F60-B0E2-8D702D18557E}" srcOrd="2" destOrd="0" parTransId="{3CD9A165-0508-4123-AEC8-CEFE0C372311}" sibTransId="{E5452C01-D077-433E-B52B-1F5C74CC4B70}"/>
    <dgm:cxn modelId="{742F65D8-18C4-474C-8FE0-242E3958B04C}" srcId="{C5E257B4-4CB2-4DC7-8641-84CBEFF8EAA2}" destId="{2D25102C-B6FD-4BE4-B93A-E9C0CB069AA1}" srcOrd="7" destOrd="0" parTransId="{B72BE131-3F8D-44D6-B768-E261E8E06A49}" sibTransId="{4DE2086B-1E0D-48EE-864A-80868EA95FEC}"/>
    <dgm:cxn modelId="{612B3E83-774F-4AAB-A0DF-8911283380EF}" srcId="{C5E257B4-4CB2-4DC7-8641-84CBEFF8EAA2}" destId="{7F10E386-0D2C-4BEB-9E75-13EAD62D60FB}" srcOrd="1" destOrd="0" parTransId="{D00AD5E1-3D3E-44A4-B65F-5EC9FE7FBF01}" sibTransId="{98363AA0-0427-4570-B5A4-88AD519D6CB6}"/>
    <dgm:cxn modelId="{84566741-A5E3-4C9C-BFEE-3FB5406E2758}" type="presOf" srcId="{75FF99CA-C9F3-46E4-A45C-207FBD8B7B14}" destId="{C04647C6-CE12-4D5B-B916-6B597C48E5F7}" srcOrd="0" destOrd="0" presId="urn:microsoft.com/office/officeart/2005/8/layout/cycle3"/>
    <dgm:cxn modelId="{8109E75B-E5CF-4A80-B821-B986D9827AA9}" srcId="{C5E257B4-4CB2-4DC7-8641-84CBEFF8EAA2}" destId="{61EFE1D8-3BF7-4A1D-9F31-FED1EB0E7C85}" srcOrd="8" destOrd="0" parTransId="{338A41BA-7C55-44FB-9454-6ED4FB9CFC3B}" sibTransId="{19492DA6-772F-4EC3-8516-CAAD8BD95961}"/>
    <dgm:cxn modelId="{077300A4-CC4C-4C81-9D01-DFC819810BB0}" srcId="{C5E257B4-4CB2-4DC7-8641-84CBEFF8EAA2}" destId="{7609F9FC-6C54-4797-9BB8-E5941EC5D9F1}" srcOrd="3" destOrd="0" parTransId="{329AE264-2209-4A57-81A1-832D4F1592C1}" sibTransId="{9206008A-D5F5-4B21-8F12-17B7F49C5A5A}"/>
    <dgm:cxn modelId="{0F8CC385-2828-4BFB-9E02-ABAB0CE60FF9}" srcId="{C5E257B4-4CB2-4DC7-8641-84CBEFF8EAA2}" destId="{0CD5177C-0015-4C7A-9ED9-0AE4E0444CE4}" srcOrd="5" destOrd="0" parTransId="{23030E44-47AF-4B49-A186-C9D1B3619862}" sibTransId="{44AC7EF4-17CB-4669-9C65-73E17FAC24F5}"/>
    <dgm:cxn modelId="{9CB42892-F5C2-4F3D-82C8-5FF6701698BA}" srcId="{C5E257B4-4CB2-4DC7-8641-84CBEFF8EAA2}" destId="{03EC48DF-5747-4920-815F-F5CA0B63F31B}" srcOrd="9" destOrd="0" parTransId="{B2F57B5D-6B34-44A2-B054-C3857E0EF3CC}" sibTransId="{4E03ABD1-3572-45F7-949E-439CF8B91C47}"/>
    <dgm:cxn modelId="{3A4BB848-30A3-4C9E-9C97-BC6493A3E53E}" type="presOf" srcId="{78ACE628-C974-4F60-B0E2-8D702D18557E}" destId="{5BE8543B-375E-43C9-83D5-AF36625F2F0E}" srcOrd="0" destOrd="0" presId="urn:microsoft.com/office/officeart/2005/8/layout/cycle3"/>
    <dgm:cxn modelId="{B33EB1DB-9180-4282-B908-2C91D664B60B}" type="presOf" srcId="{ECACB9A0-BB88-4B09-A3F1-E0AF253FF03B}" destId="{8FA08F8A-7559-4274-B64F-CE4A11110769}" srcOrd="0" destOrd="0" presId="urn:microsoft.com/office/officeart/2005/8/layout/cycle3"/>
    <dgm:cxn modelId="{842D4553-83CB-4965-8D2C-8AC3E298B3D5}" srcId="{C5E257B4-4CB2-4DC7-8641-84CBEFF8EAA2}" destId="{DAFF4561-D6CD-4C65-8A78-085BF0340124}" srcOrd="11" destOrd="0" parTransId="{6CE52C28-3774-4EC7-B20E-E681873251FC}" sibTransId="{45D4AA30-99A5-4214-A0DD-F7133F5BEBC9}"/>
    <dgm:cxn modelId="{B6403576-D693-473F-80F2-0BF0E66004E7}" type="presOf" srcId="{14959E59-D19A-447A-A164-581C7238AA67}" destId="{ACD357DB-7632-4806-8D28-AD0567EEBA5A}" srcOrd="0" destOrd="0" presId="urn:microsoft.com/office/officeart/2005/8/layout/cycle3"/>
    <dgm:cxn modelId="{254A7650-480D-419C-934D-5F4A7D55CE9F}" type="presOf" srcId="{D7669508-E230-437F-B986-6EE78C4C5428}" destId="{81D3A554-E6D3-4D63-967B-2F82B806BFF0}" srcOrd="0" destOrd="0" presId="urn:microsoft.com/office/officeart/2005/8/layout/cycle3"/>
    <dgm:cxn modelId="{B01FD1D6-7E09-4BEE-BCA0-82C57C669505}" srcId="{C5E257B4-4CB2-4DC7-8641-84CBEFF8EAA2}" destId="{D7669508-E230-437F-B986-6EE78C4C5428}" srcOrd="4" destOrd="0" parTransId="{3CCE44E6-9BEC-4C8D-AC5F-23BC75EB5120}" sibTransId="{25D67DF7-F982-4A47-BE59-FDFB53674C73}"/>
    <dgm:cxn modelId="{026C9243-5142-4D65-A558-40A55910F8A1}" type="presOf" srcId="{2D25102C-B6FD-4BE4-B93A-E9C0CB069AA1}" destId="{82DA7D97-7091-48DA-AA15-07F009627F56}" srcOrd="0" destOrd="0" presId="urn:microsoft.com/office/officeart/2005/8/layout/cycle3"/>
    <dgm:cxn modelId="{91D09354-B4AC-4E15-928F-31830576C212}" srcId="{C5E257B4-4CB2-4DC7-8641-84CBEFF8EAA2}" destId="{14959E59-D19A-447A-A164-581C7238AA67}" srcOrd="0" destOrd="0" parTransId="{44D498F3-E66C-4F78-8EC3-4EFE0C969644}" sibTransId="{75FF99CA-C9F3-46E4-A45C-207FBD8B7B14}"/>
    <dgm:cxn modelId="{0252359F-21EE-479F-A750-70C753187E5A}" type="presOf" srcId="{0CD5177C-0015-4C7A-9ED9-0AE4E0444CE4}" destId="{A25472F9-5902-495D-8C1E-F8CC78DEE22C}" srcOrd="0" destOrd="0" presId="urn:microsoft.com/office/officeart/2005/8/layout/cycle3"/>
    <dgm:cxn modelId="{C37CCAC7-1569-4131-81AD-159E372D2A10}" type="presOf" srcId="{7F10E386-0D2C-4BEB-9E75-13EAD62D60FB}" destId="{FCD03209-D853-4698-88DB-A76ED5DBC7E0}" srcOrd="0" destOrd="0" presId="urn:microsoft.com/office/officeart/2005/8/layout/cycle3"/>
    <dgm:cxn modelId="{980BA799-A8E0-4527-946E-69779C96FAA2}" srcId="{C5E257B4-4CB2-4DC7-8641-84CBEFF8EAA2}" destId="{1B717EF5-49A1-4A3B-BE81-47FB8BEA937D}" srcOrd="10" destOrd="0" parTransId="{D4721119-1847-4664-9C16-F8FB27785FAA}" sibTransId="{B0107515-C9F6-4493-999C-E1669B3E4650}"/>
    <dgm:cxn modelId="{93BA208A-640B-4A77-B6D6-3265B6274220}" type="presOf" srcId="{03EC48DF-5747-4920-815F-F5CA0B63F31B}" destId="{8496831D-5502-4B05-8AD0-219F7F910FAC}" srcOrd="0" destOrd="0" presId="urn:microsoft.com/office/officeart/2005/8/layout/cycle3"/>
    <dgm:cxn modelId="{BB941574-2548-44DE-A9A5-C8EBC310C30E}" type="presOf" srcId="{1B717EF5-49A1-4A3B-BE81-47FB8BEA937D}" destId="{36960C04-25A4-4DDB-8A8F-FBB1C18A7638}" srcOrd="0" destOrd="0" presId="urn:microsoft.com/office/officeart/2005/8/layout/cycle3"/>
    <dgm:cxn modelId="{AD71C771-BA7D-47B5-A98D-75816AB42733}" type="presOf" srcId="{DAFF4561-D6CD-4C65-8A78-085BF0340124}" destId="{E00EC6C1-412B-4853-980D-01BD3A0F2BBC}" srcOrd="0" destOrd="0" presId="urn:microsoft.com/office/officeart/2005/8/layout/cycle3"/>
    <dgm:cxn modelId="{9B15EC46-84E5-4F9C-B6BE-69E0ABC53BE6}" type="presOf" srcId="{7609F9FC-6C54-4797-9BB8-E5941EC5D9F1}" destId="{CDDEB5E8-4E1B-4233-9979-22E9DF98F4C4}" srcOrd="0" destOrd="0" presId="urn:microsoft.com/office/officeart/2005/8/layout/cycle3"/>
    <dgm:cxn modelId="{1D602FEC-249C-4FF0-9700-E2FDEB6FD6CA}" type="presOf" srcId="{C5E257B4-4CB2-4DC7-8641-84CBEFF8EAA2}" destId="{AB9BE054-671B-46D2-904C-57F064FCF704}" srcOrd="0" destOrd="0" presId="urn:microsoft.com/office/officeart/2005/8/layout/cycle3"/>
    <dgm:cxn modelId="{02FB1C09-CE2C-422C-A961-43F73A4BD212}" srcId="{C5E257B4-4CB2-4DC7-8641-84CBEFF8EAA2}" destId="{ECACB9A0-BB88-4B09-A3F1-E0AF253FF03B}" srcOrd="6" destOrd="0" parTransId="{DF4E426C-503C-4481-9DDD-8679A835C59D}" sibTransId="{81CF2B56-0D91-4988-A651-A0A94323F377}"/>
    <dgm:cxn modelId="{0EA6C207-CBB2-49D1-8674-4049193EE01A}" type="presOf" srcId="{61EFE1D8-3BF7-4A1D-9F31-FED1EB0E7C85}" destId="{8C3E09FE-6135-454C-B36E-8D9E472235E9}" srcOrd="0" destOrd="0" presId="urn:microsoft.com/office/officeart/2005/8/layout/cycle3"/>
    <dgm:cxn modelId="{325CB91B-AE3B-422D-9520-24BD489B6B24}" type="presParOf" srcId="{AB9BE054-671B-46D2-904C-57F064FCF704}" destId="{FE71BC2F-05C5-4EBE-BA98-DFBCD56236ED}" srcOrd="0" destOrd="0" presId="urn:microsoft.com/office/officeart/2005/8/layout/cycle3"/>
    <dgm:cxn modelId="{F664A7B9-A339-4032-9122-ECF4364D055D}" type="presParOf" srcId="{FE71BC2F-05C5-4EBE-BA98-DFBCD56236ED}" destId="{ACD357DB-7632-4806-8D28-AD0567EEBA5A}" srcOrd="0" destOrd="0" presId="urn:microsoft.com/office/officeart/2005/8/layout/cycle3"/>
    <dgm:cxn modelId="{479E321C-E7B4-44CD-A7A7-3A6457AA279C}" type="presParOf" srcId="{FE71BC2F-05C5-4EBE-BA98-DFBCD56236ED}" destId="{C04647C6-CE12-4D5B-B916-6B597C48E5F7}" srcOrd="1" destOrd="0" presId="urn:microsoft.com/office/officeart/2005/8/layout/cycle3"/>
    <dgm:cxn modelId="{E2D6B219-8B89-4563-A40D-A5DF39DB2C42}" type="presParOf" srcId="{FE71BC2F-05C5-4EBE-BA98-DFBCD56236ED}" destId="{FCD03209-D853-4698-88DB-A76ED5DBC7E0}" srcOrd="2" destOrd="0" presId="urn:microsoft.com/office/officeart/2005/8/layout/cycle3"/>
    <dgm:cxn modelId="{C6B16F22-68EA-4781-B0C9-70A2065A50B9}" type="presParOf" srcId="{FE71BC2F-05C5-4EBE-BA98-DFBCD56236ED}" destId="{5BE8543B-375E-43C9-83D5-AF36625F2F0E}" srcOrd="3" destOrd="0" presId="urn:microsoft.com/office/officeart/2005/8/layout/cycle3"/>
    <dgm:cxn modelId="{C84FA116-AEFA-4583-AABB-61A3570CFEA8}" type="presParOf" srcId="{FE71BC2F-05C5-4EBE-BA98-DFBCD56236ED}" destId="{CDDEB5E8-4E1B-4233-9979-22E9DF98F4C4}" srcOrd="4" destOrd="0" presId="urn:microsoft.com/office/officeart/2005/8/layout/cycle3"/>
    <dgm:cxn modelId="{361B065E-8E61-4BA3-9727-89BD96D882AB}" type="presParOf" srcId="{FE71BC2F-05C5-4EBE-BA98-DFBCD56236ED}" destId="{81D3A554-E6D3-4D63-967B-2F82B806BFF0}" srcOrd="5" destOrd="0" presId="urn:microsoft.com/office/officeart/2005/8/layout/cycle3"/>
    <dgm:cxn modelId="{CA635FAD-0A46-46A4-930A-4AF820F7CA90}" type="presParOf" srcId="{FE71BC2F-05C5-4EBE-BA98-DFBCD56236ED}" destId="{A25472F9-5902-495D-8C1E-F8CC78DEE22C}" srcOrd="6" destOrd="0" presId="urn:microsoft.com/office/officeart/2005/8/layout/cycle3"/>
    <dgm:cxn modelId="{8CC9DE46-5BE1-43C1-BDD9-7C2F7B8918CB}" type="presParOf" srcId="{FE71BC2F-05C5-4EBE-BA98-DFBCD56236ED}" destId="{8FA08F8A-7559-4274-B64F-CE4A11110769}" srcOrd="7" destOrd="0" presId="urn:microsoft.com/office/officeart/2005/8/layout/cycle3"/>
    <dgm:cxn modelId="{C5320E78-0467-4385-8826-62A19F5B1E2D}" type="presParOf" srcId="{FE71BC2F-05C5-4EBE-BA98-DFBCD56236ED}" destId="{82DA7D97-7091-48DA-AA15-07F009627F56}" srcOrd="8" destOrd="0" presId="urn:microsoft.com/office/officeart/2005/8/layout/cycle3"/>
    <dgm:cxn modelId="{038AFC0E-8B84-4712-B76C-529875CB46C9}" type="presParOf" srcId="{FE71BC2F-05C5-4EBE-BA98-DFBCD56236ED}" destId="{8C3E09FE-6135-454C-B36E-8D9E472235E9}" srcOrd="9" destOrd="0" presId="urn:microsoft.com/office/officeart/2005/8/layout/cycle3"/>
    <dgm:cxn modelId="{32F67D92-C376-43CF-8F4B-07C54AD7B3C8}" type="presParOf" srcId="{FE71BC2F-05C5-4EBE-BA98-DFBCD56236ED}" destId="{8496831D-5502-4B05-8AD0-219F7F910FAC}" srcOrd="10" destOrd="0" presId="urn:microsoft.com/office/officeart/2005/8/layout/cycle3"/>
    <dgm:cxn modelId="{94610922-70E9-4CBA-B3F2-23113C94705D}" type="presParOf" srcId="{FE71BC2F-05C5-4EBE-BA98-DFBCD56236ED}" destId="{36960C04-25A4-4DDB-8A8F-FBB1C18A7638}" srcOrd="11" destOrd="0" presId="urn:microsoft.com/office/officeart/2005/8/layout/cycle3"/>
    <dgm:cxn modelId="{9BF8D326-B196-4F6F-9178-98B0B2A61BE5}" type="presParOf" srcId="{FE71BC2F-05C5-4EBE-BA98-DFBCD56236ED}" destId="{E00EC6C1-412B-4853-980D-01BD3A0F2BBC}" srcOrd="12" destOrd="0" presId="urn:microsoft.com/office/officeart/2005/8/layout/cycle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348DD-5C6D-4A94-9953-9236C53240BF}">
      <dsp:nvSpPr>
        <dsp:cNvPr id="0" name=""/>
        <dsp:cNvSpPr/>
      </dsp:nvSpPr>
      <dsp:spPr>
        <a:xfrm>
          <a:off x="7812" y="1158378"/>
          <a:ext cx="1448581" cy="666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400" b="0" kern="1200" dirty="0" err="1" smtClean="0"/>
            <a:t>Local</a:t>
          </a:r>
          <a:r>
            <a:rPr lang="cs-CZ" sz="1400" b="0" kern="1200" dirty="0" smtClean="0"/>
            <a:t> data, </a:t>
          </a:r>
          <a:r>
            <a:rPr lang="cs-CZ" sz="1400" b="0" kern="1200" dirty="0" err="1" smtClean="0"/>
            <a:t>survey</a:t>
          </a:r>
          <a:r>
            <a:rPr lang="cs-CZ" sz="1400" b="0" kern="1200" dirty="0" smtClean="0"/>
            <a:t> </a:t>
          </a:r>
          <a:r>
            <a:rPr lang="cs-CZ" sz="1400" b="0" kern="1200" dirty="0" err="1" smtClean="0"/>
            <a:t>sketches</a:t>
          </a:r>
          <a:endParaRPr lang="en-US" sz="1400" b="0" kern="1200" dirty="0" smtClean="0"/>
        </a:p>
      </dsp:txBody>
      <dsp:txXfrm>
        <a:off x="7812" y="1158378"/>
        <a:ext cx="1448581" cy="666063"/>
      </dsp:txXfrm>
    </dsp:sp>
    <dsp:sp modelId="{D0E6525F-4562-42BC-B7D2-B6F3B221C4D8}">
      <dsp:nvSpPr>
        <dsp:cNvPr id="0" name=""/>
        <dsp:cNvSpPr/>
      </dsp:nvSpPr>
      <dsp:spPr>
        <a:xfrm>
          <a:off x="266437" y="1245166"/>
          <a:ext cx="73915" cy="73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753BA-F0E3-43EF-845C-4CED7CC53339}">
      <dsp:nvSpPr>
        <dsp:cNvPr id="0" name=""/>
        <dsp:cNvSpPr/>
      </dsp:nvSpPr>
      <dsp:spPr>
        <a:xfrm>
          <a:off x="318177" y="1141685"/>
          <a:ext cx="73915" cy="73915"/>
        </a:xfrm>
        <a:prstGeom prst="ellipse">
          <a:avLst/>
        </a:prstGeom>
        <a:solidFill>
          <a:schemeClr val="accent5">
            <a:hueOff val="-551882"/>
            <a:satOff val="2212"/>
            <a:lumOff val="4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DB8D7-3FF2-47D3-BCF5-02361290C239}">
      <dsp:nvSpPr>
        <dsp:cNvPr id="0" name=""/>
        <dsp:cNvSpPr/>
      </dsp:nvSpPr>
      <dsp:spPr>
        <a:xfrm>
          <a:off x="442355" y="1162381"/>
          <a:ext cx="116152" cy="116152"/>
        </a:xfrm>
        <a:prstGeom prst="ellipse">
          <a:avLst/>
        </a:prstGeom>
        <a:solidFill>
          <a:schemeClr val="accent5">
            <a:hueOff val="-1103764"/>
            <a:satOff val="4423"/>
            <a:lumOff val="9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A034-3A89-4CDE-A69B-BAE14A5AEA00}">
      <dsp:nvSpPr>
        <dsp:cNvPr id="0" name=""/>
        <dsp:cNvSpPr/>
      </dsp:nvSpPr>
      <dsp:spPr>
        <a:xfrm>
          <a:off x="545837" y="1048552"/>
          <a:ext cx="73915" cy="73915"/>
        </a:xfrm>
        <a:prstGeom prst="ellipse">
          <a:avLst/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C9494-4EC2-4AEE-967F-8E46038742F2}">
      <dsp:nvSpPr>
        <dsp:cNvPr id="0" name=""/>
        <dsp:cNvSpPr/>
      </dsp:nvSpPr>
      <dsp:spPr>
        <a:xfrm>
          <a:off x="680363" y="1007159"/>
          <a:ext cx="73915" cy="73915"/>
        </a:xfrm>
        <a:prstGeom prst="ellipse">
          <a:avLst/>
        </a:prstGeom>
        <a:solidFill>
          <a:schemeClr val="accent5">
            <a:hueOff val="-2207528"/>
            <a:satOff val="8847"/>
            <a:lumOff val="19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A0209-9367-4444-A6D1-D39C3998A1FF}">
      <dsp:nvSpPr>
        <dsp:cNvPr id="0" name=""/>
        <dsp:cNvSpPr/>
      </dsp:nvSpPr>
      <dsp:spPr>
        <a:xfrm>
          <a:off x="845933" y="1079596"/>
          <a:ext cx="73915" cy="73915"/>
        </a:xfrm>
        <a:prstGeom prst="ellipse">
          <a:avLst/>
        </a:prstGeom>
        <a:solidFill>
          <a:schemeClr val="accent5">
            <a:hueOff val="-2759410"/>
            <a:satOff val="11059"/>
            <a:lumOff val="23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4B00E-135C-4CC5-9B8E-1721B8B7935D}">
      <dsp:nvSpPr>
        <dsp:cNvPr id="0" name=""/>
        <dsp:cNvSpPr/>
      </dsp:nvSpPr>
      <dsp:spPr>
        <a:xfrm>
          <a:off x="949414" y="1131337"/>
          <a:ext cx="116152" cy="116152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1A4F3-6ED8-4F82-A3FD-A582C2C0124E}">
      <dsp:nvSpPr>
        <dsp:cNvPr id="0" name=""/>
        <dsp:cNvSpPr/>
      </dsp:nvSpPr>
      <dsp:spPr>
        <a:xfrm>
          <a:off x="1094288" y="1245166"/>
          <a:ext cx="73915" cy="73915"/>
        </a:xfrm>
        <a:prstGeom prst="ellipse">
          <a:avLst/>
        </a:prstGeom>
        <a:solidFill>
          <a:schemeClr val="accent5">
            <a:hueOff val="-3863174"/>
            <a:satOff val="15482"/>
            <a:lumOff val="33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C9D7E-D3F1-414D-93C1-93B24AC4483D}">
      <dsp:nvSpPr>
        <dsp:cNvPr id="0" name=""/>
        <dsp:cNvSpPr/>
      </dsp:nvSpPr>
      <dsp:spPr>
        <a:xfrm>
          <a:off x="1156377" y="1358996"/>
          <a:ext cx="73915" cy="73915"/>
        </a:xfrm>
        <a:prstGeom prst="ellipse">
          <a:avLst/>
        </a:prstGeom>
        <a:solidFill>
          <a:schemeClr val="accent5">
            <a:hueOff val="-4415056"/>
            <a:satOff val="17694"/>
            <a:lumOff val="38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BD9B5-3586-4051-B533-10D04B61F1DC}">
      <dsp:nvSpPr>
        <dsp:cNvPr id="0" name=""/>
        <dsp:cNvSpPr/>
      </dsp:nvSpPr>
      <dsp:spPr>
        <a:xfrm>
          <a:off x="618274" y="1141685"/>
          <a:ext cx="190067" cy="190067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875CB-9D6B-404B-98FC-886DEF5BAB41}">
      <dsp:nvSpPr>
        <dsp:cNvPr id="0" name=""/>
        <dsp:cNvSpPr/>
      </dsp:nvSpPr>
      <dsp:spPr>
        <a:xfrm>
          <a:off x="214696" y="1534914"/>
          <a:ext cx="73915" cy="73915"/>
        </a:xfrm>
        <a:prstGeom prst="ellipse">
          <a:avLst/>
        </a:prstGeom>
        <a:solidFill>
          <a:schemeClr val="accent5">
            <a:hueOff val="-5518820"/>
            <a:satOff val="22117"/>
            <a:lumOff val="47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3AE19-98B4-45CD-B5F8-A9102541CEFC}">
      <dsp:nvSpPr>
        <dsp:cNvPr id="0" name=""/>
        <dsp:cNvSpPr/>
      </dsp:nvSpPr>
      <dsp:spPr>
        <a:xfrm>
          <a:off x="276785" y="1628048"/>
          <a:ext cx="116152" cy="116152"/>
        </a:xfrm>
        <a:prstGeom prst="ellipse">
          <a:avLst/>
        </a:prstGeom>
        <a:solidFill>
          <a:schemeClr val="accent5">
            <a:hueOff val="-6070702"/>
            <a:satOff val="24329"/>
            <a:lumOff val="52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C9D40-AB03-42EC-B2B5-FA0D6AF61FDA}">
      <dsp:nvSpPr>
        <dsp:cNvPr id="0" name=""/>
        <dsp:cNvSpPr/>
      </dsp:nvSpPr>
      <dsp:spPr>
        <a:xfrm>
          <a:off x="432007" y="1710833"/>
          <a:ext cx="168949" cy="168949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4B7B6-EE60-4EF8-B824-6BDB4FD01189}">
      <dsp:nvSpPr>
        <dsp:cNvPr id="0" name=""/>
        <dsp:cNvSpPr/>
      </dsp:nvSpPr>
      <dsp:spPr>
        <a:xfrm>
          <a:off x="649318" y="1845359"/>
          <a:ext cx="73915" cy="73915"/>
        </a:xfrm>
        <a:prstGeom prst="ellipse">
          <a:avLst/>
        </a:prstGeom>
        <a:solidFill>
          <a:schemeClr val="accent5">
            <a:hueOff val="-7174466"/>
            <a:satOff val="28752"/>
            <a:lumOff val="62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8036D-488F-4CFF-B649-D83917433E22}">
      <dsp:nvSpPr>
        <dsp:cNvPr id="0" name=""/>
        <dsp:cNvSpPr/>
      </dsp:nvSpPr>
      <dsp:spPr>
        <a:xfrm>
          <a:off x="690711" y="1710833"/>
          <a:ext cx="116152" cy="116152"/>
        </a:xfrm>
        <a:prstGeom prst="ellipse">
          <a:avLst/>
        </a:prstGeom>
        <a:solidFill>
          <a:schemeClr val="accent5">
            <a:hueOff val="-7726349"/>
            <a:satOff val="30964"/>
            <a:lumOff val="67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19D41-D683-4C05-9307-9B89DE95542B}">
      <dsp:nvSpPr>
        <dsp:cNvPr id="0" name=""/>
        <dsp:cNvSpPr/>
      </dsp:nvSpPr>
      <dsp:spPr>
        <a:xfrm>
          <a:off x="794192" y="1855707"/>
          <a:ext cx="73915" cy="73915"/>
        </a:xfrm>
        <a:prstGeom prst="ellipse">
          <a:avLst/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6DBDC-9A89-4800-9BA6-D9D19CCAC53C}">
      <dsp:nvSpPr>
        <dsp:cNvPr id="0" name=""/>
        <dsp:cNvSpPr/>
      </dsp:nvSpPr>
      <dsp:spPr>
        <a:xfrm>
          <a:off x="887326" y="1690137"/>
          <a:ext cx="168949" cy="168949"/>
        </a:xfrm>
        <a:prstGeom prst="ellipse">
          <a:avLst/>
        </a:prstGeom>
        <a:solidFill>
          <a:schemeClr val="accent5">
            <a:hueOff val="-8830112"/>
            <a:satOff val="35388"/>
            <a:lumOff val="76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DA4A6-89AE-42B7-92EF-2B036E938E2E}">
      <dsp:nvSpPr>
        <dsp:cNvPr id="0" name=""/>
        <dsp:cNvSpPr/>
      </dsp:nvSpPr>
      <dsp:spPr>
        <a:xfrm>
          <a:off x="1114985" y="1648744"/>
          <a:ext cx="116152" cy="116152"/>
        </a:xfrm>
        <a:prstGeom prst="ellipse">
          <a:avLst/>
        </a:prstGeom>
        <a:solidFill>
          <a:schemeClr val="accent5">
            <a:hueOff val="-9381994"/>
            <a:satOff val="37599"/>
            <a:lumOff val="81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5FDEB-8A52-4900-8ABF-A9391E9E5779}">
      <dsp:nvSpPr>
        <dsp:cNvPr id="0" name=""/>
        <dsp:cNvSpPr/>
      </dsp:nvSpPr>
      <dsp:spPr>
        <a:xfrm>
          <a:off x="1456394" y="1162209"/>
          <a:ext cx="341123" cy="651242"/>
        </a:xfrm>
        <a:prstGeom prst="chevron">
          <a:avLst>
            <a:gd name="adj" fmla="val 623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51300-6D5E-43EF-85DA-1DD26AD79C9B}">
      <dsp:nvSpPr>
        <dsp:cNvPr id="0" name=""/>
        <dsp:cNvSpPr/>
      </dsp:nvSpPr>
      <dsp:spPr>
        <a:xfrm>
          <a:off x="1797518" y="1162525"/>
          <a:ext cx="930337" cy="651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Location d</a:t>
          </a:r>
          <a:r>
            <a:rPr lang="cs-CZ" sz="1400" b="1" kern="1200" dirty="0" err="1" smtClean="0"/>
            <a:t>ata</a:t>
          </a:r>
          <a:r>
            <a:rPr lang="cs-CZ" sz="1400" b="1" kern="1200" dirty="0" smtClean="0"/>
            <a:t> </a:t>
          </a:r>
          <a:r>
            <a:rPr lang="en-US" sz="1400" b="1" kern="1200" dirty="0" smtClean="0"/>
            <a:t>in </a:t>
          </a:r>
          <a:r>
            <a:rPr lang="cs-CZ" sz="1400" b="1" kern="1200" dirty="0" smtClean="0"/>
            <a:t>Czech </a:t>
          </a:r>
          <a:r>
            <a:rPr lang="en-US" sz="1400" b="1" kern="1200" dirty="0" smtClean="0"/>
            <a:t>Base </a:t>
          </a:r>
          <a:r>
            <a:rPr lang="en-US" sz="1400" b="1" kern="1200" dirty="0" err="1" smtClean="0"/>
            <a:t>Registr</a:t>
          </a:r>
          <a:r>
            <a:rPr lang="cs-CZ" sz="1400" b="1" kern="1200" dirty="0" err="1" smtClean="0"/>
            <a:t>ie</a:t>
          </a:r>
          <a:r>
            <a:rPr lang="en-US" sz="1400" b="1" kern="1200" dirty="0" smtClean="0"/>
            <a:t>s </a:t>
          </a:r>
          <a:r>
            <a:rPr lang="en-US" sz="1400" b="0" kern="1200" dirty="0" smtClean="0"/>
            <a:t>(</a:t>
          </a:r>
          <a:r>
            <a:rPr lang="cs-CZ" sz="1400" b="0" kern="1200" dirty="0" smtClean="0"/>
            <a:t>RÚIAN</a:t>
          </a:r>
          <a:r>
            <a:rPr lang="en-US" sz="1400" b="0" kern="1200" dirty="0" smtClean="0"/>
            <a:t>)</a:t>
          </a:r>
          <a:endParaRPr lang="en-US" sz="1400" b="1" kern="1200" dirty="0" smtClean="0"/>
        </a:p>
      </dsp:txBody>
      <dsp:txXfrm>
        <a:off x="1797518" y="1162525"/>
        <a:ext cx="930337" cy="651236"/>
      </dsp:txXfrm>
    </dsp:sp>
    <dsp:sp modelId="{9CE99082-9A8B-4019-BFA0-D3E76B244BBB}">
      <dsp:nvSpPr>
        <dsp:cNvPr id="0" name=""/>
        <dsp:cNvSpPr/>
      </dsp:nvSpPr>
      <dsp:spPr>
        <a:xfrm>
          <a:off x="2727856" y="1162209"/>
          <a:ext cx="341123" cy="651242"/>
        </a:xfrm>
        <a:prstGeom prst="chevron">
          <a:avLst>
            <a:gd name="adj" fmla="val 62310"/>
          </a:avLst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FCDB0-0142-461B-B9B8-156260D2ADE1}">
      <dsp:nvSpPr>
        <dsp:cNvPr id="0" name=""/>
        <dsp:cNvSpPr/>
      </dsp:nvSpPr>
      <dsp:spPr>
        <a:xfrm>
          <a:off x="3068980" y="1162525"/>
          <a:ext cx="703400" cy="651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400" b="1" kern="1200" dirty="0" smtClean="0">
              <a:solidFill>
                <a:schemeClr val="tx1"/>
              </a:solidFill>
            </a:rPr>
            <a:t>INSPIRE</a:t>
          </a:r>
          <a:r>
            <a:rPr lang="en-US" sz="1400" b="1" kern="1200" dirty="0" smtClean="0">
              <a:solidFill>
                <a:schemeClr val="tx1"/>
              </a:solidFill>
            </a:rPr>
            <a:t> </a:t>
          </a:r>
          <a:r>
            <a:rPr lang="cs-CZ" sz="1400" b="1" kern="1200" dirty="0" smtClean="0">
              <a:solidFill>
                <a:schemeClr val="tx1"/>
              </a:solidFill>
            </a:rPr>
            <a:t>data </a:t>
          </a:r>
          <a:r>
            <a:rPr lang="cs-CZ" sz="1400" b="1" kern="1200" dirty="0" err="1" smtClean="0">
              <a:solidFill>
                <a:schemeClr val="tx1"/>
              </a:solidFill>
            </a:rPr>
            <a:t>sets</a:t>
          </a:r>
          <a:r>
            <a:rPr lang="cs-CZ" sz="1400" b="1" kern="1200" dirty="0" smtClean="0">
              <a:solidFill>
                <a:schemeClr val="tx1"/>
              </a:solidFill>
            </a:rPr>
            <a:t> </a:t>
          </a:r>
          <a:r>
            <a:rPr lang="en-US" sz="1400" b="0" kern="1200" dirty="0" smtClean="0">
              <a:solidFill>
                <a:schemeClr val="tx1"/>
              </a:solidFill>
            </a:rPr>
            <a:t>(A</a:t>
          </a:r>
          <a:r>
            <a:rPr lang="cs-CZ" sz="1400" b="0" kern="1200" dirty="0" smtClean="0">
              <a:solidFill>
                <a:schemeClr val="tx1"/>
              </a:solidFill>
            </a:rPr>
            <a:t>D, AU, CP, GN, BU </a:t>
          </a:r>
          <a:r>
            <a:rPr lang="cs-CZ" sz="1400" b="0" kern="1200" dirty="0" err="1" smtClean="0">
              <a:solidFill>
                <a:schemeClr val="tx1"/>
              </a:solidFill>
            </a:rPr>
            <a:t>etc</a:t>
          </a:r>
          <a:r>
            <a:rPr lang="cs-CZ" sz="1400" b="0" kern="1200" dirty="0" smtClean="0">
              <a:solidFill>
                <a:schemeClr val="tx1"/>
              </a:solidFill>
            </a:rPr>
            <a:t>)</a:t>
          </a:r>
          <a:endParaRPr lang="cs-CZ" sz="1400" b="0" kern="1200" dirty="0">
            <a:solidFill>
              <a:schemeClr val="tx1"/>
            </a:solidFill>
          </a:endParaRPr>
        </a:p>
      </dsp:txBody>
      <dsp:txXfrm>
        <a:off x="3068980" y="1162525"/>
        <a:ext cx="703400" cy="651236"/>
      </dsp:txXfrm>
    </dsp:sp>
    <dsp:sp modelId="{E93B670A-265F-4A09-B620-D5D6E18A5872}">
      <dsp:nvSpPr>
        <dsp:cNvPr id="0" name=""/>
        <dsp:cNvSpPr/>
      </dsp:nvSpPr>
      <dsp:spPr>
        <a:xfrm>
          <a:off x="3772380" y="1162209"/>
          <a:ext cx="341123" cy="651242"/>
        </a:xfrm>
        <a:prstGeom prst="chevron">
          <a:avLst>
            <a:gd name="adj" fmla="val 62310"/>
          </a:avLst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66C55-0F22-4800-81F9-86F820570972}">
      <dsp:nvSpPr>
        <dsp:cNvPr id="0" name=""/>
        <dsp:cNvSpPr/>
      </dsp:nvSpPr>
      <dsp:spPr>
        <a:xfrm>
          <a:off x="4113504" y="1162525"/>
          <a:ext cx="963113" cy="651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400" b="1" kern="1200" dirty="0" smtClean="0">
              <a:solidFill>
                <a:schemeClr val="tx1"/>
              </a:solidFill>
            </a:rPr>
            <a:t>INSPIRE </a:t>
          </a:r>
          <a:r>
            <a:rPr lang="cs-CZ" sz="1400" b="1" kern="1200" dirty="0" err="1" smtClean="0">
              <a:solidFill>
                <a:schemeClr val="tx1"/>
              </a:solidFill>
            </a:rPr>
            <a:t>webservices</a:t>
          </a:r>
          <a:r>
            <a:rPr lang="cs-CZ" sz="1400" b="1" kern="1200" dirty="0" smtClean="0">
              <a:solidFill>
                <a:schemeClr val="tx1"/>
              </a:solidFill>
            </a:rPr>
            <a:t> </a:t>
          </a:r>
          <a:r>
            <a:rPr lang="cs-CZ" sz="1400" kern="1200" dirty="0" smtClean="0">
              <a:solidFill>
                <a:schemeClr val="tx1"/>
              </a:solidFill>
            </a:rPr>
            <a:t>(WMS, WFS, Atom </a:t>
          </a:r>
          <a:r>
            <a:rPr lang="cs-CZ" sz="1400" kern="1200" dirty="0" err="1" smtClean="0">
              <a:solidFill>
                <a:schemeClr val="tx1"/>
              </a:solidFill>
            </a:rPr>
            <a:t>etc</a:t>
          </a:r>
          <a:r>
            <a:rPr lang="cs-CZ" sz="1400" kern="1200" dirty="0" smtClean="0">
              <a:solidFill>
                <a:schemeClr val="tx1"/>
              </a:solidFill>
            </a:rPr>
            <a:t>)</a:t>
          </a:r>
        </a:p>
      </dsp:txBody>
      <dsp:txXfrm>
        <a:off x="4113504" y="1162525"/>
        <a:ext cx="963113" cy="651236"/>
      </dsp:txXfrm>
    </dsp:sp>
    <dsp:sp modelId="{83728D8F-5F4D-4EA7-8043-B1A4E1905EB1}">
      <dsp:nvSpPr>
        <dsp:cNvPr id="0" name=""/>
        <dsp:cNvSpPr/>
      </dsp:nvSpPr>
      <dsp:spPr>
        <a:xfrm>
          <a:off x="5076617" y="1162209"/>
          <a:ext cx="341123" cy="651242"/>
        </a:xfrm>
        <a:prstGeom prst="chevron">
          <a:avLst>
            <a:gd name="adj" fmla="val 62310"/>
          </a:avLst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7A091-2F35-4594-94BA-842903223676}">
      <dsp:nvSpPr>
        <dsp:cNvPr id="0" name=""/>
        <dsp:cNvSpPr/>
      </dsp:nvSpPr>
      <dsp:spPr>
        <a:xfrm>
          <a:off x="5417741" y="1162525"/>
          <a:ext cx="930337" cy="651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s-CZ" sz="3900" kern="1200" dirty="0"/>
        </a:p>
      </dsp:txBody>
      <dsp:txXfrm>
        <a:off x="5417741" y="1162525"/>
        <a:ext cx="930337" cy="651236"/>
      </dsp:txXfrm>
    </dsp:sp>
    <dsp:sp modelId="{9C1F6FA6-2CDF-4C7B-8D0D-43BD64496087}">
      <dsp:nvSpPr>
        <dsp:cNvPr id="0" name=""/>
        <dsp:cNvSpPr/>
      </dsp:nvSpPr>
      <dsp:spPr>
        <a:xfrm>
          <a:off x="6429099" y="1227522"/>
          <a:ext cx="341123" cy="651242"/>
        </a:xfrm>
        <a:prstGeom prst="chevron">
          <a:avLst>
            <a:gd name="adj" fmla="val 62310"/>
          </a:avLst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4F41F-2CF8-4E04-A107-9E761112830A}">
      <dsp:nvSpPr>
        <dsp:cNvPr id="0" name=""/>
        <dsp:cNvSpPr/>
      </dsp:nvSpPr>
      <dsp:spPr>
        <a:xfrm>
          <a:off x="6689203" y="1204530"/>
          <a:ext cx="754624" cy="567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s-CZ" sz="3400" kern="1200" dirty="0"/>
        </a:p>
      </dsp:txBody>
      <dsp:txXfrm>
        <a:off x="6689203" y="1204530"/>
        <a:ext cx="754624" cy="567226"/>
      </dsp:txXfrm>
    </dsp:sp>
    <dsp:sp modelId="{6A5041C8-E20E-4385-9470-21BC4077FECA}">
      <dsp:nvSpPr>
        <dsp:cNvPr id="0" name=""/>
        <dsp:cNvSpPr/>
      </dsp:nvSpPr>
      <dsp:spPr>
        <a:xfrm>
          <a:off x="7432124" y="1176048"/>
          <a:ext cx="341123" cy="651242"/>
        </a:xfrm>
        <a:prstGeom prst="chevron">
          <a:avLst>
            <a:gd name="adj" fmla="val 6231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7644D-7258-492A-963E-C1A1A63A0BC4}">
      <dsp:nvSpPr>
        <dsp:cNvPr id="0" name=""/>
        <dsp:cNvSpPr/>
      </dsp:nvSpPr>
      <dsp:spPr>
        <a:xfrm>
          <a:off x="7784952" y="1007159"/>
          <a:ext cx="1213012" cy="1010016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location data </a:t>
          </a:r>
          <a:r>
            <a:rPr lang="en-US" sz="1400" kern="1200" dirty="0" smtClean="0"/>
            <a:t>used  by </a:t>
          </a:r>
          <a:r>
            <a:rPr lang="en-US" sz="1400" b="1" kern="1200" dirty="0" smtClean="0"/>
            <a:t>PAs at the EU+</a:t>
          </a:r>
          <a:endParaRPr lang="cs-CZ" sz="1400" b="1" kern="1200" dirty="0"/>
        </a:p>
      </dsp:txBody>
      <dsp:txXfrm>
        <a:off x="7962593" y="1155072"/>
        <a:ext cx="857730" cy="714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43A2D-D89F-4929-AE97-EC8F66EAB78A}">
      <dsp:nvSpPr>
        <dsp:cNvPr id="0" name=""/>
        <dsp:cNvSpPr/>
      </dsp:nvSpPr>
      <dsp:spPr>
        <a:xfrm>
          <a:off x="782345" y="-99141"/>
          <a:ext cx="3642871" cy="3642871"/>
        </a:xfrm>
        <a:prstGeom prst="circularArrow">
          <a:avLst>
            <a:gd name="adj1" fmla="val 5544"/>
            <a:gd name="adj2" fmla="val 330680"/>
            <a:gd name="adj3" fmla="val 13839869"/>
            <a:gd name="adj4" fmla="val 17347170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E90AB-AD9A-44E6-B21F-317DCCC68850}">
      <dsp:nvSpPr>
        <dsp:cNvPr id="0" name=""/>
        <dsp:cNvSpPr/>
      </dsp:nvSpPr>
      <dsp:spPr>
        <a:xfrm>
          <a:off x="1774508" y="-78875"/>
          <a:ext cx="1658545" cy="82927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2000" b="1" kern="1200" dirty="0" smtClean="0"/>
            <a:t>MD </a:t>
          </a:r>
          <a:r>
            <a:rPr lang="en-US" sz="2000" b="1" kern="1200" dirty="0" smtClean="0"/>
            <a:t>and/or</a:t>
          </a:r>
          <a:r>
            <a:rPr lang="cs-CZ" sz="2000" b="1" kern="1200" dirty="0" smtClean="0"/>
            <a:t> dat</a:t>
          </a:r>
          <a:r>
            <a:rPr lang="en-US" sz="2000" b="1" kern="1200" dirty="0" smtClean="0"/>
            <a:t>a revisions</a:t>
          </a:r>
          <a:r>
            <a:rPr lang="cs-CZ" sz="2000" b="1" kern="1200" dirty="0" smtClean="0"/>
            <a:t> </a:t>
          </a:r>
          <a:endParaRPr lang="cs-CZ" sz="2000" kern="1200" dirty="0"/>
        </a:p>
      </dsp:txBody>
      <dsp:txXfrm>
        <a:off x="1814990" y="-38393"/>
        <a:ext cx="1577581" cy="748308"/>
      </dsp:txXfrm>
    </dsp:sp>
    <dsp:sp modelId="{CF7ADA03-1D04-490F-821B-073BA11B253F}">
      <dsp:nvSpPr>
        <dsp:cNvPr id="0" name=""/>
        <dsp:cNvSpPr/>
      </dsp:nvSpPr>
      <dsp:spPr>
        <a:xfrm>
          <a:off x="3059341" y="831199"/>
          <a:ext cx="2043742" cy="1155956"/>
        </a:xfrm>
        <a:prstGeom prst="roundRect">
          <a:avLst/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2000" b="1" kern="1200" dirty="0" smtClean="0"/>
            <a:t>INSPIRE/ELF</a:t>
          </a:r>
          <a:r>
            <a:rPr lang="en-US" sz="2000" b="1" kern="1200" dirty="0" smtClean="0"/>
            <a:t> datasets </a:t>
          </a:r>
          <a:r>
            <a:rPr lang="cs-CZ" sz="2000" b="1" kern="1200" dirty="0" smtClean="0"/>
            <a:t>u</a:t>
          </a:r>
          <a:r>
            <a:rPr lang="en-US" sz="2000" b="1" kern="1200" dirty="0" smtClean="0"/>
            <a:t>p-date</a:t>
          </a:r>
          <a:r>
            <a:rPr lang="cs-CZ" sz="2000" b="1" kern="1200" dirty="0" smtClean="0"/>
            <a:t>s</a:t>
          </a:r>
          <a:endParaRPr lang="cs-CZ" sz="2000" b="0" kern="1200" dirty="0"/>
        </a:p>
      </dsp:txBody>
      <dsp:txXfrm>
        <a:off x="3115770" y="887628"/>
        <a:ext cx="1930884" cy="1043098"/>
      </dsp:txXfrm>
    </dsp:sp>
    <dsp:sp modelId="{4BB50DEC-41C6-442D-815A-D220BE2EF9AF}">
      <dsp:nvSpPr>
        <dsp:cNvPr id="0" name=""/>
        <dsp:cNvSpPr/>
      </dsp:nvSpPr>
      <dsp:spPr>
        <a:xfrm>
          <a:off x="2783852" y="2266995"/>
          <a:ext cx="2042150" cy="1151851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2000" b="1" kern="1200" dirty="0" smtClean="0"/>
            <a:t>INSPIRE/ELF</a:t>
          </a:r>
          <a:r>
            <a:rPr lang="cs-CZ" sz="2000" kern="1200" dirty="0" smtClean="0"/>
            <a:t> </a:t>
          </a:r>
          <a:r>
            <a:rPr lang="en-US" sz="2000" kern="1200" dirty="0" smtClean="0"/>
            <a:t>services update</a:t>
          </a:r>
          <a:r>
            <a:rPr lang="cs-CZ" sz="2000" kern="1200" dirty="0" smtClean="0"/>
            <a:t>s</a:t>
          </a:r>
          <a:r>
            <a:rPr lang="en-US" sz="2000" kern="1200" dirty="0" smtClean="0"/>
            <a:t> </a:t>
          </a:r>
          <a:r>
            <a:rPr lang="cs-CZ" sz="2000" kern="1200" dirty="0" smtClean="0"/>
            <a:t>(WMS, WFS </a:t>
          </a:r>
          <a:r>
            <a:rPr lang="cs-CZ" sz="2000" kern="1200" dirty="0" err="1" smtClean="0"/>
            <a:t>etc</a:t>
          </a:r>
          <a:r>
            <a:rPr lang="cs-CZ" sz="2000" kern="1200" dirty="0" smtClean="0"/>
            <a:t>)</a:t>
          </a:r>
        </a:p>
      </dsp:txBody>
      <dsp:txXfrm>
        <a:off x="2840081" y="2323224"/>
        <a:ext cx="1929692" cy="1039393"/>
      </dsp:txXfrm>
    </dsp:sp>
    <dsp:sp modelId="{A4C85589-E062-4511-9A7E-5DC8309B39E7}">
      <dsp:nvSpPr>
        <dsp:cNvPr id="0" name=""/>
        <dsp:cNvSpPr/>
      </dsp:nvSpPr>
      <dsp:spPr>
        <a:xfrm>
          <a:off x="619940" y="2237466"/>
          <a:ext cx="1658545" cy="1044684"/>
        </a:xfrm>
        <a:prstGeom prst="roundRect">
          <a:avLst/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s-CZ" sz="2000" kern="1200"/>
        </a:p>
      </dsp:txBody>
      <dsp:txXfrm>
        <a:off x="670937" y="2288463"/>
        <a:ext cx="1556551" cy="942690"/>
      </dsp:txXfrm>
    </dsp:sp>
    <dsp:sp modelId="{80BF697C-67E9-4817-B984-280792C40E48}">
      <dsp:nvSpPr>
        <dsp:cNvPr id="0" name=""/>
        <dsp:cNvSpPr/>
      </dsp:nvSpPr>
      <dsp:spPr>
        <a:xfrm>
          <a:off x="196497" y="930248"/>
          <a:ext cx="1658545" cy="829272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2000" b="1" kern="1200" dirty="0" smtClean="0"/>
            <a:t>Test</a:t>
          </a:r>
          <a:r>
            <a:rPr lang="en-US" sz="2000" b="1" kern="1200" dirty="0" err="1" smtClean="0"/>
            <a:t>ing</a:t>
          </a:r>
          <a:r>
            <a:rPr lang="cs-CZ" sz="2000" b="1" kern="1200" dirty="0" smtClean="0"/>
            <a:t>, </a:t>
          </a:r>
          <a:r>
            <a:rPr lang="cs-CZ" sz="2000" b="1" kern="1200" dirty="0" err="1" smtClean="0"/>
            <a:t>revi</a:t>
          </a:r>
          <a:r>
            <a:rPr lang="en-US" sz="2000" b="1" kern="1200" dirty="0" err="1" smtClean="0"/>
            <a:t>sions</a:t>
          </a:r>
          <a:r>
            <a:rPr lang="cs-CZ" sz="2000" b="1" kern="1200" dirty="0" smtClean="0"/>
            <a:t> </a:t>
          </a:r>
          <a:r>
            <a:rPr lang="cs-CZ" sz="2000" kern="1200" dirty="0" smtClean="0"/>
            <a:t>…</a:t>
          </a:r>
        </a:p>
      </dsp:txBody>
      <dsp:txXfrm>
        <a:off x="236979" y="970730"/>
        <a:ext cx="1577581" cy="7483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59A2E-C196-4521-ACB4-D9D6EEC05CEC}">
      <dsp:nvSpPr>
        <dsp:cNvPr id="0" name=""/>
        <dsp:cNvSpPr/>
      </dsp:nvSpPr>
      <dsp:spPr>
        <a:xfrm>
          <a:off x="0" y="4343533"/>
          <a:ext cx="9144000" cy="4072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Thematic applications</a:t>
          </a:r>
          <a:r>
            <a:rPr lang="cs-CZ" sz="2000" b="1" i="1" kern="1200" dirty="0" smtClean="0"/>
            <a:t> </a:t>
          </a:r>
          <a:r>
            <a:rPr lang="en-US" sz="2000" b="1" i="1" kern="1200" dirty="0" smtClean="0"/>
            <a:t> for European </a:t>
          </a:r>
          <a:r>
            <a:rPr lang="cs-CZ" sz="2000" b="1" i="1" kern="1200" dirty="0" smtClean="0"/>
            <a:t>Region</a:t>
          </a:r>
          <a:r>
            <a:rPr lang="en-US" sz="2000" b="1" i="1" kern="1200" dirty="0" smtClean="0"/>
            <a:t>s</a:t>
          </a:r>
          <a:r>
            <a:rPr lang="cs-CZ" sz="2000" b="1" i="1" kern="1200" dirty="0" smtClean="0"/>
            <a:t> a</a:t>
          </a:r>
          <a:r>
            <a:rPr lang="en-US" sz="2000" b="1" i="1" kern="1200" dirty="0" err="1" smtClean="0"/>
            <a:t>nd</a:t>
          </a:r>
          <a:r>
            <a:rPr lang="en-US" sz="2000" b="1" i="1" kern="1200" dirty="0" smtClean="0"/>
            <a:t> the</a:t>
          </a:r>
          <a:r>
            <a:rPr lang="cs-CZ" sz="2000" b="1" i="1" kern="1200" dirty="0" smtClean="0"/>
            <a:t> EU+</a:t>
          </a:r>
          <a:endParaRPr lang="cs-CZ" sz="2000" b="1" i="1" kern="1200" dirty="0"/>
        </a:p>
      </dsp:txBody>
      <dsp:txXfrm>
        <a:off x="0" y="4343533"/>
        <a:ext cx="9144000" cy="407260"/>
      </dsp:txXfrm>
    </dsp:sp>
    <dsp:sp modelId="{4229EE48-C6BE-49D3-8DA5-D220E591334A}">
      <dsp:nvSpPr>
        <dsp:cNvPr id="0" name=""/>
        <dsp:cNvSpPr/>
      </dsp:nvSpPr>
      <dsp:spPr>
        <a:xfrm rot="10800000">
          <a:off x="0" y="3723276"/>
          <a:ext cx="9144000" cy="626366"/>
        </a:xfrm>
        <a:prstGeom prst="upArrowCallout">
          <a:avLst/>
        </a:prstGeom>
        <a:solidFill>
          <a:schemeClr val="accent5">
            <a:hueOff val="-1419125"/>
            <a:satOff val="5687"/>
            <a:lumOff val="12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Seamless</a:t>
          </a:r>
          <a:r>
            <a:rPr lang="cs-CZ" sz="2000" b="1" kern="1200" dirty="0" smtClean="0"/>
            <a:t> </a:t>
          </a:r>
          <a:r>
            <a:rPr lang="en-US" sz="2000" b="1" kern="1200" dirty="0" smtClean="0"/>
            <a:t>ELF </a:t>
          </a:r>
          <a:r>
            <a:rPr lang="cs-CZ" sz="2000" b="1" kern="1200" dirty="0" smtClean="0"/>
            <a:t>dat</a:t>
          </a:r>
          <a:r>
            <a:rPr lang="en-US" sz="2000" b="1" kern="1200" dirty="0" smtClean="0"/>
            <a:t>a</a:t>
          </a:r>
          <a:r>
            <a:rPr lang="cs-CZ" sz="2000" b="1" kern="1200" dirty="0" smtClean="0"/>
            <a:t> s</a:t>
          </a:r>
          <a:r>
            <a:rPr lang="en-US" sz="2000" b="1" kern="1200" dirty="0" err="1" smtClean="0"/>
            <a:t>ets</a:t>
          </a:r>
          <a:r>
            <a:rPr lang="cs-CZ" sz="2000" b="1" kern="1200" dirty="0" smtClean="0"/>
            <a:t> a</a:t>
          </a:r>
          <a:r>
            <a:rPr lang="en-US" sz="2000" b="1" kern="1200" dirty="0" err="1" smtClean="0"/>
            <a:t>nd</a:t>
          </a:r>
          <a:r>
            <a:rPr lang="cs-CZ" sz="2000" b="1" kern="1200" dirty="0" smtClean="0"/>
            <a:t> s</a:t>
          </a:r>
          <a:r>
            <a:rPr lang="en-US" sz="2000" b="1" kern="1200" dirty="0" err="1" smtClean="0"/>
            <a:t>ervices</a:t>
          </a:r>
          <a:r>
            <a:rPr lang="cs-CZ" sz="2000" b="1" kern="1200" dirty="0" smtClean="0"/>
            <a:t> </a:t>
          </a:r>
          <a:r>
            <a:rPr lang="en-US" sz="2000" b="1" kern="1200" dirty="0" smtClean="0"/>
            <a:t>for</a:t>
          </a:r>
          <a:r>
            <a:rPr lang="cs-CZ" sz="2000" b="1" kern="1200" dirty="0" smtClean="0"/>
            <a:t> EU+  </a:t>
          </a:r>
          <a:r>
            <a:rPr lang="cs-CZ" sz="2000" b="0" i="1" kern="1200" dirty="0" smtClean="0"/>
            <a:t>(</a:t>
          </a:r>
          <a:r>
            <a:rPr lang="en-US" sz="2000" b="0" i="1" kern="1200" dirty="0" smtClean="0"/>
            <a:t>via </a:t>
          </a:r>
          <a:r>
            <a:rPr lang="cs-CZ" sz="2000" b="0" i="1" kern="1200" dirty="0" err="1" smtClean="0"/>
            <a:t>an</a:t>
          </a:r>
          <a:r>
            <a:rPr lang="cs-CZ" sz="2000" b="0" i="1" kern="1200" dirty="0" smtClean="0"/>
            <a:t> </a:t>
          </a:r>
          <a:r>
            <a:rPr lang="en-US" sz="2000" b="0" i="1" kern="1200" dirty="0" smtClean="0"/>
            <a:t>E</a:t>
          </a:r>
          <a:r>
            <a:rPr lang="cs-CZ" sz="2000" b="0" i="1" kern="1200" dirty="0" smtClean="0"/>
            <a:t>U</a:t>
          </a:r>
          <a:r>
            <a:rPr lang="en-US" sz="2000" b="0" i="1" kern="1200" dirty="0" smtClean="0"/>
            <a:t> </a:t>
          </a:r>
          <a:r>
            <a:rPr lang="cs-CZ" sz="2000" b="0" i="1" kern="1200" dirty="0" err="1" smtClean="0"/>
            <a:t>platform</a:t>
          </a:r>
          <a:r>
            <a:rPr lang="cs-CZ" sz="2000" b="0" i="1" kern="1200" dirty="0" smtClean="0"/>
            <a:t> ?)</a:t>
          </a:r>
          <a:endParaRPr lang="cs-CZ" sz="2000" b="0" i="1" kern="1200" dirty="0"/>
        </a:p>
      </dsp:txBody>
      <dsp:txXfrm rot="10800000">
        <a:off x="0" y="3723276"/>
        <a:ext cx="9144000" cy="406994"/>
      </dsp:txXfrm>
    </dsp:sp>
    <dsp:sp modelId="{5E84CB9D-8E43-4C43-A209-8B0B0F140F74}">
      <dsp:nvSpPr>
        <dsp:cNvPr id="0" name=""/>
        <dsp:cNvSpPr/>
      </dsp:nvSpPr>
      <dsp:spPr>
        <a:xfrm rot="10800000">
          <a:off x="0" y="3103019"/>
          <a:ext cx="9144000" cy="626366"/>
        </a:xfrm>
        <a:prstGeom prst="upArrowCallout">
          <a:avLst/>
        </a:prstGeom>
        <a:solidFill>
          <a:schemeClr val="accent5">
            <a:hueOff val="-2838251"/>
            <a:satOff val="11375"/>
            <a:lumOff val="24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Cross-border </a:t>
          </a:r>
          <a:r>
            <a:rPr lang="cs-CZ" sz="2000" b="1" i="1" kern="1200" dirty="0" smtClean="0"/>
            <a:t> </a:t>
          </a:r>
          <a:r>
            <a:rPr lang="cs-CZ" sz="2000" b="1" i="0" kern="1200" dirty="0" smtClean="0"/>
            <a:t>data </a:t>
          </a:r>
          <a:r>
            <a:rPr lang="cs-CZ" sz="2000" b="1" i="0" kern="1200" dirty="0" err="1" smtClean="0"/>
            <a:t>harmonisation</a:t>
          </a:r>
          <a:r>
            <a:rPr lang="cs-CZ" sz="2000" b="1" i="0" kern="1200" dirty="0" smtClean="0"/>
            <a:t> </a:t>
          </a:r>
          <a:r>
            <a:rPr lang="cs-CZ" sz="2000" b="0" i="1" kern="1200" dirty="0" smtClean="0"/>
            <a:t>(</a:t>
          </a:r>
          <a:r>
            <a:rPr lang="cs-CZ" sz="2000" b="0" i="1" kern="1200" dirty="0" err="1" smtClean="0"/>
            <a:t>activated</a:t>
          </a:r>
          <a:r>
            <a:rPr lang="cs-CZ" sz="2000" b="0" i="1" kern="1200" dirty="0" smtClean="0"/>
            <a:t> </a:t>
          </a:r>
          <a:r>
            <a:rPr lang="cs-CZ" sz="2000" b="0" i="1" kern="1200" dirty="0" err="1" smtClean="0"/>
            <a:t>at</a:t>
          </a:r>
          <a:r>
            <a:rPr lang="cs-CZ" sz="2000" b="0" i="1" kern="1200" dirty="0" smtClean="0"/>
            <a:t> </a:t>
          </a:r>
          <a:r>
            <a:rPr lang="cs-CZ" sz="2000" b="0" i="1" kern="1200" dirty="0" err="1" smtClean="0"/>
            <a:t>all</a:t>
          </a:r>
          <a:r>
            <a:rPr lang="cs-CZ" sz="2000" b="0" i="1" kern="1200" dirty="0" smtClean="0"/>
            <a:t> EIF </a:t>
          </a:r>
          <a:r>
            <a:rPr lang="cs-CZ" sz="2000" b="0" i="1" kern="1200" dirty="0" err="1" smtClean="0"/>
            <a:t>levels</a:t>
          </a:r>
          <a:r>
            <a:rPr lang="cs-CZ" sz="2000" b="0" i="1" kern="1200" dirty="0" smtClean="0"/>
            <a:t>)</a:t>
          </a:r>
          <a:endParaRPr lang="cs-CZ" sz="2000" b="0" i="1" kern="1200" dirty="0"/>
        </a:p>
      </dsp:txBody>
      <dsp:txXfrm rot="10800000">
        <a:off x="0" y="3103019"/>
        <a:ext cx="9144000" cy="406994"/>
      </dsp:txXfrm>
    </dsp:sp>
    <dsp:sp modelId="{07C31463-BC88-426C-AB6D-FFE26F78DAB8}">
      <dsp:nvSpPr>
        <dsp:cNvPr id="0" name=""/>
        <dsp:cNvSpPr/>
      </dsp:nvSpPr>
      <dsp:spPr>
        <a:xfrm rot="10800000">
          <a:off x="0" y="2482762"/>
          <a:ext cx="9144000" cy="626366"/>
        </a:xfrm>
        <a:prstGeom prst="upArrowCallout">
          <a:avLst/>
        </a:prstGeom>
        <a:solidFill>
          <a:schemeClr val="accent5">
            <a:hueOff val="-4257376"/>
            <a:satOff val="17062"/>
            <a:lumOff val="36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2000" b="1" kern="1200" dirty="0" smtClean="0"/>
            <a:t>Pilot c</a:t>
          </a:r>
          <a:r>
            <a:rPr lang="en-US" sz="2000" b="1" kern="1200" dirty="0" smtClean="0"/>
            <a:t>ross-border </a:t>
          </a:r>
          <a:r>
            <a:rPr lang="cs-CZ" sz="2000" b="1" kern="1200" dirty="0" err="1" smtClean="0"/>
            <a:t>analyses</a:t>
          </a:r>
          <a:r>
            <a:rPr lang="cs-CZ" sz="2000" b="1" kern="1200" dirty="0" smtClean="0"/>
            <a:t> and </a:t>
          </a:r>
          <a:r>
            <a:rPr lang="cs-CZ" sz="2000" b="1" kern="1200" dirty="0" err="1" smtClean="0"/>
            <a:t>testing</a:t>
          </a:r>
          <a:r>
            <a:rPr lang="cs-CZ" sz="2000" b="1" kern="1200" dirty="0" smtClean="0"/>
            <a:t> </a:t>
          </a:r>
          <a:r>
            <a:rPr lang="cs-CZ" sz="2000" b="1" kern="1200" dirty="0" err="1" smtClean="0"/>
            <a:t>of</a:t>
          </a:r>
          <a:r>
            <a:rPr lang="en-US" sz="2000" b="1" kern="1200" dirty="0" smtClean="0"/>
            <a:t> </a:t>
          </a:r>
          <a:r>
            <a:rPr lang="cs-CZ" sz="2000" b="1" kern="1200" dirty="0" smtClean="0"/>
            <a:t>dat</a:t>
          </a:r>
          <a:r>
            <a:rPr lang="en-US" sz="2000" b="1" kern="1200" dirty="0" smtClean="0"/>
            <a:t>a</a:t>
          </a:r>
          <a:r>
            <a:rPr lang="cs-CZ" sz="2000" b="1" kern="1200" dirty="0" smtClean="0"/>
            <a:t> s</a:t>
          </a:r>
          <a:r>
            <a:rPr lang="en-US" sz="2000" b="1" kern="1200" dirty="0" err="1" smtClean="0"/>
            <a:t>ets</a:t>
          </a:r>
          <a:r>
            <a:rPr lang="cs-CZ" sz="2000" b="1" kern="1200" dirty="0" smtClean="0"/>
            <a:t> a</a:t>
          </a:r>
          <a:r>
            <a:rPr lang="en-US" sz="2000" b="1" kern="1200" dirty="0" err="1" smtClean="0"/>
            <a:t>nd</a:t>
          </a:r>
          <a:r>
            <a:rPr lang="cs-CZ" sz="2000" b="1" kern="1200" dirty="0" smtClean="0"/>
            <a:t> </a:t>
          </a:r>
          <a:r>
            <a:rPr lang="en-US" sz="2000" b="1" kern="1200" dirty="0" smtClean="0"/>
            <a:t>services</a:t>
          </a:r>
          <a:endParaRPr lang="cs-CZ" sz="2000" b="1" kern="1200" dirty="0"/>
        </a:p>
      </dsp:txBody>
      <dsp:txXfrm rot="10800000">
        <a:off x="0" y="2482762"/>
        <a:ext cx="9144000" cy="406994"/>
      </dsp:txXfrm>
    </dsp:sp>
    <dsp:sp modelId="{057A4BBC-0499-40F3-9637-D4F9F17D2109}">
      <dsp:nvSpPr>
        <dsp:cNvPr id="0" name=""/>
        <dsp:cNvSpPr/>
      </dsp:nvSpPr>
      <dsp:spPr>
        <a:xfrm rot="10800000">
          <a:off x="0" y="1862505"/>
          <a:ext cx="9144000" cy="626366"/>
        </a:xfrm>
        <a:prstGeom prst="upArrowCallout">
          <a:avLst/>
        </a:prstGeom>
        <a:solidFill>
          <a:schemeClr val="accent5">
            <a:hueOff val="-5676501"/>
            <a:satOff val="22749"/>
            <a:lumOff val="49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2000" b="1" kern="1200" dirty="0" smtClean="0"/>
            <a:t>N</a:t>
          </a:r>
          <a:r>
            <a:rPr lang="en-US" sz="2000" b="1" kern="1200" dirty="0" err="1" smtClean="0"/>
            <a:t>ational</a:t>
          </a:r>
          <a:r>
            <a:rPr lang="cs-CZ" sz="2000" b="1" kern="1200" dirty="0" smtClean="0"/>
            <a:t> web</a:t>
          </a:r>
          <a:r>
            <a:rPr lang="en-US" sz="2000" b="1" kern="1200" dirty="0" smtClean="0"/>
            <a:t>services for the </a:t>
          </a:r>
          <a:r>
            <a:rPr lang="cs-CZ" sz="2000" b="1" kern="1200" dirty="0" smtClean="0"/>
            <a:t>ELF</a:t>
          </a:r>
          <a:endParaRPr lang="cs-CZ" sz="2000" b="1" kern="1200" dirty="0"/>
        </a:p>
      </dsp:txBody>
      <dsp:txXfrm rot="10800000">
        <a:off x="0" y="1862505"/>
        <a:ext cx="9144000" cy="406994"/>
      </dsp:txXfrm>
    </dsp:sp>
    <dsp:sp modelId="{71AC2161-09CB-4F44-9B16-37F54BBB3C2A}">
      <dsp:nvSpPr>
        <dsp:cNvPr id="0" name=""/>
        <dsp:cNvSpPr/>
      </dsp:nvSpPr>
      <dsp:spPr>
        <a:xfrm rot="10800000">
          <a:off x="0" y="1242248"/>
          <a:ext cx="9144000" cy="626366"/>
        </a:xfrm>
        <a:prstGeom prst="upArrowCallout">
          <a:avLst/>
        </a:prstGeom>
        <a:solidFill>
          <a:schemeClr val="accent5">
            <a:hueOff val="-7095626"/>
            <a:satOff val="28436"/>
            <a:lumOff val="61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INSPIRE compliant d</a:t>
          </a:r>
          <a:r>
            <a:rPr lang="cs-CZ" sz="2000" b="1" kern="1200" dirty="0" err="1" smtClean="0"/>
            <a:t>at</a:t>
          </a:r>
          <a:r>
            <a:rPr lang="en-US" sz="2000" b="1" kern="1200" dirty="0" smtClean="0"/>
            <a:t>a</a:t>
          </a:r>
          <a:r>
            <a:rPr lang="cs-CZ" sz="2000" b="1" kern="1200" dirty="0" smtClean="0"/>
            <a:t> </a:t>
          </a:r>
          <a:r>
            <a:rPr lang="en-US" sz="2000" b="1" kern="1200" dirty="0" smtClean="0"/>
            <a:t>sets and services</a:t>
          </a:r>
          <a:endParaRPr lang="cs-CZ" sz="2000" b="1" kern="1200" dirty="0"/>
        </a:p>
      </dsp:txBody>
      <dsp:txXfrm rot="10800000">
        <a:off x="0" y="1242248"/>
        <a:ext cx="9144000" cy="406994"/>
      </dsp:txXfrm>
    </dsp:sp>
    <dsp:sp modelId="{F8EB72F7-B2CE-4643-9130-16F9CA1C29AC}">
      <dsp:nvSpPr>
        <dsp:cNvPr id="0" name=""/>
        <dsp:cNvSpPr/>
      </dsp:nvSpPr>
      <dsp:spPr>
        <a:xfrm rot="10800000">
          <a:off x="0" y="621991"/>
          <a:ext cx="9144000" cy="626366"/>
        </a:xfrm>
        <a:prstGeom prst="upArrowCallout">
          <a:avLst/>
        </a:prstGeom>
        <a:solidFill>
          <a:schemeClr val="accent5">
            <a:hueOff val="-8514751"/>
            <a:satOff val="34124"/>
            <a:lumOff val="73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Base Registers </a:t>
          </a:r>
          <a:r>
            <a:rPr lang="cs-CZ" sz="2000" b="1" kern="1200" dirty="0" smtClean="0"/>
            <a:t>Data </a:t>
          </a:r>
          <a:r>
            <a:rPr lang="en-US" sz="2000" b="0" kern="1200" dirty="0" smtClean="0"/>
            <a:t>(</a:t>
          </a:r>
          <a:r>
            <a:rPr lang="cs-CZ" sz="2000" b="0" kern="1200" dirty="0" smtClean="0"/>
            <a:t>RÚIAN </a:t>
          </a:r>
          <a:r>
            <a:rPr lang="en-US" sz="2000" b="0" kern="1200" dirty="0" smtClean="0"/>
            <a:t>edited by </a:t>
          </a:r>
          <a:r>
            <a:rPr lang="cs-CZ" sz="2000" b="0" kern="1200" dirty="0" smtClean="0"/>
            <a:t>ISKN, ISÚI) </a:t>
          </a:r>
          <a:endParaRPr lang="cs-CZ" sz="2000" b="0" kern="1200" dirty="0"/>
        </a:p>
      </dsp:txBody>
      <dsp:txXfrm rot="10800000">
        <a:off x="0" y="621991"/>
        <a:ext cx="9144000" cy="406994"/>
      </dsp:txXfrm>
    </dsp:sp>
    <dsp:sp modelId="{373F1990-EFFD-4CCB-AE41-EB726BA17738}">
      <dsp:nvSpPr>
        <dsp:cNvPr id="0" name=""/>
        <dsp:cNvSpPr/>
      </dsp:nvSpPr>
      <dsp:spPr>
        <a:xfrm rot="10800000">
          <a:off x="0" y="0"/>
          <a:ext cx="9144000" cy="626366"/>
        </a:xfrm>
        <a:prstGeom prst="upArrowCallou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Survey sketches, decisions</a:t>
          </a:r>
          <a:r>
            <a:rPr lang="cs-CZ" sz="2000" b="1" kern="1200" dirty="0" smtClean="0"/>
            <a:t> by </a:t>
          </a:r>
          <a:r>
            <a:rPr lang="cs-CZ" sz="2000" b="1" kern="1200" dirty="0" err="1" smtClean="0"/>
            <a:t>local</a:t>
          </a:r>
          <a:r>
            <a:rPr lang="cs-CZ" sz="2000" b="1" kern="1200" dirty="0" smtClean="0"/>
            <a:t> </a:t>
          </a:r>
          <a:r>
            <a:rPr lang="cs-CZ" sz="2000" b="1" kern="1200" dirty="0" err="1" smtClean="0"/>
            <a:t>authorities</a:t>
          </a:r>
          <a:endParaRPr lang="cs-CZ" sz="2000" b="1" kern="1200" dirty="0"/>
        </a:p>
      </dsp:txBody>
      <dsp:txXfrm rot="10800000">
        <a:off x="0" y="0"/>
        <a:ext cx="9144000" cy="4069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47C6-CE12-4D5B-B916-6B597C48E5F7}">
      <dsp:nvSpPr>
        <dsp:cNvPr id="0" name=""/>
        <dsp:cNvSpPr/>
      </dsp:nvSpPr>
      <dsp:spPr>
        <a:xfrm>
          <a:off x="1397809" y="-129572"/>
          <a:ext cx="6633633" cy="4300851"/>
        </a:xfrm>
        <a:prstGeom prst="circularArrow">
          <a:avLst>
            <a:gd name="adj1" fmla="val 5544"/>
            <a:gd name="adj2" fmla="val 330680"/>
            <a:gd name="adj3" fmla="val 14528115"/>
            <a:gd name="adj4" fmla="val 16943179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357DB-7632-4806-8D28-AD0567EEBA5A}">
      <dsp:nvSpPr>
        <dsp:cNvPr id="0" name=""/>
        <dsp:cNvSpPr/>
      </dsp:nvSpPr>
      <dsp:spPr>
        <a:xfrm>
          <a:off x="4051002" y="-238698"/>
          <a:ext cx="1327245" cy="10057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600" b="1" kern="1200" dirty="0" err="1" smtClean="0"/>
            <a:t>Local</a:t>
          </a:r>
          <a:r>
            <a:rPr lang="cs-CZ" sz="1600" b="1" kern="1200" dirty="0" smtClean="0"/>
            <a:t> data, s</a:t>
          </a:r>
          <a:r>
            <a:rPr lang="en-US" sz="1600" b="1" kern="1200" dirty="0" err="1" smtClean="0"/>
            <a:t>urvey</a:t>
          </a:r>
          <a:r>
            <a:rPr lang="en-US" sz="1600" b="1" kern="1200" dirty="0" smtClean="0"/>
            <a:t> sketches</a:t>
          </a:r>
          <a:endParaRPr lang="cs-CZ" sz="1600" b="1" kern="1200" dirty="0"/>
        </a:p>
      </dsp:txBody>
      <dsp:txXfrm>
        <a:off x="4100098" y="-189602"/>
        <a:ext cx="1229053" cy="907551"/>
      </dsp:txXfrm>
    </dsp:sp>
    <dsp:sp modelId="{FCD03209-D853-4698-88DB-A76ED5DBC7E0}">
      <dsp:nvSpPr>
        <dsp:cNvPr id="0" name=""/>
        <dsp:cNvSpPr/>
      </dsp:nvSpPr>
      <dsp:spPr>
        <a:xfrm>
          <a:off x="5471915" y="0"/>
          <a:ext cx="1247854" cy="742322"/>
        </a:xfrm>
        <a:prstGeom prst="roundRect">
          <a:avLst/>
        </a:prstGeom>
        <a:solidFill>
          <a:schemeClr val="accent5">
            <a:hueOff val="-903080"/>
            <a:satOff val="3619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600" b="1" kern="1200" dirty="0" smtClean="0"/>
            <a:t>RÚIAN and ZABAGED source </a:t>
          </a:r>
          <a:r>
            <a:rPr lang="en-US" sz="1600" b="1" kern="1200" dirty="0" smtClean="0"/>
            <a:t>data</a:t>
          </a:r>
          <a:r>
            <a:rPr lang="cs-CZ" sz="1600" b="1" kern="1200" dirty="0" smtClean="0"/>
            <a:t> </a:t>
          </a:r>
          <a:endParaRPr lang="cs-CZ" sz="1600" b="1" kern="1200" dirty="0"/>
        </a:p>
      </dsp:txBody>
      <dsp:txXfrm>
        <a:off x="5508152" y="36237"/>
        <a:ext cx="1175380" cy="669848"/>
      </dsp:txXfrm>
    </dsp:sp>
    <dsp:sp modelId="{5BE8543B-375E-43C9-83D5-AF36625F2F0E}">
      <dsp:nvSpPr>
        <dsp:cNvPr id="0" name=""/>
        <dsp:cNvSpPr/>
      </dsp:nvSpPr>
      <dsp:spPr>
        <a:xfrm>
          <a:off x="6554857" y="503440"/>
          <a:ext cx="1589840" cy="467327"/>
        </a:xfrm>
        <a:prstGeom prst="roundRect">
          <a:avLst/>
        </a:prstGeom>
        <a:solidFill>
          <a:schemeClr val="accent5">
            <a:hueOff val="-1806159"/>
            <a:satOff val="7238"/>
            <a:lumOff val="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600" b="1" kern="1200" dirty="0" smtClean="0"/>
            <a:t>INSPIRE</a:t>
          </a:r>
          <a:r>
            <a:rPr lang="en-US" sz="1600" b="1" kern="1200" dirty="0" smtClean="0"/>
            <a:t> data sets and services</a:t>
          </a:r>
          <a:endParaRPr lang="cs-CZ" sz="1600" b="1" kern="1200" dirty="0"/>
        </a:p>
      </dsp:txBody>
      <dsp:txXfrm>
        <a:off x="6577670" y="526253"/>
        <a:ext cx="1544214" cy="421701"/>
      </dsp:txXfrm>
    </dsp:sp>
    <dsp:sp modelId="{CDDEB5E8-4E1B-4233-9979-22E9DF98F4C4}">
      <dsp:nvSpPr>
        <dsp:cNvPr id="0" name=""/>
        <dsp:cNvSpPr/>
      </dsp:nvSpPr>
      <dsp:spPr>
        <a:xfrm>
          <a:off x="7033201" y="1031706"/>
          <a:ext cx="1234048" cy="592371"/>
        </a:xfrm>
        <a:prstGeom prst="roundRect">
          <a:avLst/>
        </a:prstGeom>
        <a:solidFill>
          <a:schemeClr val="accent5">
            <a:hueOff val="-2709239"/>
            <a:satOff val="10858"/>
            <a:lumOff val="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600" b="1" kern="1200" dirty="0" smtClean="0"/>
            <a:t>N</a:t>
          </a:r>
          <a:r>
            <a:rPr lang="en-US" sz="1600" b="1" kern="1200" dirty="0" err="1" smtClean="0"/>
            <a:t>ational</a:t>
          </a:r>
          <a:r>
            <a:rPr lang="cs-CZ" sz="1600" b="1" kern="1200" dirty="0" smtClean="0"/>
            <a:t> </a:t>
          </a:r>
          <a:r>
            <a:rPr lang="en-US" sz="1600" b="1" kern="1200" dirty="0" smtClean="0"/>
            <a:t>ELF </a:t>
          </a:r>
          <a:r>
            <a:rPr lang="cs-CZ" sz="1600" b="1" kern="1200" dirty="0" smtClean="0"/>
            <a:t>web</a:t>
          </a:r>
          <a:r>
            <a:rPr lang="en-US" sz="1600" b="1" kern="1200" dirty="0" smtClean="0"/>
            <a:t>services</a:t>
          </a:r>
          <a:endParaRPr lang="cs-CZ" sz="1600" b="1" kern="1200" dirty="0"/>
        </a:p>
      </dsp:txBody>
      <dsp:txXfrm>
        <a:off x="7062118" y="1060623"/>
        <a:ext cx="1176214" cy="534537"/>
      </dsp:txXfrm>
    </dsp:sp>
    <dsp:sp modelId="{81D3A554-E6D3-4D63-967B-2F82B806BFF0}">
      <dsp:nvSpPr>
        <dsp:cNvPr id="0" name=""/>
        <dsp:cNvSpPr/>
      </dsp:nvSpPr>
      <dsp:spPr>
        <a:xfrm>
          <a:off x="6814696" y="1681444"/>
          <a:ext cx="1832997" cy="881945"/>
        </a:xfrm>
        <a:prstGeom prst="roundRect">
          <a:avLst/>
        </a:prstGeom>
        <a:solidFill>
          <a:schemeClr val="accent5">
            <a:hueOff val="-3612319"/>
            <a:satOff val="14477"/>
            <a:lumOff val="3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 smtClean="0"/>
            <a:t>Data</a:t>
          </a:r>
          <a:r>
            <a:rPr lang="cs-CZ" sz="1600" b="1" i="1" kern="1200" dirty="0" smtClean="0"/>
            <a:t> C-B </a:t>
          </a:r>
          <a:r>
            <a:rPr lang="en-US" sz="1600" b="1" i="1" kern="1200" dirty="0" smtClean="0"/>
            <a:t>h</a:t>
          </a:r>
          <a:r>
            <a:rPr lang="cs-CZ" sz="1600" b="1" i="1" kern="1200" dirty="0" err="1" smtClean="0"/>
            <a:t>armoni</a:t>
          </a:r>
          <a:r>
            <a:rPr lang="en-US" sz="1600" b="1" i="1" kern="1200" dirty="0" err="1" smtClean="0"/>
            <a:t>sation</a:t>
          </a:r>
          <a:endParaRPr lang="cs-CZ" sz="1600" b="1" i="1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400" b="0" i="0" kern="1200" dirty="0" smtClean="0"/>
            <a:t>- </a:t>
          </a:r>
          <a:r>
            <a:rPr lang="cs-CZ" sz="1400" b="0" i="0" kern="1200" dirty="0" err="1" smtClean="0"/>
            <a:t>analyses</a:t>
          </a:r>
          <a:r>
            <a:rPr lang="cs-CZ" sz="1400" b="0" i="0" kern="1200" dirty="0" smtClean="0"/>
            <a:t>, </a:t>
          </a:r>
          <a:r>
            <a:rPr lang="cs-CZ" sz="1400" b="0" i="0" kern="1200" dirty="0" err="1" smtClean="0"/>
            <a:t>edge-matching</a:t>
          </a:r>
          <a:endParaRPr lang="cs-CZ" sz="1400" b="0" i="0" kern="1200" dirty="0"/>
        </a:p>
      </dsp:txBody>
      <dsp:txXfrm>
        <a:off x="6857749" y="1724497"/>
        <a:ext cx="1746891" cy="795839"/>
      </dsp:txXfrm>
    </dsp:sp>
    <dsp:sp modelId="{A25472F9-5902-495D-8C1E-F8CC78DEE22C}">
      <dsp:nvSpPr>
        <dsp:cNvPr id="0" name=""/>
        <dsp:cNvSpPr/>
      </dsp:nvSpPr>
      <dsp:spPr>
        <a:xfrm>
          <a:off x="6214696" y="2567791"/>
          <a:ext cx="1671273" cy="1070040"/>
        </a:xfrm>
        <a:prstGeom prst="roundRect">
          <a:avLst/>
        </a:prstGeom>
        <a:solidFill>
          <a:schemeClr val="accent5">
            <a:hueOff val="-4515398"/>
            <a:satOff val="18096"/>
            <a:lumOff val="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Seamless cross</a:t>
          </a:r>
          <a:r>
            <a:rPr lang="cs-CZ" sz="1600" b="0" kern="1200" dirty="0" smtClean="0"/>
            <a:t>-</a:t>
          </a:r>
          <a:r>
            <a:rPr lang="en-US" sz="1600" b="0" kern="1200" dirty="0" smtClean="0"/>
            <a:t>border datasets</a:t>
          </a:r>
          <a:r>
            <a:rPr lang="cs-CZ" sz="1600" b="0" kern="1200" dirty="0" smtClean="0"/>
            <a:t> and </a:t>
          </a:r>
          <a:r>
            <a:rPr lang="en-US" sz="1600" b="0" kern="1200" dirty="0" smtClean="0"/>
            <a:t>services </a:t>
          </a:r>
          <a:r>
            <a:rPr lang="cs-CZ" sz="1600" b="0" kern="1200" dirty="0" smtClean="0"/>
            <a:t>(</a:t>
          </a:r>
          <a:r>
            <a:rPr lang="en-US" sz="1600" b="0" kern="1200" dirty="0" err="1" smtClean="0"/>
            <a:t>incl</a:t>
          </a:r>
          <a:r>
            <a:rPr lang="cs-CZ" sz="1600" b="0" kern="1200" dirty="0" smtClean="0"/>
            <a:t> </a:t>
          </a:r>
          <a:r>
            <a:rPr lang="cs-CZ" sz="1600" b="0" kern="1200" dirty="0" err="1" smtClean="0"/>
            <a:t>LoD</a:t>
          </a:r>
          <a:r>
            <a:rPr lang="en-US" sz="1600" b="0" kern="1200" dirty="0" smtClean="0"/>
            <a:t> 0)</a:t>
          </a:r>
          <a:r>
            <a:rPr lang="cs-CZ" sz="1600" b="0" kern="1200" dirty="0" smtClean="0"/>
            <a:t> </a:t>
          </a:r>
          <a:r>
            <a:rPr lang="en-US" sz="1600" b="0" kern="1200" dirty="0" smtClean="0"/>
            <a:t> ?!?</a:t>
          </a:r>
          <a:endParaRPr lang="cs-CZ" sz="1600" b="0" kern="1200" dirty="0"/>
        </a:p>
      </dsp:txBody>
      <dsp:txXfrm>
        <a:off x="6266931" y="2620026"/>
        <a:ext cx="1566803" cy="965570"/>
      </dsp:txXfrm>
    </dsp:sp>
    <dsp:sp modelId="{8FA08F8A-7559-4274-B64F-CE4A11110769}">
      <dsp:nvSpPr>
        <dsp:cNvPr id="0" name=""/>
        <dsp:cNvSpPr/>
      </dsp:nvSpPr>
      <dsp:spPr>
        <a:xfrm>
          <a:off x="5172156" y="3381149"/>
          <a:ext cx="1411697" cy="821757"/>
        </a:xfrm>
        <a:prstGeom prst="roundRect">
          <a:avLst/>
        </a:prstGeom>
        <a:solidFill>
          <a:schemeClr val="accent5">
            <a:hueOff val="-5418478"/>
            <a:satOff val="21715"/>
            <a:lumOff val="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600" b="0" i="0" kern="1200" dirty="0" smtClean="0"/>
            <a:t>T</a:t>
          </a:r>
          <a:r>
            <a:rPr lang="en-US" sz="1600" b="0" i="0" kern="1200" dirty="0" err="1" smtClean="0"/>
            <a:t>esting</a:t>
          </a:r>
          <a:r>
            <a:rPr lang="cs-CZ" sz="1600" b="0" i="0" kern="1200" dirty="0" smtClean="0"/>
            <a:t> a</a:t>
          </a:r>
          <a:r>
            <a:rPr lang="en-US" sz="1600" b="0" i="0" kern="1200" dirty="0" err="1" smtClean="0"/>
            <a:t>nd</a:t>
          </a:r>
          <a:r>
            <a:rPr lang="cs-CZ" sz="1600" b="0" i="0" kern="1200" dirty="0" smtClean="0"/>
            <a:t> data </a:t>
          </a:r>
          <a:r>
            <a:rPr lang="en-US" sz="1600" b="0" i="0" kern="1200" dirty="0" smtClean="0"/>
            <a:t>enhancement</a:t>
          </a:r>
          <a:endParaRPr lang="cs-CZ" sz="1600" b="0" i="0" kern="1200" dirty="0"/>
        </a:p>
      </dsp:txBody>
      <dsp:txXfrm>
        <a:off x="5212271" y="3421264"/>
        <a:ext cx="1331467" cy="741527"/>
      </dsp:txXfrm>
    </dsp:sp>
    <dsp:sp modelId="{82DA7D97-7091-48DA-AA15-07F009627F56}">
      <dsp:nvSpPr>
        <dsp:cNvPr id="0" name=""/>
        <dsp:cNvSpPr/>
      </dsp:nvSpPr>
      <dsp:spPr>
        <a:xfrm>
          <a:off x="2326544" y="3358885"/>
          <a:ext cx="2733614" cy="745570"/>
        </a:xfrm>
        <a:prstGeom prst="roundRect">
          <a:avLst/>
        </a:prstGeom>
        <a:solidFill>
          <a:schemeClr val="accent5">
            <a:hueOff val="-6321557"/>
            <a:satOff val="25334"/>
            <a:lumOff val="54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i="0" kern="1200" dirty="0" smtClean="0"/>
            <a:t>Revision of the process and calculation as regards </a:t>
          </a:r>
          <a:r>
            <a:rPr lang="cs-CZ" sz="1600" i="0" kern="1200" dirty="0" smtClean="0"/>
            <a:t>ETRS 89 </a:t>
          </a:r>
          <a:r>
            <a:rPr lang="cs-CZ" sz="1600" i="0" kern="1200" dirty="0" err="1" smtClean="0"/>
            <a:t>transforma</a:t>
          </a:r>
          <a:r>
            <a:rPr lang="en-US" sz="1600" i="0" kern="1200" dirty="0" err="1" smtClean="0"/>
            <a:t>tion</a:t>
          </a:r>
          <a:endParaRPr lang="cs-CZ" sz="1600" i="0" kern="1200" dirty="0"/>
        </a:p>
      </dsp:txBody>
      <dsp:txXfrm>
        <a:off x="2362940" y="3395281"/>
        <a:ext cx="2660822" cy="672778"/>
      </dsp:txXfrm>
    </dsp:sp>
    <dsp:sp modelId="{8C3E09FE-6135-454C-B36E-8D9E472235E9}">
      <dsp:nvSpPr>
        <dsp:cNvPr id="0" name=""/>
        <dsp:cNvSpPr/>
      </dsp:nvSpPr>
      <dsp:spPr>
        <a:xfrm>
          <a:off x="1061932" y="2712191"/>
          <a:ext cx="2368143" cy="719447"/>
        </a:xfrm>
        <a:prstGeom prst="roundRect">
          <a:avLst/>
        </a:prstGeom>
        <a:solidFill>
          <a:schemeClr val="accent5">
            <a:hueOff val="-7224638"/>
            <a:satOff val="28953"/>
            <a:lumOff val="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400" kern="1200" dirty="0" err="1" smtClean="0">
              <a:solidFill>
                <a:schemeClr val="bg1"/>
              </a:solidFill>
              <a:latin typeface="+mn-lt"/>
            </a:rPr>
            <a:t>CPs</a:t>
          </a:r>
          <a:r>
            <a:rPr lang="cs-CZ" sz="1400" kern="12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kern="1200" dirty="0" err="1" smtClean="0">
              <a:solidFill>
                <a:schemeClr val="bg1"/>
              </a:solidFill>
              <a:latin typeface="+mn-lt"/>
            </a:rPr>
            <a:t>jointly</a:t>
          </a:r>
          <a:r>
            <a:rPr lang="cs-CZ" sz="1400" kern="12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600" kern="1200" dirty="0" err="1" smtClean="0">
              <a:solidFill>
                <a:schemeClr val="bg1"/>
              </a:solidFill>
              <a:latin typeface="+mn-lt"/>
            </a:rPr>
            <a:t>agreed</a:t>
          </a:r>
          <a:r>
            <a:rPr lang="cs-CZ" sz="1400" kern="12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kern="1200" dirty="0" err="1" smtClean="0">
              <a:solidFill>
                <a:schemeClr val="bg1"/>
              </a:solidFill>
              <a:latin typeface="+mn-lt"/>
            </a:rPr>
            <a:t>for</a:t>
          </a:r>
          <a:r>
            <a:rPr lang="cs-CZ" sz="1400" kern="1200" dirty="0" smtClean="0">
              <a:solidFill>
                <a:schemeClr val="bg1"/>
              </a:solidFill>
              <a:latin typeface="+mn-lt"/>
            </a:rPr>
            <a:t> ETRS89 </a:t>
          </a:r>
          <a:r>
            <a:rPr lang="cs-CZ" sz="1400" i="1" kern="1200" dirty="0" smtClean="0">
              <a:solidFill>
                <a:schemeClr val="bg1"/>
              </a:solidFill>
              <a:latin typeface="+mn-lt"/>
            </a:rPr>
            <a:t>(to </a:t>
          </a:r>
          <a:r>
            <a:rPr lang="cs-CZ" sz="1400" i="1" kern="1200" dirty="0" err="1" smtClean="0">
              <a:solidFill>
                <a:schemeClr val="bg1"/>
              </a:solidFill>
              <a:latin typeface="+mn-lt"/>
            </a:rPr>
            <a:t>be</a:t>
          </a:r>
          <a:r>
            <a:rPr lang="cs-CZ" sz="1400" i="1" kern="12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kern="1200" dirty="0" err="1" smtClean="0">
              <a:solidFill>
                <a:schemeClr val="bg1"/>
              </a:solidFill>
              <a:latin typeface="+mn-lt"/>
            </a:rPr>
            <a:t>incorported</a:t>
          </a:r>
          <a:r>
            <a:rPr lang="cs-CZ" sz="1400" i="1" kern="12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kern="1200" dirty="0" err="1" smtClean="0">
              <a:solidFill>
                <a:schemeClr val="bg1"/>
              </a:solidFill>
              <a:latin typeface="+mn-lt"/>
            </a:rPr>
            <a:t>into</a:t>
          </a:r>
          <a:r>
            <a:rPr lang="cs-CZ" sz="1400" i="1" kern="1200" dirty="0" smtClean="0">
              <a:solidFill>
                <a:schemeClr val="bg1"/>
              </a:solidFill>
              <a:latin typeface="+mn-lt"/>
            </a:rPr>
            <a:t> source </a:t>
          </a:r>
          <a:r>
            <a:rPr lang="cs-CZ" sz="1400" i="1" kern="1200" dirty="0" err="1" smtClean="0">
              <a:solidFill>
                <a:schemeClr val="bg1"/>
              </a:solidFill>
              <a:latin typeface="+mn-lt"/>
            </a:rPr>
            <a:t>DBs</a:t>
          </a:r>
          <a:r>
            <a:rPr lang="cs-CZ" sz="1400" i="1" kern="12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kern="1200" dirty="0" err="1" smtClean="0">
              <a:solidFill>
                <a:schemeClr val="bg1"/>
              </a:solidFill>
              <a:latin typeface="+mn-lt"/>
            </a:rPr>
            <a:t>of</a:t>
          </a:r>
          <a:r>
            <a:rPr lang="cs-CZ" sz="1400" i="1" kern="12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kern="1200" dirty="0" err="1" smtClean="0">
              <a:solidFill>
                <a:schemeClr val="bg1"/>
              </a:solidFill>
              <a:latin typeface="+mn-lt"/>
            </a:rPr>
            <a:t>both</a:t>
          </a:r>
          <a:r>
            <a:rPr lang="cs-CZ" sz="1400" i="1" kern="12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kern="1200" dirty="0" err="1" smtClean="0">
              <a:solidFill>
                <a:schemeClr val="bg1"/>
              </a:solidFill>
              <a:latin typeface="+mn-lt"/>
            </a:rPr>
            <a:t>MSs</a:t>
          </a:r>
          <a:r>
            <a:rPr lang="cs-CZ" sz="1400" i="1" kern="1200" dirty="0" smtClean="0">
              <a:solidFill>
                <a:schemeClr val="bg1"/>
              </a:solidFill>
              <a:latin typeface="+mn-lt"/>
            </a:rPr>
            <a:t>)</a:t>
          </a:r>
          <a:endParaRPr lang="cs-CZ" sz="1400" i="1" kern="1200" dirty="0">
            <a:latin typeface="+mn-lt"/>
          </a:endParaRPr>
        </a:p>
      </dsp:txBody>
      <dsp:txXfrm>
        <a:off x="1097053" y="2747312"/>
        <a:ext cx="2297901" cy="649205"/>
      </dsp:txXfrm>
    </dsp:sp>
    <dsp:sp modelId="{8496831D-5502-4B05-8AD0-219F7F910FAC}">
      <dsp:nvSpPr>
        <dsp:cNvPr id="0" name=""/>
        <dsp:cNvSpPr/>
      </dsp:nvSpPr>
      <dsp:spPr>
        <a:xfrm>
          <a:off x="437080" y="1826251"/>
          <a:ext cx="2703140" cy="819577"/>
        </a:xfrm>
        <a:prstGeom prst="roundRect">
          <a:avLst/>
        </a:prstGeom>
        <a:solidFill>
          <a:schemeClr val="accent5">
            <a:hueOff val="-8127717"/>
            <a:satOff val="32573"/>
            <a:lumOff val="7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600" kern="1200" dirty="0" err="1" smtClean="0"/>
            <a:t>Technical</a:t>
          </a:r>
          <a:r>
            <a:rPr lang="cs-CZ" sz="1600" kern="1200" dirty="0" smtClean="0"/>
            <a:t> up-</a:t>
          </a:r>
          <a:r>
            <a:rPr lang="cs-CZ" sz="1600" kern="1200" dirty="0" err="1" smtClean="0"/>
            <a:t>dates</a:t>
          </a:r>
          <a:r>
            <a:rPr lang="cs-CZ" sz="1600" kern="1200" dirty="0" smtClean="0"/>
            <a:t> </a:t>
          </a:r>
          <a:r>
            <a:rPr lang="cs-CZ" sz="1600" kern="1200" dirty="0" err="1" smtClean="0"/>
            <a:t>of</a:t>
          </a:r>
          <a:r>
            <a:rPr lang="cs-CZ" sz="1600" kern="1200" dirty="0" smtClean="0"/>
            <a:t> </a:t>
          </a:r>
          <a:r>
            <a:rPr lang="cs-CZ" sz="1600" kern="1200" dirty="0" err="1" smtClean="0"/>
            <a:t>border</a:t>
          </a:r>
          <a:r>
            <a:rPr lang="cs-CZ" sz="1600" kern="1200" dirty="0" smtClean="0"/>
            <a:t> lines </a:t>
          </a:r>
          <a:r>
            <a:rPr lang="cs-CZ" sz="1600" kern="1200" dirty="0" err="1" smtClean="0"/>
            <a:t>incorporated</a:t>
          </a:r>
          <a:r>
            <a:rPr lang="cs-CZ" sz="1600" kern="1200" dirty="0" smtClean="0"/>
            <a:t> </a:t>
          </a:r>
          <a:r>
            <a:rPr lang="cs-CZ" sz="1600" kern="1200" dirty="0" err="1" smtClean="0"/>
            <a:t>into</a:t>
          </a:r>
          <a:r>
            <a:rPr lang="cs-CZ" sz="1600" kern="1200" dirty="0" smtClean="0"/>
            <a:t> </a:t>
          </a:r>
          <a:r>
            <a:rPr lang="cs-CZ" sz="1600" kern="1200" dirty="0" err="1" smtClean="0"/>
            <a:t>state</a:t>
          </a:r>
          <a:r>
            <a:rPr lang="cs-CZ" sz="1600" kern="1200" dirty="0" smtClean="0"/>
            <a:t> </a:t>
          </a:r>
          <a:r>
            <a:rPr lang="cs-CZ" sz="1600" kern="1200" dirty="0" err="1" smtClean="0"/>
            <a:t>boundary</a:t>
          </a:r>
          <a:r>
            <a:rPr lang="cs-CZ" sz="1600" kern="1200" dirty="0" smtClean="0"/>
            <a:t> </a:t>
          </a:r>
          <a:r>
            <a:rPr lang="cs-CZ" sz="1600" kern="1200" dirty="0" err="1" smtClean="0"/>
            <a:t>documentations</a:t>
          </a:r>
          <a:r>
            <a:rPr lang="cs-CZ" sz="1600" kern="1200" dirty="0" smtClean="0"/>
            <a:t> </a:t>
          </a:r>
          <a:endParaRPr lang="cs-CZ" sz="1600" kern="1200" dirty="0"/>
        </a:p>
      </dsp:txBody>
      <dsp:txXfrm>
        <a:off x="477088" y="1866259"/>
        <a:ext cx="2623124" cy="739561"/>
      </dsp:txXfrm>
    </dsp:sp>
    <dsp:sp modelId="{36960C04-25A4-4DDB-8A8F-FBB1C18A7638}">
      <dsp:nvSpPr>
        <dsp:cNvPr id="0" name=""/>
        <dsp:cNvSpPr/>
      </dsp:nvSpPr>
      <dsp:spPr>
        <a:xfrm>
          <a:off x="583906" y="832595"/>
          <a:ext cx="2853740" cy="961838"/>
        </a:xfrm>
        <a:prstGeom prst="roundRect">
          <a:avLst/>
        </a:prstGeom>
        <a:solidFill>
          <a:schemeClr val="accent5">
            <a:hueOff val="-9030797"/>
            <a:satOff val="36192"/>
            <a:lumOff val="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600" kern="1200" dirty="0" err="1" smtClean="0"/>
            <a:t>Amendments</a:t>
          </a:r>
          <a:r>
            <a:rPr lang="cs-CZ" sz="1600" kern="1200" dirty="0" smtClean="0"/>
            <a:t> </a:t>
          </a:r>
          <a:r>
            <a:rPr lang="cs-CZ" sz="1600" kern="1200" dirty="0" err="1" smtClean="0"/>
            <a:t>of</a:t>
          </a:r>
          <a:r>
            <a:rPr lang="cs-CZ" sz="1600" kern="1200" dirty="0" smtClean="0"/>
            <a:t> SB </a:t>
          </a:r>
          <a:r>
            <a:rPr lang="cs-CZ" sz="1600" kern="1200" dirty="0" err="1" smtClean="0"/>
            <a:t>documentation</a:t>
          </a:r>
          <a:r>
            <a:rPr lang="cs-CZ" sz="1600" kern="1200" dirty="0" smtClean="0"/>
            <a:t> (to </a:t>
          </a:r>
          <a:r>
            <a:rPr lang="cs-CZ" sz="1600" kern="1200" dirty="0" err="1" smtClean="0"/>
            <a:t>be</a:t>
          </a:r>
          <a:r>
            <a:rPr lang="cs-CZ" sz="1600" kern="1200" dirty="0" smtClean="0"/>
            <a:t>) </a:t>
          </a:r>
          <a:r>
            <a:rPr lang="cs-CZ" sz="1600" kern="1200" dirty="0" err="1" smtClean="0"/>
            <a:t>formally</a:t>
          </a:r>
          <a:r>
            <a:rPr lang="cs-CZ" sz="1600" kern="1200" dirty="0" smtClean="0"/>
            <a:t> </a:t>
          </a:r>
          <a:r>
            <a:rPr lang="cs-CZ" sz="1600" kern="1200" dirty="0" err="1" smtClean="0"/>
            <a:t>approved</a:t>
          </a:r>
          <a:r>
            <a:rPr lang="cs-CZ" sz="1600" kern="1200" dirty="0" smtClean="0"/>
            <a:t>  by </a:t>
          </a:r>
          <a:r>
            <a:rPr lang="cs-CZ" sz="1600" kern="1200" dirty="0" err="1" smtClean="0">
              <a:solidFill>
                <a:schemeClr val="bg1"/>
              </a:solidFill>
              <a:latin typeface="+mn-lt"/>
            </a:rPr>
            <a:t>both</a:t>
          </a:r>
          <a:r>
            <a:rPr lang="cs-CZ" sz="1600" kern="12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600" kern="1200" dirty="0" err="1" smtClean="0">
              <a:solidFill>
                <a:schemeClr val="bg1"/>
              </a:solidFill>
              <a:latin typeface="+mn-lt"/>
            </a:rPr>
            <a:t>MSs</a:t>
          </a:r>
          <a:r>
            <a:rPr lang="cs-CZ" sz="1600" kern="12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kern="1200" dirty="0" smtClean="0">
              <a:solidFill>
                <a:schemeClr val="bg1"/>
              </a:solidFill>
              <a:latin typeface="+mn-lt"/>
            </a:rPr>
            <a:t>= </a:t>
          </a:r>
          <a:r>
            <a:rPr lang="cs-CZ" sz="1400" i="1" kern="1200" dirty="0" err="1" smtClean="0">
              <a:solidFill>
                <a:schemeClr val="bg1"/>
              </a:solidFill>
              <a:latin typeface="+mn-lt"/>
            </a:rPr>
            <a:t>new</a:t>
          </a:r>
          <a:r>
            <a:rPr lang="cs-CZ" sz="1400" i="1" kern="1200" dirty="0" smtClean="0">
              <a:solidFill>
                <a:schemeClr val="bg1"/>
              </a:solidFill>
              <a:latin typeface="+mn-lt"/>
            </a:rPr>
            <a:t> </a:t>
          </a:r>
          <a:r>
            <a:rPr lang="cs-CZ" sz="1400" i="1" kern="1200" dirty="0" err="1" smtClean="0">
              <a:solidFill>
                <a:schemeClr val="bg1"/>
              </a:solidFill>
              <a:latin typeface="+mn-lt"/>
            </a:rPr>
            <a:t>stakeholders</a:t>
          </a:r>
          <a:endParaRPr lang="cs-CZ" sz="1400" i="1" kern="1200" dirty="0"/>
        </a:p>
      </dsp:txBody>
      <dsp:txXfrm>
        <a:off x="630859" y="879548"/>
        <a:ext cx="2759834" cy="867932"/>
      </dsp:txXfrm>
    </dsp:sp>
    <dsp:sp modelId="{E00EC6C1-412B-4853-980D-01BD3A0F2BBC}">
      <dsp:nvSpPr>
        <dsp:cNvPr id="0" name=""/>
        <dsp:cNvSpPr/>
      </dsp:nvSpPr>
      <dsp:spPr>
        <a:xfrm>
          <a:off x="1712979" y="61829"/>
          <a:ext cx="2000206" cy="776642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s-CZ" sz="1600" kern="1200" dirty="0" err="1" smtClean="0"/>
            <a:t>The</a:t>
          </a:r>
          <a:r>
            <a:rPr lang="cs-CZ" sz="1600" kern="1200" dirty="0" smtClean="0"/>
            <a:t> AU up-</a:t>
          </a:r>
          <a:r>
            <a:rPr lang="cs-CZ" sz="1600" kern="1200" dirty="0" err="1" smtClean="0"/>
            <a:t>dating</a:t>
          </a:r>
          <a:r>
            <a:rPr lang="cs-CZ" sz="1600" kern="1200" dirty="0" smtClean="0"/>
            <a:t> </a:t>
          </a:r>
          <a:r>
            <a:rPr lang="cs-CZ" sz="1600" kern="1200" dirty="0" err="1" smtClean="0"/>
            <a:t>process</a:t>
          </a:r>
          <a:r>
            <a:rPr lang="cs-CZ" sz="1600" kern="1200" dirty="0" smtClean="0"/>
            <a:t> to </a:t>
          </a:r>
          <a:r>
            <a:rPr lang="cs-CZ" sz="1600" kern="1200" dirty="0" err="1" smtClean="0"/>
            <a:t>consider</a:t>
          </a:r>
          <a:r>
            <a:rPr lang="cs-CZ" sz="1600" kern="1200" dirty="0" smtClean="0"/>
            <a:t> </a:t>
          </a:r>
          <a:r>
            <a:rPr lang="cs-CZ" sz="1600" kern="1200" dirty="0" err="1" smtClean="0"/>
            <a:t>the</a:t>
          </a:r>
          <a:r>
            <a:rPr lang="cs-CZ" sz="1600" kern="1200" dirty="0" smtClean="0"/>
            <a:t> SB </a:t>
          </a:r>
          <a:r>
            <a:rPr lang="cs-CZ" sz="1600" kern="1200" dirty="0" err="1" smtClean="0"/>
            <a:t>amendments</a:t>
          </a:r>
          <a:endParaRPr lang="cs-CZ" sz="1600" kern="1200" dirty="0"/>
        </a:p>
      </dsp:txBody>
      <dsp:txXfrm>
        <a:off x="1750892" y="99742"/>
        <a:ext cx="1924380" cy="700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DF579-CC56-45E2-8E8A-B190C681AE75}" type="datetimeFigureOut">
              <a:rPr lang="cs-CZ" smtClean="0"/>
              <a:pPr/>
              <a:t>23.10.2019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C9C00-E65A-46F2-96C3-4EB5A0F91C0B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6019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236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256181" algn="l" defTabSz="51236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512361" algn="l" defTabSz="51236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768542" algn="l" defTabSz="51236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1024722" algn="l" defTabSz="51236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1280902" algn="l" defTabSz="51236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537082" algn="l" defTabSz="51236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793263" algn="l" defTabSz="51236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2049444" algn="l" defTabSz="512361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C9C00-E65A-46F2-96C3-4EB5A0F91C0B}" type="slidenum">
              <a:rPr lang="cs-CZ" smtClean="0"/>
              <a:pPr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159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E33FE-0D0F-4C80-AA29-EB0987CCC1F5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964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C9C00-E65A-46F2-96C3-4EB5A0F91C0B}" type="slidenum">
              <a:rPr lang="cs-CZ" smtClean="0"/>
              <a:pPr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481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513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094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8247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Inspire Helsinki 2019</a:t>
            </a:r>
            <a:endParaRPr lang="en-GB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F8BAB49-940D-4A0F-B950-014E7DCCDC5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74688" y="33468"/>
            <a:ext cx="8012112" cy="4379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86550" y="4853861"/>
            <a:ext cx="159198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pPr defTabSz="457200"/>
            <a:r>
              <a:rPr lang="cs-CZ" smtClean="0"/>
              <a:t>23.10.2019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96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23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911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622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069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289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197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898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4484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smtClean="0"/>
              <a:t>Inspire Helsinki 2019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4BEC0-2343-480D-8FCB-66D9B23661E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076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9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Eva.pauknerova@cuzk.cz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nspire.gov.cz/" TargetMode="External"/><Relationship Id="rId4" Type="http://schemas.openxmlformats.org/officeDocument/2006/relationships/hyperlink" Target="http://geoportal.cuzk.cz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gif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26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package" Target="../embeddings/Microsoft_Excel_Worksheet1.xlsx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geoportal.cuzk.cz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5293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27320" y="1197512"/>
            <a:ext cx="6109493" cy="2345788"/>
          </a:xfrm>
        </p:spPr>
        <p:txBody>
          <a:bodyPr>
            <a:noAutofit/>
          </a:bodyPr>
          <a:lstStyle/>
          <a:p>
            <a:pPr algn="l"/>
            <a:r>
              <a:rPr lang="cs-CZ" sz="3200" b="1" dirty="0" err="1" smtClean="0">
                <a:solidFill>
                  <a:schemeClr val="tx2"/>
                </a:solidFill>
              </a:rPr>
              <a:t>Experiences</a:t>
            </a:r>
            <a:r>
              <a:rPr lang="cs-CZ" sz="3200" b="1" dirty="0" smtClean="0">
                <a:solidFill>
                  <a:schemeClr val="tx2"/>
                </a:solidFill>
              </a:rPr>
              <a:t> in </a:t>
            </a:r>
            <a:r>
              <a:rPr lang="cs-CZ" sz="3200" b="1" dirty="0" err="1" smtClean="0">
                <a:solidFill>
                  <a:schemeClr val="tx2"/>
                </a:solidFill>
              </a:rPr>
              <a:t>implementing</a:t>
            </a:r>
            <a:r>
              <a:rPr lang="cs-CZ" sz="3200" b="1" dirty="0" smtClean="0">
                <a:solidFill>
                  <a:schemeClr val="tx2"/>
                </a:solidFill>
              </a:rPr>
              <a:t> </a:t>
            </a:r>
            <a:r>
              <a:rPr lang="cs-CZ" sz="3200" b="1" dirty="0" err="1" smtClean="0">
                <a:solidFill>
                  <a:schemeClr val="tx2"/>
                </a:solidFill>
              </a:rPr>
              <a:t>European</a:t>
            </a:r>
            <a:r>
              <a:rPr lang="cs-CZ" sz="3200" b="1" dirty="0" smtClean="0">
                <a:solidFill>
                  <a:schemeClr val="tx2"/>
                </a:solidFill>
              </a:rPr>
              <a:t> </a:t>
            </a:r>
            <a:r>
              <a:rPr lang="cs-CZ" sz="3200" b="1" dirty="0" err="1" smtClean="0">
                <a:solidFill>
                  <a:schemeClr val="tx2"/>
                </a:solidFill>
              </a:rPr>
              <a:t>Services</a:t>
            </a:r>
            <a:r>
              <a:rPr lang="cs-CZ" sz="3200" b="1" dirty="0" smtClean="0">
                <a:solidFill>
                  <a:schemeClr val="tx2"/>
                </a:solidFill>
              </a:rPr>
              <a:t> </a:t>
            </a:r>
            <a:r>
              <a:rPr lang="cs-CZ" sz="3200" b="1" dirty="0" err="1" smtClean="0">
                <a:solidFill>
                  <a:schemeClr val="tx2"/>
                </a:solidFill>
              </a:rPr>
              <a:t>using</a:t>
            </a:r>
            <a:r>
              <a:rPr lang="cs-CZ" sz="3200" b="1" dirty="0" smtClean="0">
                <a:solidFill>
                  <a:schemeClr val="tx2"/>
                </a:solidFill>
              </a:rPr>
              <a:t> </a:t>
            </a:r>
            <a:r>
              <a:rPr lang="cs-CZ" sz="3200" b="1" dirty="0" err="1" smtClean="0">
                <a:solidFill>
                  <a:schemeClr val="tx2"/>
                </a:solidFill>
              </a:rPr>
              <a:t>national</a:t>
            </a:r>
            <a:r>
              <a:rPr lang="cs-CZ" sz="3200" b="1" dirty="0" smtClean="0">
                <a:solidFill>
                  <a:schemeClr val="tx2"/>
                </a:solidFill>
              </a:rPr>
              <a:t> INSPIRE </a:t>
            </a:r>
            <a:r>
              <a:rPr lang="cs-CZ" sz="3200" b="1" dirty="0" err="1" smtClean="0">
                <a:solidFill>
                  <a:schemeClr val="tx2"/>
                </a:solidFill>
              </a:rPr>
              <a:t>services</a:t>
            </a:r>
            <a:r>
              <a:rPr lang="cs-CZ" sz="3200" dirty="0" smtClean="0">
                <a:solidFill>
                  <a:schemeClr val="tx2"/>
                </a:solidFill>
              </a:rPr>
              <a:t> </a:t>
            </a:r>
            <a:br>
              <a:rPr lang="cs-CZ" sz="3200" dirty="0" smtClean="0">
                <a:solidFill>
                  <a:schemeClr val="tx2"/>
                </a:solidFill>
              </a:rPr>
            </a:br>
            <a:r>
              <a:rPr lang="cs-CZ" sz="3200" dirty="0" smtClean="0">
                <a:solidFill>
                  <a:schemeClr val="tx2"/>
                </a:solidFill>
              </a:rPr>
              <a:t>Data </a:t>
            </a:r>
            <a:r>
              <a:rPr lang="cs-CZ" sz="3200" dirty="0">
                <a:solidFill>
                  <a:schemeClr val="tx2"/>
                </a:solidFill>
              </a:rPr>
              <a:t>P</a:t>
            </a:r>
            <a:r>
              <a:rPr lang="cs-CZ" sz="3200" dirty="0" smtClean="0">
                <a:solidFill>
                  <a:schemeClr val="tx2"/>
                </a:solidFill>
              </a:rPr>
              <a:t>rovider (LMO) </a:t>
            </a:r>
            <a:r>
              <a:rPr lang="cs-CZ" sz="3200" dirty="0" err="1" smtClean="0">
                <a:solidFill>
                  <a:schemeClr val="tx2"/>
                </a:solidFill>
              </a:rPr>
              <a:t>perspective</a:t>
            </a:r>
            <a:endParaRPr lang="cs-CZ" sz="3200" b="1" dirty="0">
              <a:solidFill>
                <a:schemeClr val="tx2"/>
              </a:solidFill>
              <a:effectLst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37953" y="3551274"/>
            <a:ext cx="7980681" cy="659219"/>
          </a:xfrm>
        </p:spPr>
        <p:txBody>
          <a:bodyPr>
            <a:noAutofit/>
          </a:bodyPr>
          <a:lstStyle/>
          <a:p>
            <a:pPr algn="l"/>
            <a:r>
              <a:rPr lang="cs-CZ" dirty="0" smtClean="0"/>
              <a:t>Eva </a:t>
            </a:r>
            <a:r>
              <a:rPr lang="cs-CZ" b="1" dirty="0" smtClean="0"/>
              <a:t>Pauknerová</a:t>
            </a:r>
            <a:endParaRPr lang="cs-CZ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oup 162"/>
          <p:cNvGrpSpPr>
            <a:grpSpLocks noChangeAspect="1"/>
          </p:cNvGrpSpPr>
          <p:nvPr/>
        </p:nvGrpSpPr>
        <p:grpSpPr bwMode="auto">
          <a:xfrm>
            <a:off x="6736813" y="-52248"/>
            <a:ext cx="2925300" cy="2306349"/>
            <a:chOff x="1681" y="507"/>
            <a:chExt cx="3937" cy="3355"/>
          </a:xfrm>
        </p:grpSpPr>
        <p:sp>
          <p:nvSpPr>
            <p:cNvPr id="7" name="Freeform 163"/>
            <p:cNvSpPr>
              <a:spLocks noChangeAspect="1"/>
            </p:cNvSpPr>
            <p:nvPr/>
          </p:nvSpPr>
          <p:spPr bwMode="auto">
            <a:xfrm>
              <a:off x="3562" y="2106"/>
              <a:ext cx="157" cy="86"/>
            </a:xfrm>
            <a:custGeom>
              <a:avLst/>
              <a:gdLst>
                <a:gd name="T0" fmla="*/ 43267487 w 78"/>
                <a:gd name="T1" fmla="*/ 9437184 h 43"/>
                <a:gd name="T2" fmla="*/ 44436851 w 78"/>
                <a:gd name="T3" fmla="*/ 6815744 h 43"/>
                <a:gd name="T4" fmla="*/ 39700230 w 78"/>
                <a:gd name="T5" fmla="*/ 3670016 h 43"/>
                <a:gd name="T6" fmla="*/ 35640059 w 78"/>
                <a:gd name="T7" fmla="*/ 3670016 h 43"/>
                <a:gd name="T8" fmla="*/ 31447692 w 78"/>
                <a:gd name="T9" fmla="*/ 4718592 h 43"/>
                <a:gd name="T10" fmla="*/ 31447692 w 78"/>
                <a:gd name="T11" fmla="*/ 3670016 h 43"/>
                <a:gd name="T12" fmla="*/ 27307988 w 78"/>
                <a:gd name="T13" fmla="*/ 3145728 h 43"/>
                <a:gd name="T14" fmla="*/ 24380908 w 78"/>
                <a:gd name="T15" fmla="*/ 2097152 h 43"/>
                <a:gd name="T16" fmla="*/ 21788836 w 78"/>
                <a:gd name="T17" fmla="*/ 2621440 h 43"/>
                <a:gd name="T18" fmla="*/ 20046444 w 78"/>
                <a:gd name="T19" fmla="*/ 1048576 h 43"/>
                <a:gd name="T20" fmla="*/ 19439674 w 78"/>
                <a:gd name="T21" fmla="*/ 2621440 h 43"/>
                <a:gd name="T22" fmla="*/ 17706526 w 78"/>
                <a:gd name="T23" fmla="*/ 2621440 h 43"/>
                <a:gd name="T24" fmla="*/ 20046444 w 78"/>
                <a:gd name="T25" fmla="*/ 8388608 h 43"/>
                <a:gd name="T26" fmla="*/ 17128815 w 78"/>
                <a:gd name="T27" fmla="*/ 9961472 h 43"/>
                <a:gd name="T28" fmla="*/ 14169375 w 78"/>
                <a:gd name="T29" fmla="*/ 9961472 h 43"/>
                <a:gd name="T30" fmla="*/ 12400379 w 78"/>
                <a:gd name="T31" fmla="*/ 9437184 h 43"/>
                <a:gd name="T32" fmla="*/ 9375476 w 78"/>
                <a:gd name="T33" fmla="*/ 9961472 h 43"/>
                <a:gd name="T34" fmla="*/ 14169375 w 78"/>
                <a:gd name="T35" fmla="*/ 3670016 h 43"/>
                <a:gd name="T36" fmla="*/ 14169375 w 78"/>
                <a:gd name="T37" fmla="*/ 2621440 h 43"/>
                <a:gd name="T38" fmla="*/ 15907530 w 78"/>
                <a:gd name="T39" fmla="*/ 524288 h 43"/>
                <a:gd name="T40" fmla="*/ 15317977 w 78"/>
                <a:gd name="T41" fmla="*/ 0 h 43"/>
                <a:gd name="T42" fmla="*/ 14169375 w 78"/>
                <a:gd name="T43" fmla="*/ 524288 h 43"/>
                <a:gd name="T44" fmla="*/ 12400379 w 78"/>
                <a:gd name="T45" fmla="*/ 3670016 h 43"/>
                <a:gd name="T46" fmla="*/ 8796873 w 78"/>
                <a:gd name="T47" fmla="*/ 8388608 h 43"/>
                <a:gd name="T48" fmla="*/ 7610205 w 78"/>
                <a:gd name="T49" fmla="*/ 9437184 h 43"/>
                <a:gd name="T50" fmla="*/ 571180 w 78"/>
                <a:gd name="T51" fmla="*/ 10485760 h 43"/>
                <a:gd name="T52" fmla="*/ 0 w 78"/>
                <a:gd name="T53" fmla="*/ 12582912 h 43"/>
                <a:gd name="T54" fmla="*/ 1149683 w 78"/>
                <a:gd name="T55" fmla="*/ 13631488 h 43"/>
                <a:gd name="T56" fmla="*/ 0 w 78"/>
                <a:gd name="T57" fmla="*/ 17825792 h 43"/>
                <a:gd name="T58" fmla="*/ 1149683 w 78"/>
                <a:gd name="T59" fmla="*/ 17825792 h 43"/>
                <a:gd name="T60" fmla="*/ 1149683 w 78"/>
                <a:gd name="T61" fmla="*/ 16777216 h 43"/>
                <a:gd name="T62" fmla="*/ 2314106 w 78"/>
                <a:gd name="T63" fmla="*/ 16252928 h 43"/>
                <a:gd name="T64" fmla="*/ 2917597 w 78"/>
                <a:gd name="T65" fmla="*/ 17301504 h 43"/>
                <a:gd name="T66" fmla="*/ 4657880 w 78"/>
                <a:gd name="T67" fmla="*/ 15728640 h 43"/>
                <a:gd name="T68" fmla="*/ 8191173 w 78"/>
                <a:gd name="T69" fmla="*/ 16252928 h 43"/>
                <a:gd name="T70" fmla="*/ 5872599 w 78"/>
                <a:gd name="T71" fmla="*/ 16777216 h 43"/>
                <a:gd name="T72" fmla="*/ 5872599 w 78"/>
                <a:gd name="T73" fmla="*/ 17825792 h 43"/>
                <a:gd name="T74" fmla="*/ 2917597 w 78"/>
                <a:gd name="T75" fmla="*/ 19398656 h 43"/>
                <a:gd name="T76" fmla="*/ 2314106 w 78"/>
                <a:gd name="T77" fmla="*/ 18874368 h 43"/>
                <a:gd name="T78" fmla="*/ 1149683 w 78"/>
                <a:gd name="T79" fmla="*/ 22020096 h 43"/>
                <a:gd name="T80" fmla="*/ 23222130 w 78"/>
                <a:gd name="T81" fmla="*/ 22020096 h 43"/>
                <a:gd name="T82" fmla="*/ 44436851 w 78"/>
                <a:gd name="T83" fmla="*/ 18874368 h 43"/>
                <a:gd name="T84" fmla="*/ 42703573 w 78"/>
                <a:gd name="T85" fmla="*/ 13107200 h 43"/>
                <a:gd name="T86" fmla="*/ 43267487 w 78"/>
                <a:gd name="T87" fmla="*/ 9437184 h 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8"/>
                <a:gd name="T133" fmla="*/ 0 h 43"/>
                <a:gd name="T134" fmla="*/ 78 w 78"/>
                <a:gd name="T135" fmla="*/ 43 h 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8" h="43">
                  <a:moveTo>
                    <a:pt x="73" y="18"/>
                  </a:moveTo>
                  <a:cubicBezTo>
                    <a:pt x="73" y="18"/>
                    <a:pt x="78" y="15"/>
                    <a:pt x="75" y="13"/>
                  </a:cubicBezTo>
                  <a:cubicBezTo>
                    <a:pt x="73" y="11"/>
                    <a:pt x="67" y="7"/>
                    <a:pt x="67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49" y="8"/>
                    <a:pt x="46" y="6"/>
                  </a:cubicBezTo>
                  <a:cubicBezTo>
                    <a:pt x="43" y="5"/>
                    <a:pt x="41" y="4"/>
                    <a:pt x="41" y="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2" y="18"/>
                    <a:pt x="21" y="18"/>
                  </a:cubicBezTo>
                  <a:cubicBezTo>
                    <a:pt x="20" y="18"/>
                    <a:pt x="16" y="19"/>
                    <a:pt x="16" y="19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7" y="42"/>
                    <a:pt x="30" y="43"/>
                    <a:pt x="39" y="42"/>
                  </a:cubicBezTo>
                  <a:cubicBezTo>
                    <a:pt x="49" y="42"/>
                    <a:pt x="75" y="36"/>
                    <a:pt x="75" y="36"/>
                  </a:cubicBezTo>
                  <a:cubicBezTo>
                    <a:pt x="75" y="36"/>
                    <a:pt x="71" y="31"/>
                    <a:pt x="72" y="25"/>
                  </a:cubicBezTo>
                  <a:cubicBezTo>
                    <a:pt x="72" y="21"/>
                    <a:pt x="73" y="18"/>
                    <a:pt x="73" y="1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8" name="Freeform 164"/>
            <p:cNvSpPr>
              <a:spLocks noChangeAspect="1"/>
            </p:cNvSpPr>
            <p:nvPr/>
          </p:nvSpPr>
          <p:spPr bwMode="auto">
            <a:xfrm>
              <a:off x="3857" y="813"/>
              <a:ext cx="11" cy="6"/>
            </a:xfrm>
            <a:custGeom>
              <a:avLst/>
              <a:gdLst>
                <a:gd name="T0" fmla="*/ 873539091 w 6"/>
                <a:gd name="T1" fmla="*/ 0 h 3"/>
                <a:gd name="T2" fmla="*/ 309633946 w 6"/>
                <a:gd name="T3" fmla="*/ 0 h 3"/>
                <a:gd name="T4" fmla="*/ 0 w 6"/>
                <a:gd name="T5" fmla="*/ 2147483647 h 3"/>
                <a:gd name="T6" fmla="*/ 873539091 w 6"/>
                <a:gd name="T7" fmla="*/ 2147483647 h 3"/>
                <a:gd name="T8" fmla="*/ 873539091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9" name="Freeform 165"/>
            <p:cNvSpPr>
              <a:spLocks noChangeAspect="1"/>
            </p:cNvSpPr>
            <p:nvPr/>
          </p:nvSpPr>
          <p:spPr bwMode="auto">
            <a:xfrm>
              <a:off x="4032" y="1135"/>
              <a:ext cx="16" cy="14"/>
            </a:xfrm>
            <a:custGeom>
              <a:avLst/>
              <a:gdLst>
                <a:gd name="T0" fmla="*/ 2147483647 w 8"/>
                <a:gd name="T1" fmla="*/ 2147483647 h 7"/>
                <a:gd name="T2" fmla="*/ 0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214748364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7"/>
                <a:gd name="T20" fmla="*/ 8 w 8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7">
                  <a:moveTo>
                    <a:pt x="1" y="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0" name="Freeform 166"/>
            <p:cNvSpPr>
              <a:spLocks noChangeAspect="1"/>
            </p:cNvSpPr>
            <p:nvPr/>
          </p:nvSpPr>
          <p:spPr bwMode="auto">
            <a:xfrm>
              <a:off x="4044" y="1145"/>
              <a:ext cx="12" cy="14"/>
            </a:xfrm>
            <a:custGeom>
              <a:avLst/>
              <a:gdLst>
                <a:gd name="T0" fmla="*/ 2147483647 w 6"/>
                <a:gd name="T1" fmla="*/ 2147483647 h 7"/>
                <a:gd name="T2" fmla="*/ 0 w 6"/>
                <a:gd name="T3" fmla="*/ 2147483647 h 7"/>
                <a:gd name="T4" fmla="*/ 2147483647 w 6"/>
                <a:gd name="T5" fmla="*/ 2147483647 h 7"/>
                <a:gd name="T6" fmla="*/ 0 60000 65536"/>
                <a:gd name="T7" fmla="*/ 0 60000 65536"/>
                <a:gd name="T8" fmla="*/ 0 60000 65536"/>
                <a:gd name="T9" fmla="*/ 0 w 6"/>
                <a:gd name="T10" fmla="*/ 0 h 7"/>
                <a:gd name="T11" fmla="*/ 6 w 6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7">
                  <a:moveTo>
                    <a:pt x="4" y="4"/>
                  </a:moveTo>
                  <a:cubicBezTo>
                    <a:pt x="6" y="2"/>
                    <a:pt x="5" y="0"/>
                    <a:pt x="0" y="3"/>
                  </a:cubicBezTo>
                  <a:cubicBezTo>
                    <a:pt x="0" y="3"/>
                    <a:pt x="2" y="7"/>
                    <a:pt x="4" y="4"/>
                  </a:cubicBez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1" name="Freeform 167"/>
            <p:cNvSpPr>
              <a:spLocks noChangeAspect="1"/>
            </p:cNvSpPr>
            <p:nvPr/>
          </p:nvSpPr>
          <p:spPr bwMode="auto">
            <a:xfrm>
              <a:off x="4048" y="1127"/>
              <a:ext cx="13" cy="10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0 h 5"/>
                <a:gd name="T6" fmla="*/ 0 w 6"/>
                <a:gd name="T7" fmla="*/ 2147483647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5"/>
                <a:gd name="T14" fmla="*/ 6 w 6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5">
                  <a:moveTo>
                    <a:pt x="0" y="3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2" name="Freeform 168"/>
            <p:cNvSpPr>
              <a:spLocks noChangeAspect="1"/>
            </p:cNvSpPr>
            <p:nvPr/>
          </p:nvSpPr>
          <p:spPr bwMode="auto">
            <a:xfrm>
              <a:off x="3880" y="1615"/>
              <a:ext cx="12" cy="10"/>
            </a:xfrm>
            <a:custGeom>
              <a:avLst/>
              <a:gdLst>
                <a:gd name="T0" fmla="*/ 2147483647 w 6"/>
                <a:gd name="T1" fmla="*/ 2147483647 h 5"/>
                <a:gd name="T2" fmla="*/ 2147483647 w 6"/>
                <a:gd name="T3" fmla="*/ 2147483647 h 5"/>
                <a:gd name="T4" fmla="*/ 0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4" y="5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3" name="Freeform 169"/>
            <p:cNvSpPr>
              <a:spLocks noChangeAspect="1" noEditPoints="1"/>
            </p:cNvSpPr>
            <p:nvPr/>
          </p:nvSpPr>
          <p:spPr bwMode="auto">
            <a:xfrm>
              <a:off x="3692" y="507"/>
              <a:ext cx="1926" cy="2311"/>
            </a:xfrm>
            <a:custGeom>
              <a:avLst/>
              <a:gdLst>
                <a:gd name="T0" fmla="*/ 203423744 w 963"/>
                <a:gd name="T1" fmla="*/ 5212241 h 1156"/>
                <a:gd name="T2" fmla="*/ 187695104 w 963"/>
                <a:gd name="T3" fmla="*/ 24477812 h 1156"/>
                <a:gd name="T4" fmla="*/ 177733632 w 963"/>
                <a:gd name="T5" fmla="*/ 70803736 h 1156"/>
                <a:gd name="T6" fmla="*/ 132120576 w 963"/>
                <a:gd name="T7" fmla="*/ 52059845 h 1156"/>
                <a:gd name="T8" fmla="*/ 155189248 w 963"/>
                <a:gd name="T9" fmla="*/ 101995459 h 1156"/>
                <a:gd name="T10" fmla="*/ 124780544 w 963"/>
                <a:gd name="T11" fmla="*/ 137381989 h 1156"/>
                <a:gd name="T12" fmla="*/ 117964800 w 963"/>
                <a:gd name="T13" fmla="*/ 163304782 h 1156"/>
                <a:gd name="T14" fmla="*/ 101187584 w 963"/>
                <a:gd name="T15" fmla="*/ 166431311 h 1156"/>
                <a:gd name="T16" fmla="*/ 122159104 w 963"/>
                <a:gd name="T17" fmla="*/ 183092074 h 1156"/>
                <a:gd name="T18" fmla="*/ 92274688 w 963"/>
                <a:gd name="T19" fmla="*/ 182570865 h 1156"/>
                <a:gd name="T20" fmla="*/ 77070336 w 963"/>
                <a:gd name="T21" fmla="*/ 151322005 h 1156"/>
                <a:gd name="T22" fmla="*/ 60293120 w 963"/>
                <a:gd name="T23" fmla="*/ 143111446 h 1156"/>
                <a:gd name="T24" fmla="*/ 51380224 w 963"/>
                <a:gd name="T25" fmla="*/ 138425497 h 1156"/>
                <a:gd name="T26" fmla="*/ 54001664 w 963"/>
                <a:gd name="T27" fmla="*/ 135299214 h 1156"/>
                <a:gd name="T28" fmla="*/ 77070336 w 963"/>
                <a:gd name="T29" fmla="*/ 137903138 h 1156"/>
                <a:gd name="T30" fmla="*/ 122159104 w 963"/>
                <a:gd name="T31" fmla="*/ 104596568 h 1156"/>
                <a:gd name="T32" fmla="*/ 99090432 w 963"/>
                <a:gd name="T33" fmla="*/ 89498641 h 1156"/>
                <a:gd name="T34" fmla="*/ 59244544 w 963"/>
                <a:gd name="T35" fmla="*/ 78561563 h 1156"/>
                <a:gd name="T36" fmla="*/ 40370176 w 963"/>
                <a:gd name="T37" fmla="*/ 86373665 h 1156"/>
                <a:gd name="T38" fmla="*/ 32505856 w 963"/>
                <a:gd name="T39" fmla="*/ 81166572 h 1156"/>
                <a:gd name="T40" fmla="*/ 25690112 w 963"/>
                <a:gd name="T41" fmla="*/ 77519662 h 1156"/>
                <a:gd name="T42" fmla="*/ 16777216 w 963"/>
                <a:gd name="T43" fmla="*/ 78039775 h 1156"/>
                <a:gd name="T44" fmla="*/ 2621440 w 963"/>
                <a:gd name="T45" fmla="*/ 108764916 h 1156"/>
                <a:gd name="T46" fmla="*/ 36175872 w 963"/>
                <a:gd name="T47" fmla="*/ 178919861 h 1156"/>
                <a:gd name="T48" fmla="*/ 68157440 w 963"/>
                <a:gd name="T49" fmla="*/ 223168642 h 1156"/>
                <a:gd name="T50" fmla="*/ 48234496 w 963"/>
                <a:gd name="T51" fmla="*/ 281421253 h 1156"/>
                <a:gd name="T52" fmla="*/ 57671680 w 963"/>
                <a:gd name="T53" fmla="*/ 295996255 h 1156"/>
                <a:gd name="T54" fmla="*/ 45088768 w 963"/>
                <a:gd name="T55" fmla="*/ 324903128 h 1156"/>
                <a:gd name="T56" fmla="*/ 59768832 w 963"/>
                <a:gd name="T57" fmla="*/ 360814011 h 1156"/>
                <a:gd name="T58" fmla="*/ 70778880 w 963"/>
                <a:gd name="T59" fmla="*/ 382114060 h 1156"/>
                <a:gd name="T60" fmla="*/ 118489088 w 963"/>
                <a:gd name="T61" fmla="*/ 409194004 h 1156"/>
                <a:gd name="T62" fmla="*/ 128450560 w 963"/>
                <a:gd name="T63" fmla="*/ 438851775 h 1156"/>
                <a:gd name="T64" fmla="*/ 168296448 w 963"/>
                <a:gd name="T65" fmla="*/ 444059412 h 1156"/>
                <a:gd name="T66" fmla="*/ 198705152 w 963"/>
                <a:gd name="T67" fmla="*/ 471012921 h 1156"/>
                <a:gd name="T68" fmla="*/ 234881024 w 963"/>
                <a:gd name="T69" fmla="*/ 472578125 h 1156"/>
                <a:gd name="T70" fmla="*/ 265289728 w 963"/>
                <a:gd name="T71" fmla="*/ 471535137 h 1156"/>
                <a:gd name="T72" fmla="*/ 282066944 w 963"/>
                <a:gd name="T73" fmla="*/ 503806538 h 1156"/>
                <a:gd name="T74" fmla="*/ 282591232 w 963"/>
                <a:gd name="T75" fmla="*/ 529266695 h 1156"/>
                <a:gd name="T76" fmla="*/ 274202624 w 963"/>
                <a:gd name="T77" fmla="*/ 558428705 h 1156"/>
                <a:gd name="T78" fmla="*/ 265814016 w 963"/>
                <a:gd name="T79" fmla="*/ 583395129 h 1156"/>
                <a:gd name="T80" fmla="*/ 318767104 w 963"/>
                <a:gd name="T81" fmla="*/ 597983573 h 1156"/>
                <a:gd name="T82" fmla="*/ 372244480 w 963"/>
                <a:gd name="T83" fmla="*/ 586524089 h 1156"/>
                <a:gd name="T84" fmla="*/ 424148992 w 963"/>
                <a:gd name="T85" fmla="*/ 577678481 h 1156"/>
                <a:gd name="T86" fmla="*/ 470810624 w 963"/>
                <a:gd name="T87" fmla="*/ 567780294 h 1156"/>
                <a:gd name="T88" fmla="*/ 437256192 w 963"/>
                <a:gd name="T89" fmla="*/ 544374946 h 1156"/>
                <a:gd name="T90" fmla="*/ 416808960 w 963"/>
                <a:gd name="T91" fmla="*/ 498602830 h 1156"/>
                <a:gd name="T92" fmla="*/ 430964736 w 963"/>
                <a:gd name="T93" fmla="*/ 482996179 h 1156"/>
                <a:gd name="T94" fmla="*/ 399507456 w 963"/>
                <a:gd name="T95" fmla="*/ 453313002 h 1156"/>
                <a:gd name="T96" fmla="*/ 366477312 w 963"/>
                <a:gd name="T97" fmla="*/ 403465211 h 1156"/>
                <a:gd name="T98" fmla="*/ 384303104 w 963"/>
                <a:gd name="T99" fmla="*/ 371232889 h 1156"/>
                <a:gd name="T100" fmla="*/ 406847488 w 963"/>
                <a:gd name="T101" fmla="*/ 343634785 h 1156"/>
                <a:gd name="T102" fmla="*/ 448790528 w 963"/>
                <a:gd name="T103" fmla="*/ 338940640 h 1156"/>
                <a:gd name="T104" fmla="*/ 486539264 w 963"/>
                <a:gd name="T105" fmla="*/ 308766323 h 1156"/>
                <a:gd name="T106" fmla="*/ 489684992 w 963"/>
                <a:gd name="T107" fmla="*/ 257481248 h 1156"/>
                <a:gd name="T108" fmla="*/ 481820672 w 963"/>
                <a:gd name="T109" fmla="*/ 237695488 h 1156"/>
                <a:gd name="T110" fmla="*/ 495452160 w 963"/>
                <a:gd name="T111" fmla="*/ 211709389 h 1156"/>
                <a:gd name="T112" fmla="*/ 79691776 w 963"/>
                <a:gd name="T113" fmla="*/ 289745213 h 1156"/>
                <a:gd name="T114" fmla="*/ 77070336 w 963"/>
                <a:gd name="T115" fmla="*/ 256959540 h 1156"/>
                <a:gd name="T116" fmla="*/ 115343360 w 963"/>
                <a:gd name="T117" fmla="*/ 243427462 h 1156"/>
                <a:gd name="T118" fmla="*/ 104857600 w 963"/>
                <a:gd name="T119" fmla="*/ 229882651 h 1156"/>
                <a:gd name="T120" fmla="*/ 98041856 w 963"/>
                <a:gd name="T121" fmla="*/ 215877781 h 115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63"/>
                <a:gd name="T184" fmla="*/ 0 h 1156"/>
                <a:gd name="T185" fmla="*/ 963 w 963"/>
                <a:gd name="T186" fmla="*/ 1156 h 115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63" h="1156">
                  <a:moveTo>
                    <a:pt x="963" y="0"/>
                  </a:moveTo>
                  <a:cubicBezTo>
                    <a:pt x="415" y="0"/>
                    <a:pt x="415" y="0"/>
                    <a:pt x="415" y="0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12"/>
                    <a:pt x="419" y="20"/>
                    <a:pt x="418" y="23"/>
                  </a:cubicBezTo>
                  <a:cubicBezTo>
                    <a:pt x="417" y="26"/>
                    <a:pt x="410" y="22"/>
                    <a:pt x="410" y="22"/>
                  </a:cubicBezTo>
                  <a:cubicBezTo>
                    <a:pt x="404" y="22"/>
                    <a:pt x="404" y="22"/>
                    <a:pt x="404" y="22"/>
                  </a:cubicBezTo>
                  <a:cubicBezTo>
                    <a:pt x="404" y="22"/>
                    <a:pt x="403" y="26"/>
                    <a:pt x="403" y="28"/>
                  </a:cubicBezTo>
                  <a:cubicBezTo>
                    <a:pt x="403" y="31"/>
                    <a:pt x="401" y="31"/>
                    <a:pt x="398" y="31"/>
                  </a:cubicBezTo>
                  <a:cubicBezTo>
                    <a:pt x="394" y="31"/>
                    <a:pt x="392" y="37"/>
                    <a:pt x="392" y="37"/>
                  </a:cubicBezTo>
                  <a:cubicBezTo>
                    <a:pt x="392" y="37"/>
                    <a:pt x="390" y="33"/>
                    <a:pt x="391" y="31"/>
                  </a:cubicBezTo>
                  <a:cubicBezTo>
                    <a:pt x="392" y="27"/>
                    <a:pt x="400" y="26"/>
                    <a:pt x="400" y="26"/>
                  </a:cubicBezTo>
                  <a:cubicBezTo>
                    <a:pt x="400" y="26"/>
                    <a:pt x="399" y="20"/>
                    <a:pt x="395" y="19"/>
                  </a:cubicBezTo>
                  <a:cubicBezTo>
                    <a:pt x="393" y="18"/>
                    <a:pt x="389" y="16"/>
                    <a:pt x="389" y="16"/>
                  </a:cubicBezTo>
                  <a:cubicBezTo>
                    <a:pt x="389" y="10"/>
                    <a:pt x="389" y="10"/>
                    <a:pt x="389" y="10"/>
                  </a:cubicBezTo>
                  <a:cubicBezTo>
                    <a:pt x="388" y="10"/>
                    <a:pt x="388" y="10"/>
                    <a:pt x="388" y="10"/>
                  </a:cubicBezTo>
                  <a:cubicBezTo>
                    <a:pt x="388" y="10"/>
                    <a:pt x="389" y="6"/>
                    <a:pt x="386" y="6"/>
                  </a:cubicBezTo>
                  <a:cubicBezTo>
                    <a:pt x="384" y="6"/>
                    <a:pt x="383" y="9"/>
                    <a:pt x="383" y="9"/>
                  </a:cubicBezTo>
                  <a:cubicBezTo>
                    <a:pt x="383" y="9"/>
                    <a:pt x="381" y="6"/>
                    <a:pt x="380" y="6"/>
                  </a:cubicBezTo>
                  <a:cubicBezTo>
                    <a:pt x="379" y="6"/>
                    <a:pt x="374" y="12"/>
                    <a:pt x="373" y="18"/>
                  </a:cubicBezTo>
                  <a:cubicBezTo>
                    <a:pt x="371" y="22"/>
                    <a:pt x="372" y="27"/>
                    <a:pt x="372" y="27"/>
                  </a:cubicBezTo>
                  <a:cubicBezTo>
                    <a:pt x="372" y="27"/>
                    <a:pt x="374" y="28"/>
                    <a:pt x="378" y="31"/>
                  </a:cubicBezTo>
                  <a:cubicBezTo>
                    <a:pt x="381" y="33"/>
                    <a:pt x="381" y="38"/>
                    <a:pt x="378" y="41"/>
                  </a:cubicBezTo>
                  <a:cubicBezTo>
                    <a:pt x="376" y="45"/>
                    <a:pt x="372" y="35"/>
                    <a:pt x="372" y="35"/>
                  </a:cubicBezTo>
                  <a:cubicBezTo>
                    <a:pt x="369" y="35"/>
                    <a:pt x="369" y="35"/>
                    <a:pt x="369" y="35"/>
                  </a:cubicBezTo>
                  <a:cubicBezTo>
                    <a:pt x="370" y="30"/>
                    <a:pt x="370" y="30"/>
                    <a:pt x="370" y="30"/>
                  </a:cubicBezTo>
                  <a:cubicBezTo>
                    <a:pt x="370" y="30"/>
                    <a:pt x="367" y="34"/>
                    <a:pt x="366" y="37"/>
                  </a:cubicBezTo>
                  <a:cubicBezTo>
                    <a:pt x="366" y="39"/>
                    <a:pt x="362" y="41"/>
                    <a:pt x="359" y="42"/>
                  </a:cubicBezTo>
                  <a:cubicBezTo>
                    <a:pt x="356" y="42"/>
                    <a:pt x="354" y="47"/>
                    <a:pt x="354" y="47"/>
                  </a:cubicBezTo>
                  <a:cubicBezTo>
                    <a:pt x="355" y="52"/>
                    <a:pt x="355" y="52"/>
                    <a:pt x="355" y="52"/>
                  </a:cubicBezTo>
                  <a:cubicBezTo>
                    <a:pt x="355" y="52"/>
                    <a:pt x="356" y="48"/>
                    <a:pt x="358" y="47"/>
                  </a:cubicBezTo>
                  <a:cubicBezTo>
                    <a:pt x="360" y="45"/>
                    <a:pt x="361" y="43"/>
                    <a:pt x="362" y="44"/>
                  </a:cubicBezTo>
                  <a:cubicBezTo>
                    <a:pt x="365" y="44"/>
                    <a:pt x="362" y="47"/>
                    <a:pt x="360" y="49"/>
                  </a:cubicBezTo>
                  <a:cubicBezTo>
                    <a:pt x="358" y="51"/>
                    <a:pt x="353" y="54"/>
                    <a:pt x="351" y="59"/>
                  </a:cubicBezTo>
                  <a:cubicBezTo>
                    <a:pt x="350" y="64"/>
                    <a:pt x="350" y="75"/>
                    <a:pt x="350" y="75"/>
                  </a:cubicBezTo>
                  <a:cubicBezTo>
                    <a:pt x="348" y="76"/>
                    <a:pt x="348" y="76"/>
                    <a:pt x="348" y="76"/>
                  </a:cubicBezTo>
                  <a:cubicBezTo>
                    <a:pt x="339" y="89"/>
                    <a:pt x="339" y="89"/>
                    <a:pt x="339" y="89"/>
                  </a:cubicBezTo>
                  <a:cubicBezTo>
                    <a:pt x="333" y="90"/>
                    <a:pt x="333" y="90"/>
                    <a:pt x="333" y="90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344" y="95"/>
                    <a:pt x="344" y="95"/>
                    <a:pt x="344" y="95"/>
                  </a:cubicBezTo>
                  <a:cubicBezTo>
                    <a:pt x="346" y="98"/>
                    <a:pt x="346" y="98"/>
                    <a:pt x="346" y="98"/>
                  </a:cubicBezTo>
                  <a:cubicBezTo>
                    <a:pt x="338" y="98"/>
                    <a:pt x="338" y="98"/>
                    <a:pt x="338" y="98"/>
                  </a:cubicBezTo>
                  <a:cubicBezTo>
                    <a:pt x="338" y="98"/>
                    <a:pt x="329" y="104"/>
                    <a:pt x="328" y="108"/>
                  </a:cubicBezTo>
                  <a:cubicBezTo>
                    <a:pt x="327" y="112"/>
                    <a:pt x="335" y="123"/>
                    <a:pt x="335" y="123"/>
                  </a:cubicBezTo>
                  <a:cubicBezTo>
                    <a:pt x="333" y="125"/>
                    <a:pt x="333" y="125"/>
                    <a:pt x="333" y="125"/>
                  </a:cubicBezTo>
                  <a:cubicBezTo>
                    <a:pt x="333" y="125"/>
                    <a:pt x="340" y="133"/>
                    <a:pt x="339" y="136"/>
                  </a:cubicBezTo>
                  <a:cubicBezTo>
                    <a:pt x="339" y="140"/>
                    <a:pt x="335" y="139"/>
                    <a:pt x="335" y="139"/>
                  </a:cubicBezTo>
                  <a:cubicBezTo>
                    <a:pt x="335" y="139"/>
                    <a:pt x="333" y="144"/>
                    <a:pt x="331" y="146"/>
                  </a:cubicBezTo>
                  <a:cubicBezTo>
                    <a:pt x="330" y="148"/>
                    <a:pt x="321" y="150"/>
                    <a:pt x="321" y="150"/>
                  </a:cubicBezTo>
                  <a:cubicBezTo>
                    <a:pt x="321" y="150"/>
                    <a:pt x="318" y="156"/>
                    <a:pt x="315" y="156"/>
                  </a:cubicBezTo>
                  <a:cubicBezTo>
                    <a:pt x="311" y="156"/>
                    <a:pt x="302" y="145"/>
                    <a:pt x="302" y="145"/>
                  </a:cubicBezTo>
                  <a:cubicBezTo>
                    <a:pt x="288" y="143"/>
                    <a:pt x="288" y="143"/>
                    <a:pt x="288" y="143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85" y="125"/>
                    <a:pt x="285" y="125"/>
                    <a:pt x="285" y="125"/>
                  </a:cubicBezTo>
                  <a:cubicBezTo>
                    <a:pt x="294" y="117"/>
                    <a:pt x="294" y="117"/>
                    <a:pt x="294" y="117"/>
                  </a:cubicBezTo>
                  <a:cubicBezTo>
                    <a:pt x="305" y="109"/>
                    <a:pt x="305" y="109"/>
                    <a:pt x="305" y="109"/>
                  </a:cubicBezTo>
                  <a:cubicBezTo>
                    <a:pt x="305" y="109"/>
                    <a:pt x="299" y="100"/>
                    <a:pt x="296" y="98"/>
                  </a:cubicBezTo>
                  <a:cubicBezTo>
                    <a:pt x="293" y="96"/>
                    <a:pt x="282" y="94"/>
                    <a:pt x="282" y="94"/>
                  </a:cubicBezTo>
                  <a:cubicBezTo>
                    <a:pt x="278" y="89"/>
                    <a:pt x="278" y="89"/>
                    <a:pt x="278" y="89"/>
                  </a:cubicBezTo>
                  <a:cubicBezTo>
                    <a:pt x="278" y="89"/>
                    <a:pt x="270" y="91"/>
                    <a:pt x="264" y="92"/>
                  </a:cubicBezTo>
                  <a:cubicBezTo>
                    <a:pt x="258" y="94"/>
                    <a:pt x="252" y="100"/>
                    <a:pt x="252" y="100"/>
                  </a:cubicBezTo>
                  <a:cubicBezTo>
                    <a:pt x="235" y="101"/>
                    <a:pt x="235" y="101"/>
                    <a:pt x="235" y="101"/>
                  </a:cubicBezTo>
                  <a:cubicBezTo>
                    <a:pt x="235" y="101"/>
                    <a:pt x="238" y="103"/>
                    <a:pt x="242" y="104"/>
                  </a:cubicBezTo>
                  <a:cubicBezTo>
                    <a:pt x="246" y="105"/>
                    <a:pt x="251" y="106"/>
                    <a:pt x="251" y="106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2" y="123"/>
                    <a:pt x="262" y="123"/>
                    <a:pt x="262" y="123"/>
                  </a:cubicBezTo>
                  <a:cubicBezTo>
                    <a:pt x="264" y="126"/>
                    <a:pt x="264" y="126"/>
                    <a:pt x="264" y="126"/>
                  </a:cubicBezTo>
                  <a:cubicBezTo>
                    <a:pt x="264" y="129"/>
                    <a:pt x="264" y="129"/>
                    <a:pt x="264" y="129"/>
                  </a:cubicBezTo>
                  <a:cubicBezTo>
                    <a:pt x="268" y="137"/>
                    <a:pt x="268" y="137"/>
                    <a:pt x="268" y="137"/>
                  </a:cubicBezTo>
                  <a:cubicBezTo>
                    <a:pt x="268" y="137"/>
                    <a:pt x="269" y="158"/>
                    <a:pt x="272" y="161"/>
                  </a:cubicBezTo>
                  <a:cubicBezTo>
                    <a:pt x="276" y="165"/>
                    <a:pt x="285" y="161"/>
                    <a:pt x="285" y="161"/>
                  </a:cubicBezTo>
                  <a:cubicBezTo>
                    <a:pt x="291" y="167"/>
                    <a:pt x="291" y="167"/>
                    <a:pt x="291" y="167"/>
                  </a:cubicBezTo>
                  <a:cubicBezTo>
                    <a:pt x="290" y="169"/>
                    <a:pt x="290" y="169"/>
                    <a:pt x="290" y="169"/>
                  </a:cubicBezTo>
                  <a:cubicBezTo>
                    <a:pt x="295" y="176"/>
                    <a:pt x="295" y="176"/>
                    <a:pt x="295" y="176"/>
                  </a:cubicBezTo>
                  <a:cubicBezTo>
                    <a:pt x="296" y="196"/>
                    <a:pt x="296" y="196"/>
                    <a:pt x="296" y="196"/>
                  </a:cubicBezTo>
                  <a:cubicBezTo>
                    <a:pt x="296" y="196"/>
                    <a:pt x="303" y="205"/>
                    <a:pt x="302" y="207"/>
                  </a:cubicBezTo>
                  <a:cubicBezTo>
                    <a:pt x="301" y="209"/>
                    <a:pt x="293" y="199"/>
                    <a:pt x="291" y="200"/>
                  </a:cubicBezTo>
                  <a:cubicBezTo>
                    <a:pt x="289" y="200"/>
                    <a:pt x="286" y="209"/>
                    <a:pt x="286" y="209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88" y="200"/>
                    <a:pt x="285" y="199"/>
                    <a:pt x="280" y="199"/>
                  </a:cubicBezTo>
                  <a:cubicBezTo>
                    <a:pt x="273" y="198"/>
                    <a:pt x="270" y="203"/>
                    <a:pt x="270" y="203"/>
                  </a:cubicBezTo>
                  <a:cubicBezTo>
                    <a:pt x="270" y="203"/>
                    <a:pt x="266" y="200"/>
                    <a:pt x="262" y="200"/>
                  </a:cubicBezTo>
                  <a:cubicBezTo>
                    <a:pt x="259" y="200"/>
                    <a:pt x="256" y="207"/>
                    <a:pt x="256" y="207"/>
                  </a:cubicBezTo>
                  <a:cubicBezTo>
                    <a:pt x="256" y="207"/>
                    <a:pt x="257" y="218"/>
                    <a:pt x="253" y="224"/>
                  </a:cubicBezTo>
                  <a:cubicBezTo>
                    <a:pt x="249" y="230"/>
                    <a:pt x="243" y="230"/>
                    <a:pt x="243" y="230"/>
                  </a:cubicBezTo>
                  <a:cubicBezTo>
                    <a:pt x="243" y="231"/>
                    <a:pt x="243" y="231"/>
                    <a:pt x="243" y="231"/>
                  </a:cubicBezTo>
                  <a:cubicBezTo>
                    <a:pt x="243" y="231"/>
                    <a:pt x="243" y="239"/>
                    <a:pt x="242" y="244"/>
                  </a:cubicBezTo>
                  <a:cubicBezTo>
                    <a:pt x="240" y="249"/>
                    <a:pt x="234" y="256"/>
                    <a:pt x="235" y="257"/>
                  </a:cubicBezTo>
                  <a:cubicBezTo>
                    <a:pt x="235" y="260"/>
                    <a:pt x="237" y="257"/>
                    <a:pt x="237" y="257"/>
                  </a:cubicBezTo>
                  <a:cubicBezTo>
                    <a:pt x="237" y="257"/>
                    <a:pt x="238" y="259"/>
                    <a:pt x="238" y="264"/>
                  </a:cubicBezTo>
                  <a:cubicBezTo>
                    <a:pt x="238" y="270"/>
                    <a:pt x="254" y="274"/>
                    <a:pt x="260" y="281"/>
                  </a:cubicBezTo>
                  <a:cubicBezTo>
                    <a:pt x="266" y="286"/>
                    <a:pt x="262" y="286"/>
                    <a:pt x="256" y="287"/>
                  </a:cubicBezTo>
                  <a:cubicBezTo>
                    <a:pt x="250" y="287"/>
                    <a:pt x="252" y="297"/>
                    <a:pt x="252" y="297"/>
                  </a:cubicBezTo>
                  <a:cubicBezTo>
                    <a:pt x="252" y="297"/>
                    <a:pt x="254" y="305"/>
                    <a:pt x="254" y="307"/>
                  </a:cubicBezTo>
                  <a:cubicBezTo>
                    <a:pt x="254" y="310"/>
                    <a:pt x="243" y="310"/>
                    <a:pt x="243" y="310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34" y="310"/>
                    <a:pt x="234" y="311"/>
                    <a:pt x="234" y="311"/>
                  </a:cubicBezTo>
                  <a:cubicBezTo>
                    <a:pt x="234" y="311"/>
                    <a:pt x="230" y="310"/>
                    <a:pt x="230" y="311"/>
                  </a:cubicBezTo>
                  <a:cubicBezTo>
                    <a:pt x="229" y="312"/>
                    <a:pt x="231" y="313"/>
                    <a:pt x="231" y="313"/>
                  </a:cubicBezTo>
                  <a:cubicBezTo>
                    <a:pt x="231" y="313"/>
                    <a:pt x="229" y="315"/>
                    <a:pt x="228" y="315"/>
                  </a:cubicBezTo>
                  <a:cubicBezTo>
                    <a:pt x="227" y="316"/>
                    <a:pt x="227" y="319"/>
                    <a:pt x="227" y="319"/>
                  </a:cubicBezTo>
                  <a:cubicBezTo>
                    <a:pt x="227" y="319"/>
                    <a:pt x="228" y="323"/>
                    <a:pt x="227" y="322"/>
                  </a:cubicBezTo>
                  <a:cubicBezTo>
                    <a:pt x="225" y="322"/>
                    <a:pt x="226" y="319"/>
                    <a:pt x="226" y="319"/>
                  </a:cubicBezTo>
                  <a:cubicBezTo>
                    <a:pt x="226" y="319"/>
                    <a:pt x="224" y="317"/>
                    <a:pt x="223" y="316"/>
                  </a:cubicBezTo>
                  <a:cubicBezTo>
                    <a:pt x="222" y="315"/>
                    <a:pt x="225" y="314"/>
                    <a:pt x="225" y="314"/>
                  </a:cubicBezTo>
                  <a:cubicBezTo>
                    <a:pt x="223" y="314"/>
                    <a:pt x="223" y="314"/>
                    <a:pt x="223" y="314"/>
                  </a:cubicBezTo>
                  <a:cubicBezTo>
                    <a:pt x="223" y="313"/>
                    <a:pt x="223" y="313"/>
                    <a:pt x="223" y="313"/>
                  </a:cubicBezTo>
                  <a:cubicBezTo>
                    <a:pt x="223" y="313"/>
                    <a:pt x="223" y="313"/>
                    <a:pt x="225" y="313"/>
                  </a:cubicBezTo>
                  <a:cubicBezTo>
                    <a:pt x="225" y="313"/>
                    <a:pt x="226" y="314"/>
                    <a:pt x="226" y="314"/>
                  </a:cubicBezTo>
                  <a:cubicBezTo>
                    <a:pt x="227" y="313"/>
                    <a:pt x="227" y="313"/>
                    <a:pt x="227" y="313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28" y="309"/>
                    <a:pt x="228" y="309"/>
                    <a:pt x="228" y="309"/>
                  </a:cubicBezTo>
                  <a:cubicBezTo>
                    <a:pt x="228" y="309"/>
                    <a:pt x="220" y="311"/>
                    <a:pt x="218" y="311"/>
                  </a:cubicBezTo>
                  <a:cubicBezTo>
                    <a:pt x="215" y="310"/>
                    <a:pt x="214" y="307"/>
                    <a:pt x="214" y="307"/>
                  </a:cubicBezTo>
                  <a:cubicBezTo>
                    <a:pt x="214" y="307"/>
                    <a:pt x="199" y="306"/>
                    <a:pt x="197" y="307"/>
                  </a:cubicBezTo>
                  <a:cubicBezTo>
                    <a:pt x="194" y="309"/>
                    <a:pt x="199" y="312"/>
                    <a:pt x="199" y="315"/>
                  </a:cubicBezTo>
                  <a:cubicBezTo>
                    <a:pt x="200" y="317"/>
                    <a:pt x="196" y="318"/>
                    <a:pt x="196" y="318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6" y="319"/>
                    <a:pt x="194" y="319"/>
                    <a:pt x="193" y="320"/>
                  </a:cubicBezTo>
                  <a:cubicBezTo>
                    <a:pt x="192" y="322"/>
                    <a:pt x="196" y="324"/>
                    <a:pt x="196" y="324"/>
                  </a:cubicBezTo>
                  <a:cubicBezTo>
                    <a:pt x="198" y="327"/>
                    <a:pt x="198" y="327"/>
                    <a:pt x="198" y="327"/>
                  </a:cubicBezTo>
                  <a:cubicBezTo>
                    <a:pt x="198" y="327"/>
                    <a:pt x="200" y="326"/>
                    <a:pt x="201" y="327"/>
                  </a:cubicBezTo>
                  <a:cubicBezTo>
                    <a:pt x="203" y="327"/>
                    <a:pt x="205" y="330"/>
                    <a:pt x="209" y="332"/>
                  </a:cubicBezTo>
                  <a:cubicBezTo>
                    <a:pt x="212" y="335"/>
                    <a:pt x="219" y="338"/>
                    <a:pt x="219" y="338"/>
                  </a:cubicBezTo>
                  <a:cubicBezTo>
                    <a:pt x="220" y="334"/>
                    <a:pt x="220" y="334"/>
                    <a:pt x="220" y="334"/>
                  </a:cubicBezTo>
                  <a:cubicBezTo>
                    <a:pt x="223" y="334"/>
                    <a:pt x="223" y="334"/>
                    <a:pt x="223" y="334"/>
                  </a:cubicBezTo>
                  <a:cubicBezTo>
                    <a:pt x="223" y="334"/>
                    <a:pt x="222" y="333"/>
                    <a:pt x="223" y="332"/>
                  </a:cubicBezTo>
                  <a:cubicBezTo>
                    <a:pt x="223" y="330"/>
                    <a:pt x="225" y="330"/>
                    <a:pt x="225" y="330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9" y="333"/>
                    <a:pt x="229" y="333"/>
                    <a:pt x="229" y="333"/>
                  </a:cubicBezTo>
                  <a:cubicBezTo>
                    <a:pt x="231" y="333"/>
                    <a:pt x="231" y="335"/>
                    <a:pt x="231" y="335"/>
                  </a:cubicBezTo>
                  <a:cubicBezTo>
                    <a:pt x="231" y="339"/>
                    <a:pt x="231" y="339"/>
                    <a:pt x="231" y="339"/>
                  </a:cubicBezTo>
                  <a:cubicBezTo>
                    <a:pt x="231" y="339"/>
                    <a:pt x="236" y="341"/>
                    <a:pt x="237" y="346"/>
                  </a:cubicBezTo>
                  <a:cubicBezTo>
                    <a:pt x="240" y="351"/>
                    <a:pt x="233" y="352"/>
                    <a:pt x="233" y="352"/>
                  </a:cubicBezTo>
                  <a:cubicBezTo>
                    <a:pt x="233" y="352"/>
                    <a:pt x="233" y="356"/>
                    <a:pt x="229" y="358"/>
                  </a:cubicBezTo>
                  <a:cubicBezTo>
                    <a:pt x="227" y="360"/>
                    <a:pt x="225" y="357"/>
                    <a:pt x="223" y="356"/>
                  </a:cubicBezTo>
                  <a:cubicBezTo>
                    <a:pt x="220" y="356"/>
                    <a:pt x="218" y="358"/>
                    <a:pt x="217" y="358"/>
                  </a:cubicBezTo>
                  <a:cubicBezTo>
                    <a:pt x="216" y="358"/>
                    <a:pt x="214" y="358"/>
                    <a:pt x="212" y="358"/>
                  </a:cubicBezTo>
                  <a:cubicBezTo>
                    <a:pt x="209" y="358"/>
                    <a:pt x="211" y="359"/>
                    <a:pt x="206" y="358"/>
                  </a:cubicBezTo>
                  <a:cubicBezTo>
                    <a:pt x="200" y="358"/>
                    <a:pt x="200" y="355"/>
                    <a:pt x="200" y="355"/>
                  </a:cubicBezTo>
                  <a:cubicBezTo>
                    <a:pt x="201" y="352"/>
                    <a:pt x="201" y="352"/>
                    <a:pt x="201" y="352"/>
                  </a:cubicBezTo>
                  <a:cubicBezTo>
                    <a:pt x="195" y="351"/>
                    <a:pt x="195" y="351"/>
                    <a:pt x="195" y="351"/>
                  </a:cubicBezTo>
                  <a:cubicBezTo>
                    <a:pt x="195" y="351"/>
                    <a:pt x="194" y="352"/>
                    <a:pt x="192" y="351"/>
                  </a:cubicBezTo>
                  <a:cubicBezTo>
                    <a:pt x="191" y="350"/>
                    <a:pt x="191" y="349"/>
                    <a:pt x="189" y="348"/>
                  </a:cubicBezTo>
                  <a:cubicBezTo>
                    <a:pt x="186" y="346"/>
                    <a:pt x="183" y="348"/>
                    <a:pt x="183" y="348"/>
                  </a:cubicBezTo>
                  <a:cubicBezTo>
                    <a:pt x="183" y="348"/>
                    <a:pt x="184" y="350"/>
                    <a:pt x="183" y="351"/>
                  </a:cubicBezTo>
                  <a:cubicBezTo>
                    <a:pt x="182" y="352"/>
                    <a:pt x="180" y="352"/>
                    <a:pt x="180" y="352"/>
                  </a:cubicBezTo>
                  <a:cubicBezTo>
                    <a:pt x="179" y="351"/>
                    <a:pt x="179" y="351"/>
                    <a:pt x="179" y="351"/>
                  </a:cubicBezTo>
                  <a:cubicBezTo>
                    <a:pt x="176" y="351"/>
                    <a:pt x="176" y="351"/>
                    <a:pt x="176" y="351"/>
                  </a:cubicBezTo>
                  <a:cubicBezTo>
                    <a:pt x="176" y="352"/>
                    <a:pt x="176" y="352"/>
                    <a:pt x="176" y="352"/>
                  </a:cubicBezTo>
                  <a:cubicBezTo>
                    <a:pt x="173" y="348"/>
                    <a:pt x="173" y="348"/>
                    <a:pt x="173" y="348"/>
                  </a:cubicBezTo>
                  <a:cubicBezTo>
                    <a:pt x="172" y="350"/>
                    <a:pt x="172" y="350"/>
                    <a:pt x="172" y="350"/>
                  </a:cubicBezTo>
                  <a:cubicBezTo>
                    <a:pt x="166" y="346"/>
                    <a:pt x="166" y="346"/>
                    <a:pt x="166" y="346"/>
                  </a:cubicBezTo>
                  <a:cubicBezTo>
                    <a:pt x="166" y="346"/>
                    <a:pt x="168" y="344"/>
                    <a:pt x="167" y="342"/>
                  </a:cubicBezTo>
                  <a:cubicBezTo>
                    <a:pt x="166" y="340"/>
                    <a:pt x="163" y="337"/>
                    <a:pt x="163" y="337"/>
                  </a:cubicBezTo>
                  <a:cubicBezTo>
                    <a:pt x="164" y="334"/>
                    <a:pt x="164" y="334"/>
                    <a:pt x="164" y="334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58" y="329"/>
                    <a:pt x="158" y="329"/>
                    <a:pt x="158" y="329"/>
                  </a:cubicBezTo>
                  <a:cubicBezTo>
                    <a:pt x="158" y="329"/>
                    <a:pt x="160" y="327"/>
                    <a:pt x="159" y="324"/>
                  </a:cubicBezTo>
                  <a:cubicBezTo>
                    <a:pt x="157" y="321"/>
                    <a:pt x="146" y="315"/>
                    <a:pt x="146" y="315"/>
                  </a:cubicBezTo>
                  <a:cubicBezTo>
                    <a:pt x="146" y="315"/>
                    <a:pt x="150" y="309"/>
                    <a:pt x="150" y="306"/>
                  </a:cubicBezTo>
                  <a:cubicBezTo>
                    <a:pt x="151" y="303"/>
                    <a:pt x="145" y="295"/>
                    <a:pt x="145" y="295"/>
                  </a:cubicBezTo>
                  <a:cubicBezTo>
                    <a:pt x="145" y="295"/>
                    <a:pt x="146" y="294"/>
                    <a:pt x="146" y="293"/>
                  </a:cubicBezTo>
                  <a:cubicBezTo>
                    <a:pt x="147" y="293"/>
                    <a:pt x="147" y="291"/>
                    <a:pt x="147" y="291"/>
                  </a:cubicBezTo>
                  <a:cubicBezTo>
                    <a:pt x="147" y="291"/>
                    <a:pt x="146" y="291"/>
                    <a:pt x="145" y="291"/>
                  </a:cubicBezTo>
                  <a:cubicBezTo>
                    <a:pt x="143" y="291"/>
                    <a:pt x="143" y="287"/>
                    <a:pt x="143" y="287"/>
                  </a:cubicBezTo>
                  <a:cubicBezTo>
                    <a:pt x="143" y="287"/>
                    <a:pt x="131" y="282"/>
                    <a:pt x="129" y="281"/>
                  </a:cubicBezTo>
                  <a:cubicBezTo>
                    <a:pt x="127" y="281"/>
                    <a:pt x="126" y="282"/>
                    <a:pt x="126" y="282"/>
                  </a:cubicBezTo>
                  <a:cubicBezTo>
                    <a:pt x="126" y="282"/>
                    <a:pt x="119" y="281"/>
                    <a:pt x="117" y="281"/>
                  </a:cubicBezTo>
                  <a:cubicBezTo>
                    <a:pt x="115" y="281"/>
                    <a:pt x="112" y="284"/>
                    <a:pt x="112" y="284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9" y="278"/>
                    <a:pt x="119" y="278"/>
                    <a:pt x="119" y="278"/>
                  </a:cubicBezTo>
                  <a:cubicBezTo>
                    <a:pt x="116" y="277"/>
                    <a:pt x="116" y="277"/>
                    <a:pt x="116" y="277"/>
                  </a:cubicBezTo>
                  <a:cubicBezTo>
                    <a:pt x="119" y="276"/>
                    <a:pt x="119" y="276"/>
                    <a:pt x="119" y="276"/>
                  </a:cubicBezTo>
                  <a:cubicBezTo>
                    <a:pt x="119" y="274"/>
                    <a:pt x="119" y="274"/>
                    <a:pt x="119" y="274"/>
                  </a:cubicBezTo>
                  <a:cubicBezTo>
                    <a:pt x="117" y="274"/>
                    <a:pt x="117" y="274"/>
                    <a:pt x="117" y="274"/>
                  </a:cubicBezTo>
                  <a:cubicBezTo>
                    <a:pt x="117" y="272"/>
                    <a:pt x="117" y="272"/>
                    <a:pt x="117" y="272"/>
                  </a:cubicBezTo>
                  <a:cubicBezTo>
                    <a:pt x="116" y="272"/>
                    <a:pt x="116" y="272"/>
                    <a:pt x="116" y="272"/>
                  </a:cubicBezTo>
                  <a:cubicBezTo>
                    <a:pt x="115" y="275"/>
                    <a:pt x="115" y="275"/>
                    <a:pt x="115" y="275"/>
                  </a:cubicBezTo>
                  <a:cubicBezTo>
                    <a:pt x="111" y="276"/>
                    <a:pt x="111" y="276"/>
                    <a:pt x="111" y="276"/>
                  </a:cubicBezTo>
                  <a:cubicBezTo>
                    <a:pt x="109" y="273"/>
                    <a:pt x="109" y="273"/>
                    <a:pt x="109" y="273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5" y="274"/>
                    <a:pt x="105" y="274"/>
                    <a:pt x="105" y="274"/>
                  </a:cubicBezTo>
                  <a:cubicBezTo>
                    <a:pt x="108" y="273"/>
                    <a:pt x="108" y="273"/>
                    <a:pt x="108" y="273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2"/>
                    <a:pt x="102" y="272"/>
                    <a:pt x="102" y="272"/>
                  </a:cubicBezTo>
                  <a:cubicBezTo>
                    <a:pt x="102" y="271"/>
                    <a:pt x="105" y="272"/>
                    <a:pt x="105" y="272"/>
                  </a:cubicBezTo>
                  <a:cubicBezTo>
                    <a:pt x="107" y="269"/>
                    <a:pt x="107" y="269"/>
                    <a:pt x="107" y="269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0" y="268"/>
                    <a:pt x="110" y="268"/>
                    <a:pt x="110" y="268"/>
                  </a:cubicBezTo>
                  <a:cubicBezTo>
                    <a:pt x="103" y="268"/>
                    <a:pt x="103" y="268"/>
                    <a:pt x="103" y="268"/>
                  </a:cubicBezTo>
                  <a:cubicBezTo>
                    <a:pt x="101" y="269"/>
                    <a:pt x="98" y="267"/>
                    <a:pt x="98" y="267"/>
                  </a:cubicBezTo>
                  <a:cubicBezTo>
                    <a:pt x="98" y="266"/>
                    <a:pt x="98" y="266"/>
                    <a:pt x="98" y="266"/>
                  </a:cubicBezTo>
                  <a:cubicBezTo>
                    <a:pt x="98" y="266"/>
                    <a:pt x="98" y="266"/>
                    <a:pt x="98" y="266"/>
                  </a:cubicBezTo>
                  <a:cubicBezTo>
                    <a:pt x="100" y="267"/>
                    <a:pt x="100" y="267"/>
                    <a:pt x="100" y="267"/>
                  </a:cubicBezTo>
                  <a:cubicBezTo>
                    <a:pt x="103" y="266"/>
                    <a:pt x="103" y="266"/>
                    <a:pt x="103" y="266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2" y="264"/>
                    <a:pt x="92" y="264"/>
                    <a:pt x="92" y="264"/>
                  </a:cubicBezTo>
                  <a:cubicBezTo>
                    <a:pt x="92" y="264"/>
                    <a:pt x="93" y="259"/>
                    <a:pt x="92" y="257"/>
                  </a:cubicBezTo>
                  <a:cubicBezTo>
                    <a:pt x="92" y="256"/>
                    <a:pt x="86" y="256"/>
                    <a:pt x="86" y="256"/>
                  </a:cubicBezTo>
                  <a:cubicBezTo>
                    <a:pt x="86" y="255"/>
                    <a:pt x="86" y="255"/>
                    <a:pt x="86" y="255"/>
                  </a:cubicBezTo>
                  <a:cubicBezTo>
                    <a:pt x="84" y="254"/>
                    <a:pt x="84" y="254"/>
                    <a:pt x="84" y="254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79" y="255"/>
                    <a:pt x="79" y="255"/>
                    <a:pt x="79" y="255"/>
                  </a:cubicBezTo>
                  <a:cubicBezTo>
                    <a:pt x="83" y="254"/>
                    <a:pt x="83" y="254"/>
                    <a:pt x="83" y="254"/>
                  </a:cubicBezTo>
                  <a:cubicBezTo>
                    <a:pt x="83" y="254"/>
                    <a:pt x="83" y="252"/>
                    <a:pt x="87" y="252"/>
                  </a:cubicBezTo>
                  <a:cubicBezTo>
                    <a:pt x="91" y="252"/>
                    <a:pt x="96" y="253"/>
                    <a:pt x="96" y="253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6"/>
                    <a:pt x="98" y="258"/>
                    <a:pt x="103" y="260"/>
                  </a:cubicBezTo>
                  <a:cubicBezTo>
                    <a:pt x="107" y="262"/>
                    <a:pt x="113" y="264"/>
                    <a:pt x="113" y="264"/>
                  </a:cubicBezTo>
                  <a:cubicBezTo>
                    <a:pt x="111" y="260"/>
                    <a:pt x="111" y="260"/>
                    <a:pt x="111" y="260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259"/>
                    <a:pt x="116" y="262"/>
                    <a:pt x="118" y="263"/>
                  </a:cubicBezTo>
                  <a:cubicBezTo>
                    <a:pt x="120" y="264"/>
                    <a:pt x="122" y="262"/>
                    <a:pt x="122" y="262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62"/>
                    <a:pt x="123" y="262"/>
                    <a:pt x="123" y="262"/>
                  </a:cubicBezTo>
                  <a:cubicBezTo>
                    <a:pt x="128" y="262"/>
                    <a:pt x="128" y="262"/>
                    <a:pt x="128" y="262"/>
                  </a:cubicBezTo>
                  <a:cubicBezTo>
                    <a:pt x="128" y="262"/>
                    <a:pt x="128" y="262"/>
                    <a:pt x="129" y="264"/>
                  </a:cubicBezTo>
                  <a:cubicBezTo>
                    <a:pt x="130" y="265"/>
                    <a:pt x="131" y="265"/>
                    <a:pt x="131" y="265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7" y="262"/>
                    <a:pt x="137" y="262"/>
                    <a:pt x="137" y="262"/>
                  </a:cubicBezTo>
                  <a:cubicBezTo>
                    <a:pt x="139" y="262"/>
                    <a:pt x="143" y="264"/>
                    <a:pt x="143" y="264"/>
                  </a:cubicBezTo>
                  <a:cubicBezTo>
                    <a:pt x="146" y="264"/>
                    <a:pt x="146" y="264"/>
                    <a:pt x="146" y="264"/>
                  </a:cubicBezTo>
                  <a:cubicBezTo>
                    <a:pt x="147" y="265"/>
                    <a:pt x="147" y="265"/>
                    <a:pt x="147" y="265"/>
                  </a:cubicBezTo>
                  <a:cubicBezTo>
                    <a:pt x="160" y="265"/>
                    <a:pt x="160" y="265"/>
                    <a:pt x="160" y="265"/>
                  </a:cubicBezTo>
                  <a:cubicBezTo>
                    <a:pt x="169" y="265"/>
                    <a:pt x="173" y="262"/>
                    <a:pt x="179" y="262"/>
                  </a:cubicBezTo>
                  <a:cubicBezTo>
                    <a:pt x="184" y="262"/>
                    <a:pt x="192" y="265"/>
                    <a:pt x="192" y="265"/>
                  </a:cubicBezTo>
                  <a:cubicBezTo>
                    <a:pt x="194" y="264"/>
                    <a:pt x="194" y="264"/>
                    <a:pt x="194" y="264"/>
                  </a:cubicBezTo>
                  <a:cubicBezTo>
                    <a:pt x="194" y="264"/>
                    <a:pt x="197" y="264"/>
                    <a:pt x="203" y="263"/>
                  </a:cubicBezTo>
                  <a:cubicBezTo>
                    <a:pt x="209" y="262"/>
                    <a:pt x="212" y="256"/>
                    <a:pt x="212" y="256"/>
                  </a:cubicBezTo>
                  <a:cubicBezTo>
                    <a:pt x="215" y="256"/>
                    <a:pt x="215" y="256"/>
                    <a:pt x="215" y="256"/>
                  </a:cubicBezTo>
                  <a:cubicBezTo>
                    <a:pt x="216" y="256"/>
                    <a:pt x="217" y="253"/>
                    <a:pt x="217" y="253"/>
                  </a:cubicBezTo>
                  <a:cubicBezTo>
                    <a:pt x="217" y="253"/>
                    <a:pt x="222" y="249"/>
                    <a:pt x="223" y="247"/>
                  </a:cubicBezTo>
                  <a:cubicBezTo>
                    <a:pt x="225" y="246"/>
                    <a:pt x="229" y="235"/>
                    <a:pt x="229" y="235"/>
                  </a:cubicBezTo>
                  <a:cubicBezTo>
                    <a:pt x="229" y="235"/>
                    <a:pt x="231" y="235"/>
                    <a:pt x="233" y="234"/>
                  </a:cubicBezTo>
                  <a:cubicBezTo>
                    <a:pt x="234" y="232"/>
                    <a:pt x="233" y="230"/>
                    <a:pt x="233" y="230"/>
                  </a:cubicBezTo>
                  <a:cubicBezTo>
                    <a:pt x="233" y="230"/>
                    <a:pt x="233" y="228"/>
                    <a:pt x="234" y="224"/>
                  </a:cubicBezTo>
                  <a:cubicBezTo>
                    <a:pt x="235" y="221"/>
                    <a:pt x="235" y="204"/>
                    <a:pt x="235" y="204"/>
                  </a:cubicBezTo>
                  <a:cubicBezTo>
                    <a:pt x="233" y="201"/>
                    <a:pt x="233" y="201"/>
                    <a:pt x="233" y="201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7" y="198"/>
                    <a:pt x="225" y="197"/>
                  </a:cubicBezTo>
                  <a:cubicBezTo>
                    <a:pt x="223" y="197"/>
                    <a:pt x="222" y="190"/>
                    <a:pt x="222" y="190"/>
                  </a:cubicBezTo>
                  <a:cubicBezTo>
                    <a:pt x="219" y="190"/>
                    <a:pt x="219" y="190"/>
                    <a:pt x="219" y="190"/>
                  </a:cubicBezTo>
                  <a:cubicBezTo>
                    <a:pt x="218" y="186"/>
                    <a:pt x="218" y="186"/>
                    <a:pt x="218" y="186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3" y="180"/>
                    <a:pt x="213" y="180"/>
                    <a:pt x="213" y="180"/>
                  </a:cubicBezTo>
                  <a:cubicBezTo>
                    <a:pt x="212" y="181"/>
                    <a:pt x="212" y="181"/>
                    <a:pt x="212" y="181"/>
                  </a:cubicBezTo>
                  <a:cubicBezTo>
                    <a:pt x="208" y="180"/>
                    <a:pt x="208" y="180"/>
                    <a:pt x="208" y="180"/>
                  </a:cubicBezTo>
                  <a:cubicBezTo>
                    <a:pt x="208" y="180"/>
                    <a:pt x="208" y="182"/>
                    <a:pt x="207" y="182"/>
                  </a:cubicBezTo>
                  <a:cubicBezTo>
                    <a:pt x="205" y="182"/>
                    <a:pt x="203" y="180"/>
                    <a:pt x="203" y="180"/>
                  </a:cubicBezTo>
                  <a:cubicBezTo>
                    <a:pt x="203" y="178"/>
                    <a:pt x="203" y="178"/>
                    <a:pt x="203" y="178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0" y="172"/>
                    <a:pt x="190" y="172"/>
                    <a:pt x="190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2"/>
                    <a:pt x="192" y="175"/>
                    <a:pt x="190" y="176"/>
                  </a:cubicBezTo>
                  <a:cubicBezTo>
                    <a:pt x="188" y="177"/>
                    <a:pt x="179" y="172"/>
                    <a:pt x="179" y="172"/>
                  </a:cubicBezTo>
                  <a:cubicBezTo>
                    <a:pt x="178" y="174"/>
                    <a:pt x="178" y="174"/>
                    <a:pt x="178" y="174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4" y="172"/>
                    <a:pt x="174" y="170"/>
                    <a:pt x="173" y="170"/>
                  </a:cubicBezTo>
                  <a:cubicBezTo>
                    <a:pt x="172" y="170"/>
                    <a:pt x="168" y="170"/>
                    <a:pt x="168" y="170"/>
                  </a:cubicBezTo>
                  <a:cubicBezTo>
                    <a:pt x="168" y="171"/>
                    <a:pt x="168" y="171"/>
                    <a:pt x="168" y="171"/>
                  </a:cubicBezTo>
                  <a:cubicBezTo>
                    <a:pt x="168" y="171"/>
                    <a:pt x="172" y="172"/>
                    <a:pt x="171" y="174"/>
                  </a:cubicBezTo>
                  <a:cubicBezTo>
                    <a:pt x="171" y="175"/>
                    <a:pt x="166" y="172"/>
                    <a:pt x="166" y="172"/>
                  </a:cubicBezTo>
                  <a:cubicBezTo>
                    <a:pt x="166" y="172"/>
                    <a:pt x="157" y="168"/>
                    <a:pt x="153" y="166"/>
                  </a:cubicBezTo>
                  <a:cubicBezTo>
                    <a:pt x="150" y="164"/>
                    <a:pt x="143" y="162"/>
                    <a:pt x="140" y="161"/>
                  </a:cubicBezTo>
                  <a:cubicBezTo>
                    <a:pt x="137" y="160"/>
                    <a:pt x="133" y="158"/>
                    <a:pt x="129" y="156"/>
                  </a:cubicBezTo>
                  <a:cubicBezTo>
                    <a:pt x="124" y="154"/>
                    <a:pt x="116" y="154"/>
                    <a:pt x="116" y="154"/>
                  </a:cubicBezTo>
                  <a:cubicBezTo>
                    <a:pt x="115" y="154"/>
                    <a:pt x="115" y="154"/>
                    <a:pt x="115" y="154"/>
                  </a:cubicBezTo>
                  <a:cubicBezTo>
                    <a:pt x="115" y="154"/>
                    <a:pt x="113" y="153"/>
                    <a:pt x="113" y="151"/>
                  </a:cubicBezTo>
                  <a:cubicBezTo>
                    <a:pt x="112" y="151"/>
                    <a:pt x="111" y="153"/>
                    <a:pt x="111" y="153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2" y="158"/>
                    <a:pt x="101" y="156"/>
                    <a:pt x="100" y="156"/>
                  </a:cubicBezTo>
                  <a:cubicBezTo>
                    <a:pt x="98" y="156"/>
                    <a:pt x="98" y="158"/>
                    <a:pt x="98" y="158"/>
                  </a:cubicBezTo>
                  <a:cubicBezTo>
                    <a:pt x="98" y="158"/>
                    <a:pt x="97" y="157"/>
                    <a:pt x="96" y="156"/>
                  </a:cubicBezTo>
                  <a:cubicBezTo>
                    <a:pt x="94" y="156"/>
                    <a:pt x="90" y="157"/>
                    <a:pt x="90" y="157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0" y="158"/>
                    <a:pt x="76" y="157"/>
                    <a:pt x="76" y="158"/>
                  </a:cubicBezTo>
                  <a:cubicBezTo>
                    <a:pt x="75" y="160"/>
                    <a:pt x="77" y="166"/>
                    <a:pt x="77" y="166"/>
                  </a:cubicBezTo>
                  <a:cubicBezTo>
                    <a:pt x="77" y="166"/>
                    <a:pt x="76" y="168"/>
                    <a:pt x="75" y="168"/>
                  </a:cubicBezTo>
                  <a:cubicBezTo>
                    <a:pt x="74" y="170"/>
                    <a:pt x="72" y="171"/>
                    <a:pt x="71" y="170"/>
                  </a:cubicBezTo>
                  <a:cubicBezTo>
                    <a:pt x="70" y="170"/>
                    <a:pt x="74" y="167"/>
                    <a:pt x="74" y="166"/>
                  </a:cubicBezTo>
                  <a:cubicBezTo>
                    <a:pt x="76" y="165"/>
                    <a:pt x="76" y="164"/>
                    <a:pt x="76" y="164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0" y="162"/>
                    <a:pt x="74" y="157"/>
                    <a:pt x="72" y="155"/>
                  </a:cubicBezTo>
                  <a:cubicBezTo>
                    <a:pt x="70" y="153"/>
                    <a:pt x="65" y="158"/>
                    <a:pt x="65" y="158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0" y="156"/>
                    <a:pt x="60" y="156"/>
                    <a:pt x="60" y="15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4" y="155"/>
                    <a:pt x="54" y="153"/>
                    <a:pt x="52" y="153"/>
                  </a:cubicBezTo>
                  <a:cubicBezTo>
                    <a:pt x="50" y="153"/>
                    <a:pt x="48" y="156"/>
                    <a:pt x="48" y="156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9"/>
                    <a:pt x="48" y="150"/>
                    <a:pt x="49" y="151"/>
                  </a:cubicBezTo>
                  <a:cubicBezTo>
                    <a:pt x="51" y="153"/>
                    <a:pt x="61" y="151"/>
                    <a:pt x="61" y="151"/>
                  </a:cubicBezTo>
                  <a:cubicBezTo>
                    <a:pt x="61" y="151"/>
                    <a:pt x="62" y="150"/>
                    <a:pt x="62" y="148"/>
                  </a:cubicBezTo>
                  <a:cubicBezTo>
                    <a:pt x="62" y="143"/>
                    <a:pt x="62" y="143"/>
                    <a:pt x="62" y="143"/>
                  </a:cubicBezTo>
                  <a:cubicBezTo>
                    <a:pt x="62" y="143"/>
                    <a:pt x="53" y="144"/>
                    <a:pt x="52" y="143"/>
                  </a:cubicBezTo>
                  <a:cubicBezTo>
                    <a:pt x="51" y="142"/>
                    <a:pt x="43" y="139"/>
                    <a:pt x="41" y="139"/>
                  </a:cubicBezTo>
                  <a:cubicBezTo>
                    <a:pt x="41" y="141"/>
                    <a:pt x="43" y="143"/>
                    <a:pt x="43" y="143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7" y="145"/>
                    <a:pt x="46" y="147"/>
                  </a:cubicBezTo>
                  <a:cubicBezTo>
                    <a:pt x="45" y="147"/>
                    <a:pt x="42" y="145"/>
                    <a:pt x="40" y="145"/>
                  </a:cubicBezTo>
                  <a:cubicBezTo>
                    <a:pt x="39" y="147"/>
                    <a:pt x="41" y="150"/>
                    <a:pt x="41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1" y="151"/>
                    <a:pt x="39" y="153"/>
                  </a:cubicBezTo>
                  <a:cubicBezTo>
                    <a:pt x="37" y="153"/>
                    <a:pt x="37" y="155"/>
                    <a:pt x="37" y="155"/>
                  </a:cubicBezTo>
                  <a:cubicBezTo>
                    <a:pt x="37" y="155"/>
                    <a:pt x="36" y="151"/>
                    <a:pt x="32" y="150"/>
                  </a:cubicBezTo>
                  <a:cubicBezTo>
                    <a:pt x="31" y="150"/>
                    <a:pt x="30" y="150"/>
                    <a:pt x="29" y="151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3"/>
                    <a:pt x="33" y="155"/>
                    <a:pt x="31" y="159"/>
                  </a:cubicBezTo>
                  <a:cubicBezTo>
                    <a:pt x="29" y="164"/>
                    <a:pt x="25" y="158"/>
                    <a:pt x="23" y="158"/>
                  </a:cubicBezTo>
                  <a:cubicBezTo>
                    <a:pt x="21" y="158"/>
                    <a:pt x="19" y="158"/>
                    <a:pt x="19" y="158"/>
                  </a:cubicBezTo>
                  <a:cubicBezTo>
                    <a:pt x="19" y="158"/>
                    <a:pt x="22" y="162"/>
                    <a:pt x="22" y="166"/>
                  </a:cubicBezTo>
                  <a:cubicBezTo>
                    <a:pt x="22" y="168"/>
                    <a:pt x="18" y="167"/>
                    <a:pt x="17" y="168"/>
                  </a:cubicBezTo>
                  <a:cubicBezTo>
                    <a:pt x="16" y="168"/>
                    <a:pt x="17" y="171"/>
                    <a:pt x="15" y="172"/>
                  </a:cubicBezTo>
                  <a:cubicBezTo>
                    <a:pt x="13" y="174"/>
                    <a:pt x="10" y="174"/>
                    <a:pt x="10" y="176"/>
                  </a:cubicBezTo>
                  <a:cubicBezTo>
                    <a:pt x="9" y="178"/>
                    <a:pt x="11" y="177"/>
                    <a:pt x="11" y="177"/>
                  </a:cubicBezTo>
                  <a:cubicBezTo>
                    <a:pt x="11" y="177"/>
                    <a:pt x="12" y="186"/>
                    <a:pt x="10" y="188"/>
                  </a:cubicBezTo>
                  <a:cubicBezTo>
                    <a:pt x="8" y="189"/>
                    <a:pt x="6" y="186"/>
                    <a:pt x="6" y="186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7" y="195"/>
                    <a:pt x="7" y="195"/>
                    <a:pt x="7" y="195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11" y="224"/>
                    <a:pt x="11" y="224"/>
                    <a:pt x="11" y="224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33" y="238"/>
                    <a:pt x="33" y="238"/>
                    <a:pt x="33" y="238"/>
                  </a:cubicBezTo>
                  <a:cubicBezTo>
                    <a:pt x="33" y="238"/>
                    <a:pt x="41" y="238"/>
                    <a:pt x="42" y="244"/>
                  </a:cubicBezTo>
                  <a:cubicBezTo>
                    <a:pt x="43" y="250"/>
                    <a:pt x="33" y="274"/>
                    <a:pt x="33" y="274"/>
                  </a:cubicBezTo>
                  <a:cubicBezTo>
                    <a:pt x="33" y="274"/>
                    <a:pt x="40" y="285"/>
                    <a:pt x="44" y="288"/>
                  </a:cubicBezTo>
                  <a:cubicBezTo>
                    <a:pt x="49" y="292"/>
                    <a:pt x="49" y="298"/>
                    <a:pt x="51" y="299"/>
                  </a:cubicBezTo>
                  <a:cubicBezTo>
                    <a:pt x="51" y="299"/>
                    <a:pt x="60" y="304"/>
                    <a:pt x="62" y="309"/>
                  </a:cubicBezTo>
                  <a:cubicBezTo>
                    <a:pt x="66" y="315"/>
                    <a:pt x="67" y="322"/>
                    <a:pt x="67" y="322"/>
                  </a:cubicBezTo>
                  <a:cubicBezTo>
                    <a:pt x="60" y="326"/>
                    <a:pt x="60" y="326"/>
                    <a:pt x="60" y="326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2" y="331"/>
                    <a:pt x="62" y="331"/>
                    <a:pt x="62" y="331"/>
                  </a:cubicBezTo>
                  <a:cubicBezTo>
                    <a:pt x="64" y="337"/>
                    <a:pt x="64" y="337"/>
                    <a:pt x="64" y="337"/>
                  </a:cubicBezTo>
                  <a:cubicBezTo>
                    <a:pt x="62" y="345"/>
                    <a:pt x="62" y="345"/>
                    <a:pt x="62" y="345"/>
                  </a:cubicBezTo>
                  <a:cubicBezTo>
                    <a:pt x="69" y="344"/>
                    <a:pt x="69" y="344"/>
                    <a:pt x="69" y="344"/>
                  </a:cubicBezTo>
                  <a:cubicBezTo>
                    <a:pt x="70" y="347"/>
                    <a:pt x="70" y="347"/>
                    <a:pt x="70" y="347"/>
                  </a:cubicBezTo>
                  <a:cubicBezTo>
                    <a:pt x="65" y="350"/>
                    <a:pt x="65" y="350"/>
                    <a:pt x="65" y="350"/>
                  </a:cubicBezTo>
                  <a:cubicBezTo>
                    <a:pt x="70" y="361"/>
                    <a:pt x="70" y="361"/>
                    <a:pt x="70" y="361"/>
                  </a:cubicBezTo>
                  <a:cubicBezTo>
                    <a:pt x="76" y="358"/>
                    <a:pt x="76" y="358"/>
                    <a:pt x="76" y="358"/>
                  </a:cubicBezTo>
                  <a:cubicBezTo>
                    <a:pt x="80" y="363"/>
                    <a:pt x="80" y="363"/>
                    <a:pt x="80" y="363"/>
                  </a:cubicBezTo>
                  <a:cubicBezTo>
                    <a:pt x="80" y="363"/>
                    <a:pt x="76" y="367"/>
                    <a:pt x="80" y="373"/>
                  </a:cubicBezTo>
                  <a:cubicBezTo>
                    <a:pt x="84" y="379"/>
                    <a:pt x="90" y="375"/>
                    <a:pt x="93" y="381"/>
                  </a:cubicBezTo>
                  <a:cubicBezTo>
                    <a:pt x="96" y="387"/>
                    <a:pt x="92" y="397"/>
                    <a:pt x="92" y="397"/>
                  </a:cubicBezTo>
                  <a:cubicBezTo>
                    <a:pt x="93" y="399"/>
                    <a:pt x="93" y="399"/>
                    <a:pt x="93" y="399"/>
                  </a:cubicBezTo>
                  <a:cubicBezTo>
                    <a:pt x="87" y="404"/>
                    <a:pt x="87" y="404"/>
                    <a:pt x="87" y="404"/>
                  </a:cubicBezTo>
                  <a:cubicBezTo>
                    <a:pt x="101" y="413"/>
                    <a:pt x="101" y="413"/>
                    <a:pt x="101" y="413"/>
                  </a:cubicBezTo>
                  <a:cubicBezTo>
                    <a:pt x="109" y="414"/>
                    <a:pt x="109" y="414"/>
                    <a:pt x="109" y="414"/>
                  </a:cubicBezTo>
                  <a:cubicBezTo>
                    <a:pt x="119" y="420"/>
                    <a:pt x="119" y="420"/>
                    <a:pt x="119" y="420"/>
                  </a:cubicBezTo>
                  <a:cubicBezTo>
                    <a:pt x="121" y="425"/>
                    <a:pt x="121" y="425"/>
                    <a:pt x="121" y="425"/>
                  </a:cubicBezTo>
                  <a:cubicBezTo>
                    <a:pt x="121" y="425"/>
                    <a:pt x="129" y="425"/>
                    <a:pt x="130" y="429"/>
                  </a:cubicBezTo>
                  <a:cubicBezTo>
                    <a:pt x="130" y="433"/>
                    <a:pt x="129" y="449"/>
                    <a:pt x="127" y="452"/>
                  </a:cubicBezTo>
                  <a:cubicBezTo>
                    <a:pt x="125" y="457"/>
                    <a:pt x="125" y="457"/>
                    <a:pt x="125" y="457"/>
                  </a:cubicBezTo>
                  <a:cubicBezTo>
                    <a:pt x="125" y="457"/>
                    <a:pt x="119" y="466"/>
                    <a:pt x="117" y="474"/>
                  </a:cubicBezTo>
                  <a:cubicBezTo>
                    <a:pt x="115" y="481"/>
                    <a:pt x="110" y="495"/>
                    <a:pt x="108" y="498"/>
                  </a:cubicBezTo>
                  <a:cubicBezTo>
                    <a:pt x="106" y="502"/>
                    <a:pt x="103" y="511"/>
                    <a:pt x="103" y="511"/>
                  </a:cubicBezTo>
                  <a:cubicBezTo>
                    <a:pt x="94" y="520"/>
                    <a:pt x="94" y="520"/>
                    <a:pt x="94" y="520"/>
                  </a:cubicBezTo>
                  <a:cubicBezTo>
                    <a:pt x="93" y="526"/>
                    <a:pt x="93" y="526"/>
                    <a:pt x="93" y="526"/>
                  </a:cubicBezTo>
                  <a:cubicBezTo>
                    <a:pt x="90" y="529"/>
                    <a:pt x="90" y="529"/>
                    <a:pt x="90" y="529"/>
                  </a:cubicBezTo>
                  <a:cubicBezTo>
                    <a:pt x="83" y="539"/>
                    <a:pt x="83" y="539"/>
                    <a:pt x="83" y="539"/>
                  </a:cubicBezTo>
                  <a:cubicBezTo>
                    <a:pt x="78" y="549"/>
                    <a:pt x="78" y="549"/>
                    <a:pt x="78" y="549"/>
                  </a:cubicBezTo>
                  <a:cubicBezTo>
                    <a:pt x="78" y="550"/>
                    <a:pt x="78" y="550"/>
                    <a:pt x="78" y="550"/>
                  </a:cubicBezTo>
                  <a:cubicBezTo>
                    <a:pt x="80" y="551"/>
                    <a:pt x="80" y="551"/>
                    <a:pt x="80" y="551"/>
                  </a:cubicBezTo>
                  <a:cubicBezTo>
                    <a:pt x="86" y="549"/>
                    <a:pt x="86" y="549"/>
                    <a:pt x="86" y="549"/>
                  </a:cubicBezTo>
                  <a:cubicBezTo>
                    <a:pt x="90" y="543"/>
                    <a:pt x="90" y="543"/>
                    <a:pt x="90" y="543"/>
                  </a:cubicBezTo>
                  <a:cubicBezTo>
                    <a:pt x="92" y="541"/>
                    <a:pt x="92" y="541"/>
                    <a:pt x="92" y="541"/>
                  </a:cubicBezTo>
                  <a:cubicBezTo>
                    <a:pt x="92" y="541"/>
                    <a:pt x="93" y="537"/>
                    <a:pt x="94" y="538"/>
                  </a:cubicBezTo>
                  <a:cubicBezTo>
                    <a:pt x="96" y="539"/>
                    <a:pt x="95" y="541"/>
                    <a:pt x="95" y="541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2" y="547"/>
                    <a:pt x="92" y="547"/>
                    <a:pt x="92" y="547"/>
                  </a:cubicBezTo>
                  <a:cubicBezTo>
                    <a:pt x="92" y="547"/>
                    <a:pt x="92" y="547"/>
                    <a:pt x="92" y="547"/>
                  </a:cubicBezTo>
                  <a:cubicBezTo>
                    <a:pt x="96" y="553"/>
                    <a:pt x="96" y="553"/>
                    <a:pt x="96" y="553"/>
                  </a:cubicBezTo>
                  <a:cubicBezTo>
                    <a:pt x="100" y="554"/>
                    <a:pt x="100" y="554"/>
                    <a:pt x="100" y="554"/>
                  </a:cubicBezTo>
                  <a:cubicBezTo>
                    <a:pt x="107" y="559"/>
                    <a:pt x="107" y="559"/>
                    <a:pt x="107" y="559"/>
                  </a:cubicBezTo>
                  <a:cubicBezTo>
                    <a:pt x="107" y="559"/>
                    <a:pt x="109" y="561"/>
                    <a:pt x="115" y="559"/>
                  </a:cubicBezTo>
                  <a:cubicBezTo>
                    <a:pt x="120" y="556"/>
                    <a:pt x="123" y="553"/>
                    <a:pt x="127" y="555"/>
                  </a:cubicBezTo>
                  <a:cubicBezTo>
                    <a:pt x="130" y="558"/>
                    <a:pt x="131" y="561"/>
                    <a:pt x="131" y="561"/>
                  </a:cubicBezTo>
                  <a:cubicBezTo>
                    <a:pt x="137" y="561"/>
                    <a:pt x="137" y="561"/>
                    <a:pt x="137" y="561"/>
                  </a:cubicBezTo>
                  <a:cubicBezTo>
                    <a:pt x="135" y="567"/>
                    <a:pt x="135" y="567"/>
                    <a:pt x="135" y="567"/>
                  </a:cubicBezTo>
                  <a:cubicBezTo>
                    <a:pt x="114" y="565"/>
                    <a:pt x="114" y="565"/>
                    <a:pt x="114" y="565"/>
                  </a:cubicBezTo>
                  <a:cubicBezTo>
                    <a:pt x="110" y="569"/>
                    <a:pt x="110" y="569"/>
                    <a:pt x="110" y="569"/>
                  </a:cubicBezTo>
                  <a:cubicBezTo>
                    <a:pt x="110" y="569"/>
                    <a:pt x="116" y="573"/>
                    <a:pt x="111" y="575"/>
                  </a:cubicBezTo>
                  <a:cubicBezTo>
                    <a:pt x="106" y="578"/>
                    <a:pt x="102" y="575"/>
                    <a:pt x="102" y="575"/>
                  </a:cubicBezTo>
                  <a:cubicBezTo>
                    <a:pt x="98" y="578"/>
                    <a:pt x="98" y="578"/>
                    <a:pt x="98" y="578"/>
                  </a:cubicBezTo>
                  <a:cubicBezTo>
                    <a:pt x="98" y="578"/>
                    <a:pt x="103" y="582"/>
                    <a:pt x="99" y="583"/>
                  </a:cubicBezTo>
                  <a:cubicBezTo>
                    <a:pt x="96" y="584"/>
                    <a:pt x="93" y="579"/>
                    <a:pt x="93" y="579"/>
                  </a:cubicBezTo>
                  <a:cubicBezTo>
                    <a:pt x="92" y="581"/>
                    <a:pt x="92" y="581"/>
                    <a:pt x="92" y="581"/>
                  </a:cubicBezTo>
                  <a:cubicBezTo>
                    <a:pt x="92" y="584"/>
                    <a:pt x="92" y="584"/>
                    <a:pt x="92" y="584"/>
                  </a:cubicBezTo>
                  <a:cubicBezTo>
                    <a:pt x="95" y="588"/>
                    <a:pt x="95" y="588"/>
                    <a:pt x="95" y="588"/>
                  </a:cubicBezTo>
                  <a:cubicBezTo>
                    <a:pt x="94" y="593"/>
                    <a:pt x="94" y="593"/>
                    <a:pt x="94" y="593"/>
                  </a:cubicBezTo>
                  <a:cubicBezTo>
                    <a:pt x="98" y="596"/>
                    <a:pt x="98" y="596"/>
                    <a:pt x="98" y="596"/>
                  </a:cubicBezTo>
                  <a:cubicBezTo>
                    <a:pt x="98" y="596"/>
                    <a:pt x="94" y="599"/>
                    <a:pt x="94" y="600"/>
                  </a:cubicBezTo>
                  <a:cubicBezTo>
                    <a:pt x="94" y="601"/>
                    <a:pt x="96" y="602"/>
                    <a:pt x="96" y="602"/>
                  </a:cubicBezTo>
                  <a:cubicBezTo>
                    <a:pt x="94" y="613"/>
                    <a:pt x="94" y="613"/>
                    <a:pt x="94" y="613"/>
                  </a:cubicBezTo>
                  <a:cubicBezTo>
                    <a:pt x="94" y="613"/>
                    <a:pt x="91" y="620"/>
                    <a:pt x="90" y="621"/>
                  </a:cubicBezTo>
                  <a:cubicBezTo>
                    <a:pt x="88" y="623"/>
                    <a:pt x="86" y="625"/>
                    <a:pt x="86" y="625"/>
                  </a:cubicBezTo>
                  <a:cubicBezTo>
                    <a:pt x="86" y="625"/>
                    <a:pt x="90" y="633"/>
                    <a:pt x="92" y="637"/>
                  </a:cubicBezTo>
                  <a:cubicBezTo>
                    <a:pt x="94" y="641"/>
                    <a:pt x="95" y="648"/>
                    <a:pt x="95" y="648"/>
                  </a:cubicBezTo>
                  <a:cubicBezTo>
                    <a:pt x="95" y="648"/>
                    <a:pt x="98" y="651"/>
                    <a:pt x="98" y="653"/>
                  </a:cubicBezTo>
                  <a:cubicBezTo>
                    <a:pt x="99" y="655"/>
                    <a:pt x="99" y="658"/>
                    <a:pt x="99" y="658"/>
                  </a:cubicBezTo>
                  <a:cubicBezTo>
                    <a:pt x="99" y="658"/>
                    <a:pt x="106" y="661"/>
                    <a:pt x="106" y="663"/>
                  </a:cubicBezTo>
                  <a:cubicBezTo>
                    <a:pt x="105" y="664"/>
                    <a:pt x="99" y="666"/>
                    <a:pt x="99" y="666"/>
                  </a:cubicBezTo>
                  <a:cubicBezTo>
                    <a:pt x="99" y="666"/>
                    <a:pt x="101" y="668"/>
                    <a:pt x="101" y="670"/>
                  </a:cubicBezTo>
                  <a:cubicBezTo>
                    <a:pt x="100" y="672"/>
                    <a:pt x="98" y="672"/>
                    <a:pt x="98" y="672"/>
                  </a:cubicBezTo>
                  <a:cubicBezTo>
                    <a:pt x="97" y="676"/>
                    <a:pt x="97" y="676"/>
                    <a:pt x="97" y="676"/>
                  </a:cubicBezTo>
                  <a:cubicBezTo>
                    <a:pt x="98" y="678"/>
                    <a:pt x="98" y="678"/>
                    <a:pt x="98" y="678"/>
                  </a:cubicBezTo>
                  <a:cubicBezTo>
                    <a:pt x="100" y="678"/>
                    <a:pt x="103" y="678"/>
                    <a:pt x="103" y="678"/>
                  </a:cubicBezTo>
                  <a:cubicBezTo>
                    <a:pt x="104" y="682"/>
                    <a:pt x="104" y="682"/>
                    <a:pt x="104" y="682"/>
                  </a:cubicBezTo>
                  <a:cubicBezTo>
                    <a:pt x="104" y="682"/>
                    <a:pt x="109" y="683"/>
                    <a:pt x="110" y="684"/>
                  </a:cubicBezTo>
                  <a:cubicBezTo>
                    <a:pt x="112" y="684"/>
                    <a:pt x="114" y="686"/>
                    <a:pt x="114" y="686"/>
                  </a:cubicBezTo>
                  <a:cubicBezTo>
                    <a:pt x="114" y="694"/>
                    <a:pt x="114" y="694"/>
                    <a:pt x="114" y="694"/>
                  </a:cubicBezTo>
                  <a:cubicBezTo>
                    <a:pt x="112" y="696"/>
                    <a:pt x="112" y="696"/>
                    <a:pt x="112" y="696"/>
                  </a:cubicBezTo>
                  <a:cubicBezTo>
                    <a:pt x="113" y="699"/>
                    <a:pt x="113" y="699"/>
                    <a:pt x="113" y="699"/>
                  </a:cubicBezTo>
                  <a:cubicBezTo>
                    <a:pt x="112" y="707"/>
                    <a:pt x="112" y="707"/>
                    <a:pt x="112" y="707"/>
                  </a:cubicBezTo>
                  <a:cubicBezTo>
                    <a:pt x="112" y="707"/>
                    <a:pt x="115" y="705"/>
                    <a:pt x="117" y="705"/>
                  </a:cubicBezTo>
                  <a:cubicBezTo>
                    <a:pt x="119" y="705"/>
                    <a:pt x="120" y="707"/>
                    <a:pt x="120" y="707"/>
                  </a:cubicBezTo>
                  <a:cubicBezTo>
                    <a:pt x="119" y="710"/>
                    <a:pt x="119" y="710"/>
                    <a:pt x="119" y="710"/>
                  </a:cubicBezTo>
                  <a:cubicBezTo>
                    <a:pt x="124" y="711"/>
                    <a:pt x="124" y="711"/>
                    <a:pt x="124" y="711"/>
                  </a:cubicBezTo>
                  <a:cubicBezTo>
                    <a:pt x="125" y="715"/>
                    <a:pt x="125" y="715"/>
                    <a:pt x="125" y="715"/>
                  </a:cubicBezTo>
                  <a:cubicBezTo>
                    <a:pt x="127" y="715"/>
                    <a:pt x="127" y="715"/>
                    <a:pt x="127" y="715"/>
                  </a:cubicBezTo>
                  <a:cubicBezTo>
                    <a:pt x="129" y="721"/>
                    <a:pt x="129" y="721"/>
                    <a:pt x="129" y="721"/>
                  </a:cubicBezTo>
                  <a:cubicBezTo>
                    <a:pt x="130" y="725"/>
                    <a:pt x="130" y="725"/>
                    <a:pt x="130" y="725"/>
                  </a:cubicBezTo>
                  <a:cubicBezTo>
                    <a:pt x="131" y="726"/>
                    <a:pt x="131" y="726"/>
                    <a:pt x="131" y="726"/>
                  </a:cubicBezTo>
                  <a:cubicBezTo>
                    <a:pt x="131" y="726"/>
                    <a:pt x="132" y="731"/>
                    <a:pt x="131" y="733"/>
                  </a:cubicBezTo>
                  <a:cubicBezTo>
                    <a:pt x="130" y="733"/>
                    <a:pt x="130" y="733"/>
                    <a:pt x="130" y="734"/>
                  </a:cubicBezTo>
                  <a:cubicBezTo>
                    <a:pt x="131" y="734"/>
                    <a:pt x="133" y="735"/>
                    <a:pt x="135" y="735"/>
                  </a:cubicBezTo>
                  <a:cubicBezTo>
                    <a:pt x="137" y="735"/>
                    <a:pt x="141" y="732"/>
                    <a:pt x="145" y="733"/>
                  </a:cubicBezTo>
                  <a:cubicBezTo>
                    <a:pt x="148" y="733"/>
                    <a:pt x="143" y="739"/>
                    <a:pt x="147" y="739"/>
                  </a:cubicBezTo>
                  <a:cubicBezTo>
                    <a:pt x="151" y="740"/>
                    <a:pt x="150" y="736"/>
                    <a:pt x="152" y="735"/>
                  </a:cubicBezTo>
                  <a:cubicBezTo>
                    <a:pt x="152" y="733"/>
                    <a:pt x="162" y="732"/>
                    <a:pt x="165" y="735"/>
                  </a:cubicBezTo>
                  <a:cubicBezTo>
                    <a:pt x="169" y="738"/>
                    <a:pt x="161" y="744"/>
                    <a:pt x="168" y="746"/>
                  </a:cubicBezTo>
                  <a:cubicBezTo>
                    <a:pt x="174" y="746"/>
                    <a:pt x="170" y="740"/>
                    <a:pt x="170" y="740"/>
                  </a:cubicBezTo>
                  <a:cubicBezTo>
                    <a:pt x="170" y="740"/>
                    <a:pt x="174" y="739"/>
                    <a:pt x="180" y="737"/>
                  </a:cubicBezTo>
                  <a:cubicBezTo>
                    <a:pt x="184" y="734"/>
                    <a:pt x="189" y="734"/>
                    <a:pt x="192" y="737"/>
                  </a:cubicBezTo>
                  <a:cubicBezTo>
                    <a:pt x="197" y="739"/>
                    <a:pt x="200" y="737"/>
                    <a:pt x="205" y="742"/>
                  </a:cubicBezTo>
                  <a:cubicBezTo>
                    <a:pt x="209" y="746"/>
                    <a:pt x="204" y="752"/>
                    <a:pt x="204" y="752"/>
                  </a:cubicBezTo>
                  <a:cubicBezTo>
                    <a:pt x="212" y="763"/>
                    <a:pt x="212" y="763"/>
                    <a:pt x="212" y="763"/>
                  </a:cubicBezTo>
                  <a:cubicBezTo>
                    <a:pt x="211" y="775"/>
                    <a:pt x="211" y="775"/>
                    <a:pt x="211" y="775"/>
                  </a:cubicBezTo>
                  <a:cubicBezTo>
                    <a:pt x="211" y="775"/>
                    <a:pt x="218" y="776"/>
                    <a:pt x="223" y="779"/>
                  </a:cubicBezTo>
                  <a:cubicBezTo>
                    <a:pt x="227" y="781"/>
                    <a:pt x="221" y="786"/>
                    <a:pt x="221" y="786"/>
                  </a:cubicBezTo>
                  <a:cubicBezTo>
                    <a:pt x="226" y="787"/>
                    <a:pt x="226" y="787"/>
                    <a:pt x="226" y="787"/>
                  </a:cubicBezTo>
                  <a:cubicBezTo>
                    <a:pt x="226" y="787"/>
                    <a:pt x="227" y="791"/>
                    <a:pt x="228" y="793"/>
                  </a:cubicBezTo>
                  <a:cubicBezTo>
                    <a:pt x="229" y="796"/>
                    <a:pt x="241" y="797"/>
                    <a:pt x="241" y="797"/>
                  </a:cubicBezTo>
                  <a:cubicBezTo>
                    <a:pt x="241" y="797"/>
                    <a:pt x="245" y="797"/>
                    <a:pt x="247" y="800"/>
                  </a:cubicBezTo>
                  <a:cubicBezTo>
                    <a:pt x="249" y="802"/>
                    <a:pt x="248" y="811"/>
                    <a:pt x="248" y="811"/>
                  </a:cubicBezTo>
                  <a:cubicBezTo>
                    <a:pt x="256" y="808"/>
                    <a:pt x="256" y="808"/>
                    <a:pt x="256" y="808"/>
                  </a:cubicBezTo>
                  <a:cubicBezTo>
                    <a:pt x="267" y="809"/>
                    <a:pt x="267" y="809"/>
                    <a:pt x="267" y="809"/>
                  </a:cubicBezTo>
                  <a:cubicBezTo>
                    <a:pt x="264" y="814"/>
                    <a:pt x="264" y="814"/>
                    <a:pt x="264" y="814"/>
                  </a:cubicBezTo>
                  <a:cubicBezTo>
                    <a:pt x="277" y="820"/>
                    <a:pt x="277" y="820"/>
                    <a:pt x="277" y="820"/>
                  </a:cubicBezTo>
                  <a:cubicBezTo>
                    <a:pt x="278" y="824"/>
                    <a:pt x="278" y="824"/>
                    <a:pt x="278" y="824"/>
                  </a:cubicBezTo>
                  <a:cubicBezTo>
                    <a:pt x="270" y="826"/>
                    <a:pt x="270" y="826"/>
                    <a:pt x="270" y="826"/>
                  </a:cubicBezTo>
                  <a:cubicBezTo>
                    <a:pt x="272" y="830"/>
                    <a:pt x="272" y="830"/>
                    <a:pt x="272" y="830"/>
                  </a:cubicBezTo>
                  <a:cubicBezTo>
                    <a:pt x="272" y="830"/>
                    <a:pt x="270" y="835"/>
                    <a:pt x="264" y="838"/>
                  </a:cubicBezTo>
                  <a:cubicBezTo>
                    <a:pt x="258" y="842"/>
                    <a:pt x="252" y="836"/>
                    <a:pt x="252" y="836"/>
                  </a:cubicBezTo>
                  <a:cubicBezTo>
                    <a:pt x="244" y="838"/>
                    <a:pt x="244" y="838"/>
                    <a:pt x="244" y="838"/>
                  </a:cubicBezTo>
                  <a:cubicBezTo>
                    <a:pt x="245" y="844"/>
                    <a:pt x="245" y="844"/>
                    <a:pt x="245" y="844"/>
                  </a:cubicBezTo>
                  <a:cubicBezTo>
                    <a:pt x="243" y="848"/>
                    <a:pt x="243" y="848"/>
                    <a:pt x="243" y="848"/>
                  </a:cubicBezTo>
                  <a:cubicBezTo>
                    <a:pt x="243" y="848"/>
                    <a:pt x="248" y="850"/>
                    <a:pt x="252" y="853"/>
                  </a:cubicBezTo>
                  <a:cubicBezTo>
                    <a:pt x="256" y="856"/>
                    <a:pt x="255" y="860"/>
                    <a:pt x="255" y="860"/>
                  </a:cubicBezTo>
                  <a:cubicBezTo>
                    <a:pt x="255" y="860"/>
                    <a:pt x="256" y="861"/>
                    <a:pt x="258" y="864"/>
                  </a:cubicBezTo>
                  <a:cubicBezTo>
                    <a:pt x="260" y="866"/>
                    <a:pt x="260" y="874"/>
                    <a:pt x="260" y="874"/>
                  </a:cubicBezTo>
                  <a:cubicBezTo>
                    <a:pt x="263" y="877"/>
                    <a:pt x="263" y="877"/>
                    <a:pt x="263" y="877"/>
                  </a:cubicBezTo>
                  <a:cubicBezTo>
                    <a:pt x="266" y="877"/>
                    <a:pt x="270" y="877"/>
                    <a:pt x="272" y="875"/>
                  </a:cubicBezTo>
                  <a:cubicBezTo>
                    <a:pt x="276" y="873"/>
                    <a:pt x="275" y="863"/>
                    <a:pt x="275" y="863"/>
                  </a:cubicBezTo>
                  <a:cubicBezTo>
                    <a:pt x="288" y="863"/>
                    <a:pt x="288" y="863"/>
                    <a:pt x="288" y="863"/>
                  </a:cubicBezTo>
                  <a:cubicBezTo>
                    <a:pt x="290" y="863"/>
                    <a:pt x="290" y="863"/>
                    <a:pt x="290" y="863"/>
                  </a:cubicBezTo>
                  <a:cubicBezTo>
                    <a:pt x="293" y="862"/>
                    <a:pt x="297" y="854"/>
                    <a:pt x="297" y="854"/>
                  </a:cubicBezTo>
                  <a:cubicBezTo>
                    <a:pt x="305" y="854"/>
                    <a:pt x="305" y="854"/>
                    <a:pt x="305" y="854"/>
                  </a:cubicBezTo>
                  <a:cubicBezTo>
                    <a:pt x="305" y="854"/>
                    <a:pt x="305" y="850"/>
                    <a:pt x="311" y="850"/>
                  </a:cubicBezTo>
                  <a:cubicBezTo>
                    <a:pt x="316" y="850"/>
                    <a:pt x="315" y="854"/>
                    <a:pt x="315" y="854"/>
                  </a:cubicBezTo>
                  <a:cubicBezTo>
                    <a:pt x="321" y="854"/>
                    <a:pt x="321" y="854"/>
                    <a:pt x="321" y="854"/>
                  </a:cubicBezTo>
                  <a:cubicBezTo>
                    <a:pt x="321" y="854"/>
                    <a:pt x="321" y="859"/>
                    <a:pt x="324" y="863"/>
                  </a:cubicBezTo>
                  <a:cubicBezTo>
                    <a:pt x="327" y="866"/>
                    <a:pt x="335" y="867"/>
                    <a:pt x="337" y="870"/>
                  </a:cubicBezTo>
                  <a:cubicBezTo>
                    <a:pt x="339" y="874"/>
                    <a:pt x="327" y="877"/>
                    <a:pt x="327" y="877"/>
                  </a:cubicBezTo>
                  <a:cubicBezTo>
                    <a:pt x="327" y="877"/>
                    <a:pt x="329" y="877"/>
                    <a:pt x="332" y="880"/>
                  </a:cubicBezTo>
                  <a:cubicBezTo>
                    <a:pt x="336" y="882"/>
                    <a:pt x="334" y="887"/>
                    <a:pt x="334" y="887"/>
                  </a:cubicBezTo>
                  <a:cubicBezTo>
                    <a:pt x="338" y="887"/>
                    <a:pt x="338" y="887"/>
                    <a:pt x="338" y="887"/>
                  </a:cubicBezTo>
                  <a:cubicBezTo>
                    <a:pt x="337" y="892"/>
                    <a:pt x="337" y="892"/>
                    <a:pt x="337" y="892"/>
                  </a:cubicBezTo>
                  <a:cubicBezTo>
                    <a:pt x="346" y="890"/>
                    <a:pt x="346" y="890"/>
                    <a:pt x="346" y="890"/>
                  </a:cubicBezTo>
                  <a:cubicBezTo>
                    <a:pt x="350" y="893"/>
                    <a:pt x="350" y="893"/>
                    <a:pt x="350" y="893"/>
                  </a:cubicBezTo>
                  <a:cubicBezTo>
                    <a:pt x="350" y="893"/>
                    <a:pt x="357" y="886"/>
                    <a:pt x="360" y="886"/>
                  </a:cubicBezTo>
                  <a:cubicBezTo>
                    <a:pt x="364" y="886"/>
                    <a:pt x="364" y="892"/>
                    <a:pt x="364" y="892"/>
                  </a:cubicBezTo>
                  <a:cubicBezTo>
                    <a:pt x="368" y="889"/>
                    <a:pt x="368" y="889"/>
                    <a:pt x="368" y="889"/>
                  </a:cubicBezTo>
                  <a:cubicBezTo>
                    <a:pt x="368" y="889"/>
                    <a:pt x="370" y="890"/>
                    <a:pt x="371" y="890"/>
                  </a:cubicBezTo>
                  <a:cubicBezTo>
                    <a:pt x="372" y="890"/>
                    <a:pt x="370" y="895"/>
                    <a:pt x="370" y="895"/>
                  </a:cubicBezTo>
                  <a:cubicBezTo>
                    <a:pt x="379" y="906"/>
                    <a:pt x="379" y="906"/>
                    <a:pt x="379" y="906"/>
                  </a:cubicBezTo>
                  <a:cubicBezTo>
                    <a:pt x="377" y="909"/>
                    <a:pt x="377" y="909"/>
                    <a:pt x="377" y="909"/>
                  </a:cubicBezTo>
                  <a:cubicBezTo>
                    <a:pt x="377" y="909"/>
                    <a:pt x="388" y="918"/>
                    <a:pt x="391" y="914"/>
                  </a:cubicBezTo>
                  <a:cubicBezTo>
                    <a:pt x="395" y="912"/>
                    <a:pt x="396" y="910"/>
                    <a:pt x="400" y="909"/>
                  </a:cubicBezTo>
                  <a:cubicBezTo>
                    <a:pt x="403" y="909"/>
                    <a:pt x="403" y="914"/>
                    <a:pt x="405" y="914"/>
                  </a:cubicBezTo>
                  <a:cubicBezTo>
                    <a:pt x="407" y="914"/>
                    <a:pt x="407" y="911"/>
                    <a:pt x="407" y="911"/>
                  </a:cubicBezTo>
                  <a:cubicBezTo>
                    <a:pt x="412" y="911"/>
                    <a:pt x="412" y="911"/>
                    <a:pt x="412" y="911"/>
                  </a:cubicBezTo>
                  <a:cubicBezTo>
                    <a:pt x="413" y="914"/>
                    <a:pt x="413" y="914"/>
                    <a:pt x="413" y="914"/>
                  </a:cubicBezTo>
                  <a:cubicBezTo>
                    <a:pt x="416" y="915"/>
                    <a:pt x="416" y="915"/>
                    <a:pt x="416" y="915"/>
                  </a:cubicBezTo>
                  <a:cubicBezTo>
                    <a:pt x="416" y="915"/>
                    <a:pt x="418" y="911"/>
                    <a:pt x="419" y="908"/>
                  </a:cubicBezTo>
                  <a:cubicBezTo>
                    <a:pt x="420" y="906"/>
                    <a:pt x="427" y="903"/>
                    <a:pt x="427" y="903"/>
                  </a:cubicBezTo>
                  <a:cubicBezTo>
                    <a:pt x="434" y="896"/>
                    <a:pt x="434" y="896"/>
                    <a:pt x="434" y="896"/>
                  </a:cubicBezTo>
                  <a:cubicBezTo>
                    <a:pt x="437" y="899"/>
                    <a:pt x="437" y="899"/>
                    <a:pt x="437" y="899"/>
                  </a:cubicBezTo>
                  <a:cubicBezTo>
                    <a:pt x="440" y="900"/>
                    <a:pt x="440" y="900"/>
                    <a:pt x="440" y="900"/>
                  </a:cubicBezTo>
                  <a:cubicBezTo>
                    <a:pt x="441" y="903"/>
                    <a:pt x="441" y="903"/>
                    <a:pt x="441" y="903"/>
                  </a:cubicBezTo>
                  <a:cubicBezTo>
                    <a:pt x="448" y="909"/>
                    <a:pt x="448" y="909"/>
                    <a:pt x="448" y="909"/>
                  </a:cubicBezTo>
                  <a:cubicBezTo>
                    <a:pt x="454" y="909"/>
                    <a:pt x="454" y="909"/>
                    <a:pt x="454" y="909"/>
                  </a:cubicBezTo>
                  <a:cubicBezTo>
                    <a:pt x="458" y="912"/>
                    <a:pt x="458" y="912"/>
                    <a:pt x="458" y="912"/>
                  </a:cubicBezTo>
                  <a:cubicBezTo>
                    <a:pt x="460" y="909"/>
                    <a:pt x="460" y="909"/>
                    <a:pt x="460" y="909"/>
                  </a:cubicBezTo>
                  <a:cubicBezTo>
                    <a:pt x="460" y="903"/>
                    <a:pt x="460" y="903"/>
                    <a:pt x="460" y="903"/>
                  </a:cubicBezTo>
                  <a:cubicBezTo>
                    <a:pt x="470" y="906"/>
                    <a:pt x="470" y="906"/>
                    <a:pt x="470" y="906"/>
                  </a:cubicBezTo>
                  <a:cubicBezTo>
                    <a:pt x="472" y="902"/>
                    <a:pt x="472" y="902"/>
                    <a:pt x="472" y="902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485" y="906"/>
                    <a:pt x="485" y="906"/>
                    <a:pt x="485" y="906"/>
                  </a:cubicBezTo>
                  <a:cubicBezTo>
                    <a:pt x="486" y="901"/>
                    <a:pt x="486" y="901"/>
                    <a:pt x="486" y="901"/>
                  </a:cubicBezTo>
                  <a:cubicBezTo>
                    <a:pt x="489" y="900"/>
                    <a:pt x="489" y="900"/>
                    <a:pt x="489" y="900"/>
                  </a:cubicBezTo>
                  <a:cubicBezTo>
                    <a:pt x="489" y="900"/>
                    <a:pt x="491" y="903"/>
                    <a:pt x="492" y="905"/>
                  </a:cubicBezTo>
                  <a:cubicBezTo>
                    <a:pt x="493" y="906"/>
                    <a:pt x="496" y="906"/>
                    <a:pt x="496" y="906"/>
                  </a:cubicBezTo>
                  <a:cubicBezTo>
                    <a:pt x="497" y="903"/>
                    <a:pt x="497" y="903"/>
                    <a:pt x="497" y="903"/>
                  </a:cubicBezTo>
                  <a:cubicBezTo>
                    <a:pt x="502" y="903"/>
                    <a:pt x="502" y="903"/>
                    <a:pt x="502" y="903"/>
                  </a:cubicBezTo>
                  <a:cubicBezTo>
                    <a:pt x="502" y="903"/>
                    <a:pt x="503" y="906"/>
                    <a:pt x="506" y="907"/>
                  </a:cubicBezTo>
                  <a:cubicBezTo>
                    <a:pt x="509" y="908"/>
                    <a:pt x="513" y="907"/>
                    <a:pt x="513" y="907"/>
                  </a:cubicBezTo>
                  <a:cubicBezTo>
                    <a:pt x="515" y="902"/>
                    <a:pt x="515" y="902"/>
                    <a:pt x="515" y="902"/>
                  </a:cubicBezTo>
                  <a:cubicBezTo>
                    <a:pt x="519" y="902"/>
                    <a:pt x="519" y="902"/>
                    <a:pt x="519" y="902"/>
                  </a:cubicBezTo>
                  <a:cubicBezTo>
                    <a:pt x="519" y="909"/>
                    <a:pt x="519" y="909"/>
                    <a:pt x="519" y="909"/>
                  </a:cubicBezTo>
                  <a:cubicBezTo>
                    <a:pt x="519" y="909"/>
                    <a:pt x="523" y="912"/>
                    <a:pt x="525" y="918"/>
                  </a:cubicBezTo>
                  <a:cubicBezTo>
                    <a:pt x="526" y="923"/>
                    <a:pt x="517" y="930"/>
                    <a:pt x="517" y="930"/>
                  </a:cubicBezTo>
                  <a:cubicBezTo>
                    <a:pt x="517" y="934"/>
                    <a:pt x="517" y="934"/>
                    <a:pt x="517" y="934"/>
                  </a:cubicBezTo>
                  <a:cubicBezTo>
                    <a:pt x="529" y="933"/>
                    <a:pt x="529" y="933"/>
                    <a:pt x="529" y="933"/>
                  </a:cubicBezTo>
                  <a:cubicBezTo>
                    <a:pt x="529" y="936"/>
                    <a:pt x="529" y="936"/>
                    <a:pt x="529" y="936"/>
                  </a:cubicBezTo>
                  <a:cubicBezTo>
                    <a:pt x="523" y="938"/>
                    <a:pt x="523" y="938"/>
                    <a:pt x="523" y="938"/>
                  </a:cubicBezTo>
                  <a:cubicBezTo>
                    <a:pt x="523" y="948"/>
                    <a:pt x="523" y="948"/>
                    <a:pt x="523" y="948"/>
                  </a:cubicBezTo>
                  <a:cubicBezTo>
                    <a:pt x="523" y="948"/>
                    <a:pt x="527" y="948"/>
                    <a:pt x="532" y="950"/>
                  </a:cubicBezTo>
                  <a:cubicBezTo>
                    <a:pt x="536" y="953"/>
                    <a:pt x="534" y="959"/>
                    <a:pt x="534" y="959"/>
                  </a:cubicBezTo>
                  <a:cubicBezTo>
                    <a:pt x="537" y="959"/>
                    <a:pt x="537" y="959"/>
                    <a:pt x="537" y="959"/>
                  </a:cubicBezTo>
                  <a:cubicBezTo>
                    <a:pt x="538" y="969"/>
                    <a:pt x="538" y="969"/>
                    <a:pt x="538" y="969"/>
                  </a:cubicBezTo>
                  <a:cubicBezTo>
                    <a:pt x="536" y="971"/>
                    <a:pt x="536" y="971"/>
                    <a:pt x="536" y="971"/>
                  </a:cubicBezTo>
                  <a:cubicBezTo>
                    <a:pt x="536" y="971"/>
                    <a:pt x="539" y="973"/>
                    <a:pt x="539" y="977"/>
                  </a:cubicBezTo>
                  <a:cubicBezTo>
                    <a:pt x="540" y="982"/>
                    <a:pt x="522" y="984"/>
                    <a:pt x="516" y="985"/>
                  </a:cubicBezTo>
                  <a:cubicBezTo>
                    <a:pt x="511" y="987"/>
                    <a:pt x="512" y="991"/>
                    <a:pt x="513" y="993"/>
                  </a:cubicBezTo>
                  <a:cubicBezTo>
                    <a:pt x="513" y="996"/>
                    <a:pt x="509" y="998"/>
                    <a:pt x="505" y="1000"/>
                  </a:cubicBezTo>
                  <a:cubicBezTo>
                    <a:pt x="501" y="1002"/>
                    <a:pt x="501" y="1011"/>
                    <a:pt x="503" y="1015"/>
                  </a:cubicBezTo>
                  <a:cubicBezTo>
                    <a:pt x="505" y="1018"/>
                    <a:pt x="507" y="1022"/>
                    <a:pt x="507" y="1024"/>
                  </a:cubicBezTo>
                  <a:cubicBezTo>
                    <a:pt x="519" y="1021"/>
                    <a:pt x="519" y="1021"/>
                    <a:pt x="519" y="1021"/>
                  </a:cubicBezTo>
                  <a:cubicBezTo>
                    <a:pt x="519" y="1015"/>
                    <a:pt x="519" y="1015"/>
                    <a:pt x="519" y="1015"/>
                  </a:cubicBezTo>
                  <a:cubicBezTo>
                    <a:pt x="526" y="1015"/>
                    <a:pt x="526" y="1015"/>
                    <a:pt x="526" y="1015"/>
                  </a:cubicBezTo>
                  <a:cubicBezTo>
                    <a:pt x="526" y="1012"/>
                    <a:pt x="526" y="1012"/>
                    <a:pt x="526" y="1012"/>
                  </a:cubicBezTo>
                  <a:cubicBezTo>
                    <a:pt x="528" y="1008"/>
                    <a:pt x="528" y="1008"/>
                    <a:pt x="528" y="1008"/>
                  </a:cubicBezTo>
                  <a:cubicBezTo>
                    <a:pt x="535" y="1008"/>
                    <a:pt x="535" y="1008"/>
                    <a:pt x="535" y="1008"/>
                  </a:cubicBezTo>
                  <a:cubicBezTo>
                    <a:pt x="534" y="1012"/>
                    <a:pt x="534" y="1012"/>
                    <a:pt x="534" y="1012"/>
                  </a:cubicBezTo>
                  <a:cubicBezTo>
                    <a:pt x="539" y="1018"/>
                    <a:pt x="539" y="1018"/>
                    <a:pt x="539" y="1018"/>
                  </a:cubicBezTo>
                  <a:cubicBezTo>
                    <a:pt x="533" y="1017"/>
                    <a:pt x="533" y="1017"/>
                    <a:pt x="533" y="1017"/>
                  </a:cubicBezTo>
                  <a:cubicBezTo>
                    <a:pt x="533" y="1017"/>
                    <a:pt x="530" y="1022"/>
                    <a:pt x="528" y="1028"/>
                  </a:cubicBezTo>
                  <a:cubicBezTo>
                    <a:pt x="526" y="1034"/>
                    <a:pt x="520" y="1032"/>
                    <a:pt x="520" y="1032"/>
                  </a:cubicBezTo>
                  <a:cubicBezTo>
                    <a:pt x="519" y="1037"/>
                    <a:pt x="519" y="1037"/>
                    <a:pt x="519" y="1037"/>
                  </a:cubicBezTo>
                  <a:cubicBezTo>
                    <a:pt x="524" y="1037"/>
                    <a:pt x="524" y="1037"/>
                    <a:pt x="524" y="1037"/>
                  </a:cubicBezTo>
                  <a:cubicBezTo>
                    <a:pt x="523" y="1040"/>
                    <a:pt x="523" y="1040"/>
                    <a:pt x="523" y="1040"/>
                  </a:cubicBezTo>
                  <a:cubicBezTo>
                    <a:pt x="516" y="1040"/>
                    <a:pt x="516" y="1040"/>
                    <a:pt x="516" y="1040"/>
                  </a:cubicBezTo>
                  <a:cubicBezTo>
                    <a:pt x="511" y="1047"/>
                    <a:pt x="511" y="1047"/>
                    <a:pt x="511" y="1047"/>
                  </a:cubicBezTo>
                  <a:cubicBezTo>
                    <a:pt x="501" y="1047"/>
                    <a:pt x="501" y="1047"/>
                    <a:pt x="501" y="1047"/>
                  </a:cubicBezTo>
                  <a:cubicBezTo>
                    <a:pt x="509" y="1058"/>
                    <a:pt x="509" y="1058"/>
                    <a:pt x="509" y="1058"/>
                  </a:cubicBezTo>
                  <a:cubicBezTo>
                    <a:pt x="509" y="1058"/>
                    <a:pt x="513" y="1055"/>
                    <a:pt x="517" y="1055"/>
                  </a:cubicBezTo>
                  <a:cubicBezTo>
                    <a:pt x="522" y="1055"/>
                    <a:pt x="523" y="1061"/>
                    <a:pt x="523" y="1061"/>
                  </a:cubicBezTo>
                  <a:cubicBezTo>
                    <a:pt x="523" y="1061"/>
                    <a:pt x="534" y="1060"/>
                    <a:pt x="535" y="1065"/>
                  </a:cubicBezTo>
                  <a:cubicBezTo>
                    <a:pt x="536" y="1069"/>
                    <a:pt x="526" y="1065"/>
                    <a:pt x="526" y="1065"/>
                  </a:cubicBezTo>
                  <a:cubicBezTo>
                    <a:pt x="523" y="1074"/>
                    <a:pt x="523" y="1074"/>
                    <a:pt x="523" y="1074"/>
                  </a:cubicBezTo>
                  <a:cubicBezTo>
                    <a:pt x="521" y="1069"/>
                    <a:pt x="521" y="1069"/>
                    <a:pt x="521" y="1069"/>
                  </a:cubicBezTo>
                  <a:cubicBezTo>
                    <a:pt x="517" y="1071"/>
                    <a:pt x="517" y="1071"/>
                    <a:pt x="517" y="1071"/>
                  </a:cubicBezTo>
                  <a:cubicBezTo>
                    <a:pt x="517" y="1071"/>
                    <a:pt x="520" y="1081"/>
                    <a:pt x="520" y="1085"/>
                  </a:cubicBezTo>
                  <a:cubicBezTo>
                    <a:pt x="520" y="1088"/>
                    <a:pt x="515" y="1088"/>
                    <a:pt x="513" y="1090"/>
                  </a:cubicBezTo>
                  <a:cubicBezTo>
                    <a:pt x="511" y="1092"/>
                    <a:pt x="517" y="1098"/>
                    <a:pt x="516" y="1101"/>
                  </a:cubicBezTo>
                  <a:cubicBezTo>
                    <a:pt x="515" y="1106"/>
                    <a:pt x="511" y="1113"/>
                    <a:pt x="507" y="1114"/>
                  </a:cubicBezTo>
                  <a:cubicBezTo>
                    <a:pt x="503" y="1114"/>
                    <a:pt x="501" y="1108"/>
                    <a:pt x="501" y="1108"/>
                  </a:cubicBezTo>
                  <a:cubicBezTo>
                    <a:pt x="492" y="1109"/>
                    <a:pt x="492" y="1109"/>
                    <a:pt x="492" y="1109"/>
                  </a:cubicBezTo>
                  <a:cubicBezTo>
                    <a:pt x="493" y="1112"/>
                    <a:pt x="493" y="1112"/>
                    <a:pt x="493" y="1112"/>
                  </a:cubicBezTo>
                  <a:cubicBezTo>
                    <a:pt x="493" y="1112"/>
                    <a:pt x="499" y="1113"/>
                    <a:pt x="500" y="1114"/>
                  </a:cubicBezTo>
                  <a:cubicBezTo>
                    <a:pt x="500" y="1116"/>
                    <a:pt x="492" y="1121"/>
                    <a:pt x="492" y="1121"/>
                  </a:cubicBezTo>
                  <a:cubicBezTo>
                    <a:pt x="494" y="1125"/>
                    <a:pt x="494" y="1125"/>
                    <a:pt x="494" y="1125"/>
                  </a:cubicBezTo>
                  <a:cubicBezTo>
                    <a:pt x="503" y="1121"/>
                    <a:pt x="503" y="1121"/>
                    <a:pt x="503" y="1121"/>
                  </a:cubicBezTo>
                  <a:cubicBezTo>
                    <a:pt x="503" y="1121"/>
                    <a:pt x="499" y="1118"/>
                    <a:pt x="506" y="1117"/>
                  </a:cubicBezTo>
                  <a:cubicBezTo>
                    <a:pt x="513" y="1117"/>
                    <a:pt x="507" y="1122"/>
                    <a:pt x="507" y="1122"/>
                  </a:cubicBezTo>
                  <a:cubicBezTo>
                    <a:pt x="515" y="1124"/>
                    <a:pt x="515" y="1124"/>
                    <a:pt x="515" y="1124"/>
                  </a:cubicBezTo>
                  <a:cubicBezTo>
                    <a:pt x="521" y="1133"/>
                    <a:pt x="521" y="1133"/>
                    <a:pt x="521" y="1133"/>
                  </a:cubicBezTo>
                  <a:cubicBezTo>
                    <a:pt x="535" y="1131"/>
                    <a:pt x="535" y="1131"/>
                    <a:pt x="535" y="1131"/>
                  </a:cubicBezTo>
                  <a:cubicBezTo>
                    <a:pt x="536" y="1127"/>
                    <a:pt x="536" y="1127"/>
                    <a:pt x="536" y="1127"/>
                  </a:cubicBezTo>
                  <a:cubicBezTo>
                    <a:pt x="541" y="1131"/>
                    <a:pt x="541" y="1131"/>
                    <a:pt x="541" y="1131"/>
                  </a:cubicBezTo>
                  <a:cubicBezTo>
                    <a:pt x="544" y="1131"/>
                    <a:pt x="544" y="1131"/>
                    <a:pt x="544" y="1131"/>
                  </a:cubicBezTo>
                  <a:cubicBezTo>
                    <a:pt x="546" y="1135"/>
                    <a:pt x="546" y="1135"/>
                    <a:pt x="546" y="1135"/>
                  </a:cubicBezTo>
                  <a:cubicBezTo>
                    <a:pt x="550" y="1134"/>
                    <a:pt x="550" y="1134"/>
                    <a:pt x="550" y="1134"/>
                  </a:cubicBezTo>
                  <a:cubicBezTo>
                    <a:pt x="557" y="1136"/>
                    <a:pt x="557" y="1136"/>
                    <a:pt x="557" y="1136"/>
                  </a:cubicBezTo>
                  <a:cubicBezTo>
                    <a:pt x="558" y="1134"/>
                    <a:pt x="558" y="1134"/>
                    <a:pt x="558" y="1134"/>
                  </a:cubicBezTo>
                  <a:cubicBezTo>
                    <a:pt x="568" y="1133"/>
                    <a:pt x="568" y="1133"/>
                    <a:pt x="568" y="1133"/>
                  </a:cubicBezTo>
                  <a:cubicBezTo>
                    <a:pt x="572" y="1138"/>
                    <a:pt x="572" y="1138"/>
                    <a:pt x="572" y="1138"/>
                  </a:cubicBezTo>
                  <a:cubicBezTo>
                    <a:pt x="572" y="1138"/>
                    <a:pt x="586" y="1139"/>
                    <a:pt x="590" y="1141"/>
                  </a:cubicBezTo>
                  <a:cubicBezTo>
                    <a:pt x="594" y="1143"/>
                    <a:pt x="605" y="1151"/>
                    <a:pt x="605" y="1151"/>
                  </a:cubicBezTo>
                  <a:cubicBezTo>
                    <a:pt x="608" y="1150"/>
                    <a:pt x="608" y="1150"/>
                    <a:pt x="608" y="1150"/>
                  </a:cubicBezTo>
                  <a:cubicBezTo>
                    <a:pt x="611" y="1153"/>
                    <a:pt x="611" y="1153"/>
                    <a:pt x="611" y="1153"/>
                  </a:cubicBezTo>
                  <a:cubicBezTo>
                    <a:pt x="617" y="1153"/>
                    <a:pt x="617" y="1153"/>
                    <a:pt x="617" y="1153"/>
                  </a:cubicBezTo>
                  <a:cubicBezTo>
                    <a:pt x="619" y="1156"/>
                    <a:pt x="619" y="1156"/>
                    <a:pt x="619" y="1156"/>
                  </a:cubicBezTo>
                  <a:cubicBezTo>
                    <a:pt x="622" y="1155"/>
                    <a:pt x="622" y="1155"/>
                    <a:pt x="622" y="1155"/>
                  </a:cubicBezTo>
                  <a:cubicBezTo>
                    <a:pt x="622" y="1155"/>
                    <a:pt x="622" y="1149"/>
                    <a:pt x="625" y="1145"/>
                  </a:cubicBezTo>
                  <a:cubicBezTo>
                    <a:pt x="627" y="1143"/>
                    <a:pt x="638" y="1144"/>
                    <a:pt x="638" y="1144"/>
                  </a:cubicBezTo>
                  <a:cubicBezTo>
                    <a:pt x="640" y="1141"/>
                    <a:pt x="640" y="1141"/>
                    <a:pt x="640" y="1141"/>
                  </a:cubicBezTo>
                  <a:cubicBezTo>
                    <a:pt x="654" y="1143"/>
                    <a:pt x="654" y="1143"/>
                    <a:pt x="654" y="1143"/>
                  </a:cubicBezTo>
                  <a:cubicBezTo>
                    <a:pt x="655" y="1142"/>
                    <a:pt x="655" y="1142"/>
                    <a:pt x="655" y="1142"/>
                  </a:cubicBezTo>
                  <a:cubicBezTo>
                    <a:pt x="660" y="1142"/>
                    <a:pt x="660" y="1142"/>
                    <a:pt x="660" y="1142"/>
                  </a:cubicBezTo>
                  <a:cubicBezTo>
                    <a:pt x="663" y="1139"/>
                    <a:pt x="663" y="1139"/>
                    <a:pt x="663" y="1139"/>
                  </a:cubicBezTo>
                  <a:cubicBezTo>
                    <a:pt x="663" y="1139"/>
                    <a:pt x="670" y="1143"/>
                    <a:pt x="678" y="1141"/>
                  </a:cubicBezTo>
                  <a:cubicBezTo>
                    <a:pt x="687" y="1140"/>
                    <a:pt x="698" y="1131"/>
                    <a:pt x="698" y="1131"/>
                  </a:cubicBezTo>
                  <a:cubicBezTo>
                    <a:pt x="702" y="1131"/>
                    <a:pt x="702" y="1131"/>
                    <a:pt x="702" y="1131"/>
                  </a:cubicBezTo>
                  <a:cubicBezTo>
                    <a:pt x="702" y="1131"/>
                    <a:pt x="704" y="1128"/>
                    <a:pt x="710" y="1128"/>
                  </a:cubicBezTo>
                  <a:cubicBezTo>
                    <a:pt x="714" y="1127"/>
                    <a:pt x="715" y="1131"/>
                    <a:pt x="720" y="1132"/>
                  </a:cubicBezTo>
                  <a:cubicBezTo>
                    <a:pt x="724" y="1134"/>
                    <a:pt x="735" y="1131"/>
                    <a:pt x="735" y="1131"/>
                  </a:cubicBezTo>
                  <a:cubicBezTo>
                    <a:pt x="747" y="1131"/>
                    <a:pt x="747" y="1131"/>
                    <a:pt x="747" y="1131"/>
                  </a:cubicBezTo>
                  <a:cubicBezTo>
                    <a:pt x="746" y="1135"/>
                    <a:pt x="746" y="1135"/>
                    <a:pt x="746" y="1135"/>
                  </a:cubicBezTo>
                  <a:cubicBezTo>
                    <a:pt x="746" y="1135"/>
                    <a:pt x="750" y="1136"/>
                    <a:pt x="755" y="1135"/>
                  </a:cubicBezTo>
                  <a:cubicBezTo>
                    <a:pt x="759" y="1135"/>
                    <a:pt x="763" y="1129"/>
                    <a:pt x="763" y="1129"/>
                  </a:cubicBezTo>
                  <a:cubicBezTo>
                    <a:pt x="763" y="1125"/>
                    <a:pt x="763" y="1125"/>
                    <a:pt x="763" y="1125"/>
                  </a:cubicBezTo>
                  <a:cubicBezTo>
                    <a:pt x="763" y="1125"/>
                    <a:pt x="767" y="1121"/>
                    <a:pt x="769" y="1119"/>
                  </a:cubicBezTo>
                  <a:cubicBezTo>
                    <a:pt x="773" y="1118"/>
                    <a:pt x="780" y="1121"/>
                    <a:pt x="780" y="1121"/>
                  </a:cubicBezTo>
                  <a:cubicBezTo>
                    <a:pt x="780" y="1114"/>
                    <a:pt x="780" y="1114"/>
                    <a:pt x="780" y="1114"/>
                  </a:cubicBezTo>
                  <a:cubicBezTo>
                    <a:pt x="785" y="1115"/>
                    <a:pt x="785" y="1115"/>
                    <a:pt x="785" y="1115"/>
                  </a:cubicBezTo>
                  <a:cubicBezTo>
                    <a:pt x="790" y="1112"/>
                    <a:pt x="790" y="1112"/>
                    <a:pt x="790" y="1112"/>
                  </a:cubicBezTo>
                  <a:cubicBezTo>
                    <a:pt x="798" y="1117"/>
                    <a:pt x="798" y="1117"/>
                    <a:pt x="798" y="1117"/>
                  </a:cubicBezTo>
                  <a:cubicBezTo>
                    <a:pt x="802" y="1113"/>
                    <a:pt x="802" y="1113"/>
                    <a:pt x="802" y="1113"/>
                  </a:cubicBezTo>
                  <a:cubicBezTo>
                    <a:pt x="809" y="1111"/>
                    <a:pt x="809" y="1111"/>
                    <a:pt x="809" y="1111"/>
                  </a:cubicBezTo>
                  <a:cubicBezTo>
                    <a:pt x="809" y="1111"/>
                    <a:pt x="811" y="1122"/>
                    <a:pt x="814" y="1125"/>
                  </a:cubicBezTo>
                  <a:cubicBezTo>
                    <a:pt x="818" y="1128"/>
                    <a:pt x="832" y="1125"/>
                    <a:pt x="839" y="1125"/>
                  </a:cubicBezTo>
                  <a:cubicBezTo>
                    <a:pt x="846" y="1124"/>
                    <a:pt x="847" y="1125"/>
                    <a:pt x="847" y="1125"/>
                  </a:cubicBezTo>
                  <a:cubicBezTo>
                    <a:pt x="853" y="1122"/>
                    <a:pt x="853" y="1122"/>
                    <a:pt x="853" y="1122"/>
                  </a:cubicBezTo>
                  <a:cubicBezTo>
                    <a:pt x="853" y="1122"/>
                    <a:pt x="855" y="1123"/>
                    <a:pt x="860" y="1123"/>
                  </a:cubicBezTo>
                  <a:cubicBezTo>
                    <a:pt x="863" y="1123"/>
                    <a:pt x="867" y="1129"/>
                    <a:pt x="867" y="1129"/>
                  </a:cubicBezTo>
                  <a:cubicBezTo>
                    <a:pt x="868" y="1127"/>
                    <a:pt x="868" y="1127"/>
                    <a:pt x="868" y="1127"/>
                  </a:cubicBezTo>
                  <a:cubicBezTo>
                    <a:pt x="868" y="1127"/>
                    <a:pt x="879" y="1135"/>
                    <a:pt x="880" y="1135"/>
                  </a:cubicBezTo>
                  <a:cubicBezTo>
                    <a:pt x="882" y="1135"/>
                    <a:pt x="886" y="1133"/>
                    <a:pt x="894" y="1133"/>
                  </a:cubicBezTo>
                  <a:cubicBezTo>
                    <a:pt x="902" y="1132"/>
                    <a:pt x="898" y="1125"/>
                    <a:pt x="898" y="1125"/>
                  </a:cubicBezTo>
                  <a:cubicBezTo>
                    <a:pt x="900" y="1121"/>
                    <a:pt x="900" y="1121"/>
                    <a:pt x="900" y="1121"/>
                  </a:cubicBezTo>
                  <a:cubicBezTo>
                    <a:pt x="900" y="1113"/>
                    <a:pt x="900" y="1113"/>
                    <a:pt x="900" y="1113"/>
                  </a:cubicBezTo>
                  <a:cubicBezTo>
                    <a:pt x="906" y="1104"/>
                    <a:pt x="906" y="1104"/>
                    <a:pt x="906" y="1104"/>
                  </a:cubicBezTo>
                  <a:cubicBezTo>
                    <a:pt x="905" y="1092"/>
                    <a:pt x="905" y="1092"/>
                    <a:pt x="905" y="1092"/>
                  </a:cubicBezTo>
                  <a:cubicBezTo>
                    <a:pt x="898" y="1092"/>
                    <a:pt x="898" y="1092"/>
                    <a:pt x="898" y="1092"/>
                  </a:cubicBezTo>
                  <a:cubicBezTo>
                    <a:pt x="886" y="1084"/>
                    <a:pt x="886" y="1084"/>
                    <a:pt x="886" y="1084"/>
                  </a:cubicBezTo>
                  <a:cubicBezTo>
                    <a:pt x="886" y="1084"/>
                    <a:pt x="879" y="1083"/>
                    <a:pt x="877" y="1082"/>
                  </a:cubicBezTo>
                  <a:cubicBezTo>
                    <a:pt x="876" y="1082"/>
                    <a:pt x="869" y="1078"/>
                    <a:pt x="869" y="1078"/>
                  </a:cubicBezTo>
                  <a:cubicBezTo>
                    <a:pt x="869" y="1078"/>
                    <a:pt x="866" y="1078"/>
                    <a:pt x="863" y="1076"/>
                  </a:cubicBezTo>
                  <a:cubicBezTo>
                    <a:pt x="860" y="1075"/>
                    <a:pt x="861" y="1074"/>
                    <a:pt x="859" y="1069"/>
                  </a:cubicBezTo>
                  <a:cubicBezTo>
                    <a:pt x="856" y="1065"/>
                    <a:pt x="851" y="1068"/>
                    <a:pt x="846" y="1064"/>
                  </a:cubicBezTo>
                  <a:cubicBezTo>
                    <a:pt x="843" y="1060"/>
                    <a:pt x="845" y="1051"/>
                    <a:pt x="845" y="1051"/>
                  </a:cubicBezTo>
                  <a:cubicBezTo>
                    <a:pt x="841" y="1051"/>
                    <a:pt x="841" y="1051"/>
                    <a:pt x="841" y="1051"/>
                  </a:cubicBezTo>
                  <a:cubicBezTo>
                    <a:pt x="835" y="1037"/>
                    <a:pt x="835" y="1037"/>
                    <a:pt x="835" y="1037"/>
                  </a:cubicBezTo>
                  <a:cubicBezTo>
                    <a:pt x="835" y="1028"/>
                    <a:pt x="835" y="1028"/>
                    <a:pt x="835" y="1028"/>
                  </a:cubicBezTo>
                  <a:cubicBezTo>
                    <a:pt x="836" y="1026"/>
                    <a:pt x="836" y="1026"/>
                    <a:pt x="836" y="1026"/>
                  </a:cubicBezTo>
                  <a:cubicBezTo>
                    <a:pt x="836" y="1026"/>
                    <a:pt x="836" y="1024"/>
                    <a:pt x="834" y="1024"/>
                  </a:cubicBezTo>
                  <a:cubicBezTo>
                    <a:pt x="831" y="1025"/>
                    <a:pt x="833" y="1033"/>
                    <a:pt x="833" y="1033"/>
                  </a:cubicBezTo>
                  <a:cubicBezTo>
                    <a:pt x="836" y="1047"/>
                    <a:pt x="836" y="1047"/>
                    <a:pt x="836" y="1047"/>
                  </a:cubicBezTo>
                  <a:cubicBezTo>
                    <a:pt x="834" y="1047"/>
                    <a:pt x="834" y="1047"/>
                    <a:pt x="834" y="1047"/>
                  </a:cubicBezTo>
                  <a:cubicBezTo>
                    <a:pt x="832" y="1034"/>
                    <a:pt x="832" y="1034"/>
                    <a:pt x="832" y="1034"/>
                  </a:cubicBezTo>
                  <a:cubicBezTo>
                    <a:pt x="830" y="1034"/>
                    <a:pt x="830" y="1034"/>
                    <a:pt x="830" y="1034"/>
                  </a:cubicBezTo>
                  <a:cubicBezTo>
                    <a:pt x="816" y="1023"/>
                    <a:pt x="816" y="1023"/>
                    <a:pt x="816" y="1023"/>
                  </a:cubicBezTo>
                  <a:cubicBezTo>
                    <a:pt x="816" y="1023"/>
                    <a:pt x="814" y="1025"/>
                    <a:pt x="813" y="1025"/>
                  </a:cubicBezTo>
                  <a:cubicBezTo>
                    <a:pt x="812" y="1025"/>
                    <a:pt x="810" y="1022"/>
                    <a:pt x="808" y="1020"/>
                  </a:cubicBezTo>
                  <a:cubicBezTo>
                    <a:pt x="806" y="1018"/>
                    <a:pt x="798" y="1022"/>
                    <a:pt x="798" y="1022"/>
                  </a:cubicBezTo>
                  <a:cubicBezTo>
                    <a:pt x="798" y="1022"/>
                    <a:pt x="792" y="1016"/>
                    <a:pt x="791" y="1013"/>
                  </a:cubicBezTo>
                  <a:cubicBezTo>
                    <a:pt x="789" y="1009"/>
                    <a:pt x="795" y="1005"/>
                    <a:pt x="798" y="1001"/>
                  </a:cubicBezTo>
                  <a:cubicBezTo>
                    <a:pt x="801" y="996"/>
                    <a:pt x="799" y="986"/>
                    <a:pt x="799" y="986"/>
                  </a:cubicBezTo>
                  <a:cubicBezTo>
                    <a:pt x="796" y="984"/>
                    <a:pt x="796" y="984"/>
                    <a:pt x="796" y="984"/>
                  </a:cubicBezTo>
                  <a:cubicBezTo>
                    <a:pt x="799" y="981"/>
                    <a:pt x="799" y="981"/>
                    <a:pt x="799" y="981"/>
                  </a:cubicBezTo>
                  <a:cubicBezTo>
                    <a:pt x="797" y="980"/>
                    <a:pt x="797" y="980"/>
                    <a:pt x="797" y="980"/>
                  </a:cubicBezTo>
                  <a:cubicBezTo>
                    <a:pt x="796" y="969"/>
                    <a:pt x="796" y="969"/>
                    <a:pt x="796" y="969"/>
                  </a:cubicBezTo>
                  <a:cubicBezTo>
                    <a:pt x="798" y="965"/>
                    <a:pt x="798" y="965"/>
                    <a:pt x="798" y="965"/>
                  </a:cubicBezTo>
                  <a:cubicBezTo>
                    <a:pt x="798" y="965"/>
                    <a:pt x="794" y="961"/>
                    <a:pt x="795" y="959"/>
                  </a:cubicBezTo>
                  <a:cubicBezTo>
                    <a:pt x="795" y="956"/>
                    <a:pt x="802" y="961"/>
                    <a:pt x="805" y="961"/>
                  </a:cubicBezTo>
                  <a:cubicBezTo>
                    <a:pt x="808" y="961"/>
                    <a:pt x="807" y="959"/>
                    <a:pt x="807" y="959"/>
                  </a:cubicBezTo>
                  <a:cubicBezTo>
                    <a:pt x="807" y="959"/>
                    <a:pt x="802" y="955"/>
                    <a:pt x="803" y="953"/>
                  </a:cubicBezTo>
                  <a:cubicBezTo>
                    <a:pt x="805" y="951"/>
                    <a:pt x="812" y="947"/>
                    <a:pt x="812" y="947"/>
                  </a:cubicBezTo>
                  <a:cubicBezTo>
                    <a:pt x="816" y="948"/>
                    <a:pt x="816" y="948"/>
                    <a:pt x="816" y="948"/>
                  </a:cubicBezTo>
                  <a:cubicBezTo>
                    <a:pt x="819" y="948"/>
                    <a:pt x="819" y="948"/>
                    <a:pt x="819" y="948"/>
                  </a:cubicBezTo>
                  <a:cubicBezTo>
                    <a:pt x="811" y="942"/>
                    <a:pt x="811" y="942"/>
                    <a:pt x="811" y="942"/>
                  </a:cubicBezTo>
                  <a:cubicBezTo>
                    <a:pt x="813" y="938"/>
                    <a:pt x="813" y="938"/>
                    <a:pt x="813" y="938"/>
                  </a:cubicBezTo>
                  <a:cubicBezTo>
                    <a:pt x="822" y="943"/>
                    <a:pt x="822" y="943"/>
                    <a:pt x="822" y="943"/>
                  </a:cubicBezTo>
                  <a:cubicBezTo>
                    <a:pt x="826" y="942"/>
                    <a:pt x="826" y="942"/>
                    <a:pt x="826" y="942"/>
                  </a:cubicBezTo>
                  <a:cubicBezTo>
                    <a:pt x="821" y="939"/>
                    <a:pt x="821" y="939"/>
                    <a:pt x="821" y="939"/>
                  </a:cubicBezTo>
                  <a:cubicBezTo>
                    <a:pt x="823" y="934"/>
                    <a:pt x="823" y="934"/>
                    <a:pt x="823" y="934"/>
                  </a:cubicBezTo>
                  <a:cubicBezTo>
                    <a:pt x="816" y="931"/>
                    <a:pt x="816" y="931"/>
                    <a:pt x="816" y="931"/>
                  </a:cubicBezTo>
                  <a:cubicBezTo>
                    <a:pt x="817" y="928"/>
                    <a:pt x="817" y="928"/>
                    <a:pt x="817" y="928"/>
                  </a:cubicBezTo>
                  <a:cubicBezTo>
                    <a:pt x="822" y="929"/>
                    <a:pt x="822" y="929"/>
                    <a:pt x="822" y="929"/>
                  </a:cubicBezTo>
                  <a:cubicBezTo>
                    <a:pt x="824" y="929"/>
                    <a:pt x="824" y="929"/>
                    <a:pt x="824" y="929"/>
                  </a:cubicBezTo>
                  <a:cubicBezTo>
                    <a:pt x="820" y="926"/>
                    <a:pt x="820" y="926"/>
                    <a:pt x="820" y="926"/>
                  </a:cubicBezTo>
                  <a:cubicBezTo>
                    <a:pt x="823" y="924"/>
                    <a:pt x="823" y="924"/>
                    <a:pt x="823" y="924"/>
                  </a:cubicBezTo>
                  <a:cubicBezTo>
                    <a:pt x="828" y="926"/>
                    <a:pt x="828" y="926"/>
                    <a:pt x="828" y="926"/>
                  </a:cubicBezTo>
                  <a:cubicBezTo>
                    <a:pt x="828" y="926"/>
                    <a:pt x="828" y="922"/>
                    <a:pt x="827" y="920"/>
                  </a:cubicBezTo>
                  <a:cubicBezTo>
                    <a:pt x="825" y="918"/>
                    <a:pt x="820" y="918"/>
                    <a:pt x="821" y="915"/>
                  </a:cubicBezTo>
                  <a:cubicBezTo>
                    <a:pt x="822" y="912"/>
                    <a:pt x="829" y="912"/>
                    <a:pt x="829" y="912"/>
                  </a:cubicBezTo>
                  <a:cubicBezTo>
                    <a:pt x="824" y="909"/>
                    <a:pt x="824" y="909"/>
                    <a:pt x="824" y="909"/>
                  </a:cubicBezTo>
                  <a:cubicBezTo>
                    <a:pt x="824" y="909"/>
                    <a:pt x="808" y="912"/>
                    <a:pt x="801" y="912"/>
                  </a:cubicBezTo>
                  <a:cubicBezTo>
                    <a:pt x="795" y="911"/>
                    <a:pt x="794" y="907"/>
                    <a:pt x="797" y="902"/>
                  </a:cubicBezTo>
                  <a:cubicBezTo>
                    <a:pt x="800" y="899"/>
                    <a:pt x="806" y="903"/>
                    <a:pt x="809" y="900"/>
                  </a:cubicBezTo>
                  <a:cubicBezTo>
                    <a:pt x="812" y="897"/>
                    <a:pt x="800" y="892"/>
                    <a:pt x="795" y="891"/>
                  </a:cubicBezTo>
                  <a:cubicBezTo>
                    <a:pt x="789" y="889"/>
                    <a:pt x="786" y="882"/>
                    <a:pt x="783" y="880"/>
                  </a:cubicBezTo>
                  <a:cubicBezTo>
                    <a:pt x="779" y="879"/>
                    <a:pt x="778" y="881"/>
                    <a:pt x="773" y="881"/>
                  </a:cubicBezTo>
                  <a:cubicBezTo>
                    <a:pt x="769" y="881"/>
                    <a:pt x="768" y="874"/>
                    <a:pt x="762" y="872"/>
                  </a:cubicBezTo>
                  <a:cubicBezTo>
                    <a:pt x="755" y="870"/>
                    <a:pt x="757" y="878"/>
                    <a:pt x="753" y="879"/>
                  </a:cubicBezTo>
                  <a:cubicBezTo>
                    <a:pt x="748" y="881"/>
                    <a:pt x="744" y="880"/>
                    <a:pt x="744" y="880"/>
                  </a:cubicBezTo>
                  <a:cubicBezTo>
                    <a:pt x="747" y="885"/>
                    <a:pt x="747" y="885"/>
                    <a:pt x="747" y="885"/>
                  </a:cubicBezTo>
                  <a:cubicBezTo>
                    <a:pt x="747" y="885"/>
                    <a:pt x="739" y="885"/>
                    <a:pt x="735" y="884"/>
                  </a:cubicBezTo>
                  <a:cubicBezTo>
                    <a:pt x="732" y="883"/>
                    <a:pt x="732" y="879"/>
                    <a:pt x="733" y="877"/>
                  </a:cubicBezTo>
                  <a:cubicBezTo>
                    <a:pt x="734" y="875"/>
                    <a:pt x="731" y="874"/>
                    <a:pt x="730" y="872"/>
                  </a:cubicBezTo>
                  <a:cubicBezTo>
                    <a:pt x="728" y="871"/>
                    <a:pt x="728" y="868"/>
                    <a:pt x="728" y="868"/>
                  </a:cubicBezTo>
                  <a:cubicBezTo>
                    <a:pt x="708" y="872"/>
                    <a:pt x="708" y="872"/>
                    <a:pt x="708" y="872"/>
                  </a:cubicBezTo>
                  <a:cubicBezTo>
                    <a:pt x="704" y="846"/>
                    <a:pt x="704" y="846"/>
                    <a:pt x="704" y="846"/>
                  </a:cubicBezTo>
                  <a:cubicBezTo>
                    <a:pt x="704" y="846"/>
                    <a:pt x="708" y="839"/>
                    <a:pt x="706" y="834"/>
                  </a:cubicBezTo>
                  <a:cubicBezTo>
                    <a:pt x="704" y="827"/>
                    <a:pt x="697" y="829"/>
                    <a:pt x="697" y="829"/>
                  </a:cubicBezTo>
                  <a:cubicBezTo>
                    <a:pt x="689" y="805"/>
                    <a:pt x="689" y="805"/>
                    <a:pt x="689" y="805"/>
                  </a:cubicBezTo>
                  <a:cubicBezTo>
                    <a:pt x="695" y="795"/>
                    <a:pt x="695" y="795"/>
                    <a:pt x="695" y="795"/>
                  </a:cubicBezTo>
                  <a:cubicBezTo>
                    <a:pt x="696" y="792"/>
                    <a:pt x="690" y="791"/>
                    <a:pt x="690" y="786"/>
                  </a:cubicBezTo>
                  <a:cubicBezTo>
                    <a:pt x="689" y="781"/>
                    <a:pt x="692" y="776"/>
                    <a:pt x="699" y="776"/>
                  </a:cubicBezTo>
                  <a:cubicBezTo>
                    <a:pt x="704" y="776"/>
                    <a:pt x="712" y="783"/>
                    <a:pt x="714" y="786"/>
                  </a:cubicBezTo>
                  <a:cubicBezTo>
                    <a:pt x="717" y="791"/>
                    <a:pt x="722" y="790"/>
                    <a:pt x="726" y="790"/>
                  </a:cubicBezTo>
                  <a:cubicBezTo>
                    <a:pt x="730" y="790"/>
                    <a:pt x="734" y="780"/>
                    <a:pt x="734" y="774"/>
                  </a:cubicBezTo>
                  <a:cubicBezTo>
                    <a:pt x="735" y="768"/>
                    <a:pt x="730" y="773"/>
                    <a:pt x="730" y="773"/>
                  </a:cubicBezTo>
                  <a:cubicBezTo>
                    <a:pt x="730" y="773"/>
                    <a:pt x="728" y="770"/>
                    <a:pt x="725" y="768"/>
                  </a:cubicBezTo>
                  <a:cubicBezTo>
                    <a:pt x="722" y="766"/>
                    <a:pt x="716" y="758"/>
                    <a:pt x="716" y="758"/>
                  </a:cubicBezTo>
                  <a:cubicBezTo>
                    <a:pt x="713" y="758"/>
                    <a:pt x="713" y="758"/>
                    <a:pt x="713" y="758"/>
                  </a:cubicBezTo>
                  <a:cubicBezTo>
                    <a:pt x="714" y="755"/>
                    <a:pt x="714" y="755"/>
                    <a:pt x="714" y="755"/>
                  </a:cubicBezTo>
                  <a:cubicBezTo>
                    <a:pt x="714" y="755"/>
                    <a:pt x="717" y="754"/>
                    <a:pt x="721" y="753"/>
                  </a:cubicBezTo>
                  <a:cubicBezTo>
                    <a:pt x="725" y="752"/>
                    <a:pt x="724" y="742"/>
                    <a:pt x="724" y="742"/>
                  </a:cubicBezTo>
                  <a:cubicBezTo>
                    <a:pt x="724" y="742"/>
                    <a:pt x="728" y="738"/>
                    <a:pt x="729" y="734"/>
                  </a:cubicBezTo>
                  <a:cubicBezTo>
                    <a:pt x="730" y="731"/>
                    <a:pt x="724" y="732"/>
                    <a:pt x="724" y="732"/>
                  </a:cubicBezTo>
                  <a:cubicBezTo>
                    <a:pt x="722" y="725"/>
                    <a:pt x="722" y="725"/>
                    <a:pt x="722" y="725"/>
                  </a:cubicBezTo>
                  <a:cubicBezTo>
                    <a:pt x="729" y="721"/>
                    <a:pt x="729" y="721"/>
                    <a:pt x="729" y="721"/>
                  </a:cubicBezTo>
                  <a:cubicBezTo>
                    <a:pt x="733" y="714"/>
                    <a:pt x="733" y="714"/>
                    <a:pt x="733" y="714"/>
                  </a:cubicBezTo>
                  <a:cubicBezTo>
                    <a:pt x="733" y="714"/>
                    <a:pt x="742" y="709"/>
                    <a:pt x="742" y="707"/>
                  </a:cubicBezTo>
                  <a:cubicBezTo>
                    <a:pt x="742" y="704"/>
                    <a:pt x="738" y="705"/>
                    <a:pt x="737" y="702"/>
                  </a:cubicBezTo>
                  <a:cubicBezTo>
                    <a:pt x="736" y="701"/>
                    <a:pt x="743" y="699"/>
                    <a:pt x="743" y="697"/>
                  </a:cubicBezTo>
                  <a:cubicBezTo>
                    <a:pt x="743" y="696"/>
                    <a:pt x="740" y="691"/>
                    <a:pt x="741" y="690"/>
                  </a:cubicBezTo>
                  <a:cubicBezTo>
                    <a:pt x="742" y="688"/>
                    <a:pt x="746" y="686"/>
                    <a:pt x="746" y="686"/>
                  </a:cubicBezTo>
                  <a:cubicBezTo>
                    <a:pt x="741" y="682"/>
                    <a:pt x="741" y="682"/>
                    <a:pt x="741" y="682"/>
                  </a:cubicBezTo>
                  <a:cubicBezTo>
                    <a:pt x="749" y="682"/>
                    <a:pt x="749" y="682"/>
                    <a:pt x="749" y="682"/>
                  </a:cubicBezTo>
                  <a:cubicBezTo>
                    <a:pt x="749" y="682"/>
                    <a:pt x="756" y="678"/>
                    <a:pt x="758" y="678"/>
                  </a:cubicBezTo>
                  <a:cubicBezTo>
                    <a:pt x="760" y="679"/>
                    <a:pt x="756" y="686"/>
                    <a:pt x="759" y="686"/>
                  </a:cubicBezTo>
                  <a:cubicBezTo>
                    <a:pt x="763" y="688"/>
                    <a:pt x="764" y="679"/>
                    <a:pt x="764" y="679"/>
                  </a:cubicBezTo>
                  <a:cubicBezTo>
                    <a:pt x="764" y="679"/>
                    <a:pt x="767" y="680"/>
                    <a:pt x="769" y="678"/>
                  </a:cubicBezTo>
                  <a:cubicBezTo>
                    <a:pt x="772" y="677"/>
                    <a:pt x="766" y="673"/>
                    <a:pt x="767" y="670"/>
                  </a:cubicBezTo>
                  <a:cubicBezTo>
                    <a:pt x="769" y="667"/>
                    <a:pt x="775" y="667"/>
                    <a:pt x="775" y="667"/>
                  </a:cubicBezTo>
                  <a:cubicBezTo>
                    <a:pt x="773" y="662"/>
                    <a:pt x="773" y="662"/>
                    <a:pt x="773" y="662"/>
                  </a:cubicBezTo>
                  <a:cubicBezTo>
                    <a:pt x="776" y="661"/>
                    <a:pt x="776" y="661"/>
                    <a:pt x="776" y="661"/>
                  </a:cubicBezTo>
                  <a:cubicBezTo>
                    <a:pt x="776" y="661"/>
                    <a:pt x="787" y="668"/>
                    <a:pt x="791" y="667"/>
                  </a:cubicBezTo>
                  <a:cubicBezTo>
                    <a:pt x="795" y="667"/>
                    <a:pt x="792" y="663"/>
                    <a:pt x="792" y="663"/>
                  </a:cubicBezTo>
                  <a:cubicBezTo>
                    <a:pt x="798" y="663"/>
                    <a:pt x="798" y="663"/>
                    <a:pt x="798" y="663"/>
                  </a:cubicBezTo>
                  <a:cubicBezTo>
                    <a:pt x="798" y="663"/>
                    <a:pt x="806" y="655"/>
                    <a:pt x="812" y="654"/>
                  </a:cubicBezTo>
                  <a:cubicBezTo>
                    <a:pt x="818" y="653"/>
                    <a:pt x="816" y="659"/>
                    <a:pt x="820" y="660"/>
                  </a:cubicBezTo>
                  <a:cubicBezTo>
                    <a:pt x="822" y="661"/>
                    <a:pt x="823" y="660"/>
                    <a:pt x="825" y="657"/>
                  </a:cubicBezTo>
                  <a:cubicBezTo>
                    <a:pt x="827" y="655"/>
                    <a:pt x="830" y="655"/>
                    <a:pt x="834" y="658"/>
                  </a:cubicBezTo>
                  <a:cubicBezTo>
                    <a:pt x="838" y="661"/>
                    <a:pt x="842" y="661"/>
                    <a:pt x="845" y="661"/>
                  </a:cubicBezTo>
                  <a:cubicBezTo>
                    <a:pt x="849" y="661"/>
                    <a:pt x="850" y="661"/>
                    <a:pt x="850" y="664"/>
                  </a:cubicBezTo>
                  <a:cubicBezTo>
                    <a:pt x="850" y="666"/>
                    <a:pt x="852" y="670"/>
                    <a:pt x="855" y="672"/>
                  </a:cubicBezTo>
                  <a:cubicBezTo>
                    <a:pt x="858" y="674"/>
                    <a:pt x="859" y="669"/>
                    <a:pt x="860" y="666"/>
                  </a:cubicBezTo>
                  <a:cubicBezTo>
                    <a:pt x="861" y="664"/>
                    <a:pt x="855" y="664"/>
                    <a:pt x="854" y="661"/>
                  </a:cubicBezTo>
                  <a:cubicBezTo>
                    <a:pt x="853" y="657"/>
                    <a:pt x="849" y="658"/>
                    <a:pt x="846" y="658"/>
                  </a:cubicBezTo>
                  <a:cubicBezTo>
                    <a:pt x="845" y="657"/>
                    <a:pt x="845" y="655"/>
                    <a:pt x="846" y="652"/>
                  </a:cubicBezTo>
                  <a:cubicBezTo>
                    <a:pt x="848" y="649"/>
                    <a:pt x="856" y="652"/>
                    <a:pt x="856" y="652"/>
                  </a:cubicBezTo>
                  <a:cubicBezTo>
                    <a:pt x="856" y="652"/>
                    <a:pt x="858" y="651"/>
                    <a:pt x="861" y="651"/>
                  </a:cubicBezTo>
                  <a:cubicBezTo>
                    <a:pt x="863" y="652"/>
                    <a:pt x="863" y="653"/>
                    <a:pt x="863" y="653"/>
                  </a:cubicBezTo>
                  <a:cubicBezTo>
                    <a:pt x="884" y="652"/>
                    <a:pt x="884" y="652"/>
                    <a:pt x="884" y="652"/>
                  </a:cubicBezTo>
                  <a:cubicBezTo>
                    <a:pt x="884" y="652"/>
                    <a:pt x="887" y="643"/>
                    <a:pt x="888" y="640"/>
                  </a:cubicBezTo>
                  <a:cubicBezTo>
                    <a:pt x="889" y="635"/>
                    <a:pt x="886" y="631"/>
                    <a:pt x="886" y="631"/>
                  </a:cubicBezTo>
                  <a:cubicBezTo>
                    <a:pt x="889" y="630"/>
                    <a:pt x="889" y="630"/>
                    <a:pt x="889" y="630"/>
                  </a:cubicBezTo>
                  <a:cubicBezTo>
                    <a:pt x="888" y="620"/>
                    <a:pt x="888" y="620"/>
                    <a:pt x="888" y="620"/>
                  </a:cubicBezTo>
                  <a:cubicBezTo>
                    <a:pt x="888" y="620"/>
                    <a:pt x="893" y="623"/>
                    <a:pt x="896" y="623"/>
                  </a:cubicBezTo>
                  <a:cubicBezTo>
                    <a:pt x="898" y="622"/>
                    <a:pt x="895" y="617"/>
                    <a:pt x="895" y="617"/>
                  </a:cubicBezTo>
                  <a:cubicBezTo>
                    <a:pt x="903" y="611"/>
                    <a:pt x="903" y="611"/>
                    <a:pt x="903" y="611"/>
                  </a:cubicBezTo>
                  <a:cubicBezTo>
                    <a:pt x="903" y="611"/>
                    <a:pt x="912" y="614"/>
                    <a:pt x="916" y="612"/>
                  </a:cubicBezTo>
                  <a:cubicBezTo>
                    <a:pt x="918" y="611"/>
                    <a:pt x="915" y="608"/>
                    <a:pt x="916" y="606"/>
                  </a:cubicBezTo>
                  <a:cubicBezTo>
                    <a:pt x="916" y="606"/>
                    <a:pt x="921" y="606"/>
                    <a:pt x="921" y="606"/>
                  </a:cubicBezTo>
                  <a:cubicBezTo>
                    <a:pt x="915" y="600"/>
                    <a:pt x="915" y="600"/>
                    <a:pt x="915" y="600"/>
                  </a:cubicBezTo>
                  <a:cubicBezTo>
                    <a:pt x="915" y="600"/>
                    <a:pt x="926" y="595"/>
                    <a:pt x="928" y="594"/>
                  </a:cubicBezTo>
                  <a:cubicBezTo>
                    <a:pt x="930" y="592"/>
                    <a:pt x="927" y="588"/>
                    <a:pt x="927" y="588"/>
                  </a:cubicBezTo>
                  <a:cubicBezTo>
                    <a:pt x="927" y="588"/>
                    <a:pt x="931" y="587"/>
                    <a:pt x="934" y="586"/>
                  </a:cubicBezTo>
                  <a:cubicBezTo>
                    <a:pt x="938" y="586"/>
                    <a:pt x="938" y="590"/>
                    <a:pt x="944" y="593"/>
                  </a:cubicBezTo>
                  <a:cubicBezTo>
                    <a:pt x="949" y="596"/>
                    <a:pt x="957" y="591"/>
                    <a:pt x="963" y="588"/>
                  </a:cubicBezTo>
                  <a:cubicBezTo>
                    <a:pt x="963" y="534"/>
                    <a:pt x="963" y="534"/>
                    <a:pt x="963" y="534"/>
                  </a:cubicBezTo>
                  <a:cubicBezTo>
                    <a:pt x="957" y="535"/>
                    <a:pt x="957" y="535"/>
                    <a:pt x="957" y="535"/>
                  </a:cubicBezTo>
                  <a:cubicBezTo>
                    <a:pt x="957" y="535"/>
                    <a:pt x="959" y="532"/>
                    <a:pt x="957" y="529"/>
                  </a:cubicBezTo>
                  <a:cubicBezTo>
                    <a:pt x="955" y="527"/>
                    <a:pt x="945" y="534"/>
                    <a:pt x="945" y="534"/>
                  </a:cubicBezTo>
                  <a:cubicBezTo>
                    <a:pt x="943" y="530"/>
                    <a:pt x="943" y="530"/>
                    <a:pt x="943" y="530"/>
                  </a:cubicBezTo>
                  <a:cubicBezTo>
                    <a:pt x="948" y="515"/>
                    <a:pt x="948" y="515"/>
                    <a:pt x="948" y="515"/>
                  </a:cubicBezTo>
                  <a:cubicBezTo>
                    <a:pt x="952" y="514"/>
                    <a:pt x="952" y="514"/>
                    <a:pt x="952" y="514"/>
                  </a:cubicBezTo>
                  <a:cubicBezTo>
                    <a:pt x="953" y="499"/>
                    <a:pt x="953" y="499"/>
                    <a:pt x="953" y="499"/>
                  </a:cubicBezTo>
                  <a:cubicBezTo>
                    <a:pt x="947" y="497"/>
                    <a:pt x="947" y="497"/>
                    <a:pt x="947" y="497"/>
                  </a:cubicBezTo>
                  <a:cubicBezTo>
                    <a:pt x="943" y="498"/>
                    <a:pt x="943" y="498"/>
                    <a:pt x="943" y="498"/>
                  </a:cubicBezTo>
                  <a:cubicBezTo>
                    <a:pt x="934" y="495"/>
                    <a:pt x="934" y="495"/>
                    <a:pt x="934" y="495"/>
                  </a:cubicBezTo>
                  <a:cubicBezTo>
                    <a:pt x="934" y="495"/>
                    <a:pt x="936" y="483"/>
                    <a:pt x="936" y="482"/>
                  </a:cubicBezTo>
                  <a:cubicBezTo>
                    <a:pt x="936" y="481"/>
                    <a:pt x="932" y="480"/>
                    <a:pt x="932" y="480"/>
                  </a:cubicBezTo>
                  <a:cubicBezTo>
                    <a:pt x="939" y="475"/>
                    <a:pt x="939" y="475"/>
                    <a:pt x="939" y="475"/>
                  </a:cubicBezTo>
                  <a:cubicBezTo>
                    <a:pt x="943" y="471"/>
                    <a:pt x="943" y="471"/>
                    <a:pt x="943" y="471"/>
                  </a:cubicBezTo>
                  <a:cubicBezTo>
                    <a:pt x="949" y="471"/>
                    <a:pt x="949" y="471"/>
                    <a:pt x="949" y="471"/>
                  </a:cubicBezTo>
                  <a:cubicBezTo>
                    <a:pt x="949" y="471"/>
                    <a:pt x="953" y="465"/>
                    <a:pt x="955" y="463"/>
                  </a:cubicBezTo>
                  <a:cubicBezTo>
                    <a:pt x="958" y="462"/>
                    <a:pt x="957" y="460"/>
                    <a:pt x="953" y="457"/>
                  </a:cubicBezTo>
                  <a:cubicBezTo>
                    <a:pt x="951" y="455"/>
                    <a:pt x="949" y="459"/>
                    <a:pt x="946" y="460"/>
                  </a:cubicBezTo>
                  <a:cubicBezTo>
                    <a:pt x="944" y="461"/>
                    <a:pt x="940" y="461"/>
                    <a:pt x="940" y="461"/>
                  </a:cubicBezTo>
                  <a:cubicBezTo>
                    <a:pt x="941" y="463"/>
                    <a:pt x="941" y="463"/>
                    <a:pt x="941" y="463"/>
                  </a:cubicBezTo>
                  <a:cubicBezTo>
                    <a:pt x="930" y="467"/>
                    <a:pt x="930" y="467"/>
                    <a:pt x="930" y="467"/>
                  </a:cubicBezTo>
                  <a:cubicBezTo>
                    <a:pt x="927" y="458"/>
                    <a:pt x="927" y="458"/>
                    <a:pt x="927" y="458"/>
                  </a:cubicBezTo>
                  <a:cubicBezTo>
                    <a:pt x="927" y="458"/>
                    <a:pt x="934" y="455"/>
                    <a:pt x="931" y="453"/>
                  </a:cubicBezTo>
                  <a:cubicBezTo>
                    <a:pt x="927" y="450"/>
                    <a:pt x="923" y="458"/>
                    <a:pt x="923" y="458"/>
                  </a:cubicBezTo>
                  <a:cubicBezTo>
                    <a:pt x="919" y="457"/>
                    <a:pt x="919" y="457"/>
                    <a:pt x="919" y="457"/>
                  </a:cubicBezTo>
                  <a:cubicBezTo>
                    <a:pt x="913" y="460"/>
                    <a:pt x="913" y="460"/>
                    <a:pt x="913" y="460"/>
                  </a:cubicBezTo>
                  <a:cubicBezTo>
                    <a:pt x="915" y="456"/>
                    <a:pt x="915" y="456"/>
                    <a:pt x="915" y="456"/>
                  </a:cubicBezTo>
                  <a:cubicBezTo>
                    <a:pt x="914" y="448"/>
                    <a:pt x="914" y="448"/>
                    <a:pt x="914" y="448"/>
                  </a:cubicBezTo>
                  <a:cubicBezTo>
                    <a:pt x="906" y="449"/>
                    <a:pt x="906" y="449"/>
                    <a:pt x="906" y="449"/>
                  </a:cubicBezTo>
                  <a:cubicBezTo>
                    <a:pt x="912" y="443"/>
                    <a:pt x="912" y="443"/>
                    <a:pt x="912" y="443"/>
                  </a:cubicBezTo>
                  <a:cubicBezTo>
                    <a:pt x="909" y="442"/>
                    <a:pt x="909" y="442"/>
                    <a:pt x="909" y="442"/>
                  </a:cubicBezTo>
                  <a:cubicBezTo>
                    <a:pt x="910" y="436"/>
                    <a:pt x="910" y="436"/>
                    <a:pt x="910" y="436"/>
                  </a:cubicBezTo>
                  <a:cubicBezTo>
                    <a:pt x="918" y="436"/>
                    <a:pt x="918" y="436"/>
                    <a:pt x="918" y="436"/>
                  </a:cubicBezTo>
                  <a:cubicBezTo>
                    <a:pt x="920" y="432"/>
                    <a:pt x="920" y="432"/>
                    <a:pt x="920" y="432"/>
                  </a:cubicBezTo>
                  <a:cubicBezTo>
                    <a:pt x="926" y="434"/>
                    <a:pt x="926" y="434"/>
                    <a:pt x="926" y="434"/>
                  </a:cubicBezTo>
                  <a:cubicBezTo>
                    <a:pt x="927" y="429"/>
                    <a:pt x="927" y="429"/>
                    <a:pt x="927" y="429"/>
                  </a:cubicBezTo>
                  <a:cubicBezTo>
                    <a:pt x="932" y="421"/>
                    <a:pt x="932" y="421"/>
                    <a:pt x="932" y="421"/>
                  </a:cubicBezTo>
                  <a:cubicBezTo>
                    <a:pt x="932" y="421"/>
                    <a:pt x="934" y="427"/>
                    <a:pt x="939" y="425"/>
                  </a:cubicBezTo>
                  <a:cubicBezTo>
                    <a:pt x="942" y="424"/>
                    <a:pt x="935" y="416"/>
                    <a:pt x="935" y="416"/>
                  </a:cubicBezTo>
                  <a:cubicBezTo>
                    <a:pt x="945" y="407"/>
                    <a:pt x="945" y="407"/>
                    <a:pt x="945" y="407"/>
                  </a:cubicBezTo>
                  <a:cubicBezTo>
                    <a:pt x="943" y="402"/>
                    <a:pt x="943" y="402"/>
                    <a:pt x="943" y="402"/>
                  </a:cubicBezTo>
                  <a:cubicBezTo>
                    <a:pt x="948" y="400"/>
                    <a:pt x="948" y="400"/>
                    <a:pt x="948" y="400"/>
                  </a:cubicBezTo>
                  <a:cubicBezTo>
                    <a:pt x="952" y="392"/>
                    <a:pt x="952" y="392"/>
                    <a:pt x="952" y="392"/>
                  </a:cubicBezTo>
                  <a:cubicBezTo>
                    <a:pt x="952" y="392"/>
                    <a:pt x="956" y="392"/>
                    <a:pt x="957" y="390"/>
                  </a:cubicBezTo>
                  <a:cubicBezTo>
                    <a:pt x="958" y="388"/>
                    <a:pt x="955" y="386"/>
                    <a:pt x="955" y="386"/>
                  </a:cubicBezTo>
                  <a:cubicBezTo>
                    <a:pt x="963" y="373"/>
                    <a:pt x="963" y="373"/>
                    <a:pt x="963" y="373"/>
                  </a:cubicBezTo>
                  <a:lnTo>
                    <a:pt x="963" y="0"/>
                  </a:lnTo>
                  <a:close/>
                  <a:moveTo>
                    <a:pt x="186" y="522"/>
                  </a:moveTo>
                  <a:cubicBezTo>
                    <a:pt x="185" y="528"/>
                    <a:pt x="181" y="527"/>
                    <a:pt x="181" y="527"/>
                  </a:cubicBezTo>
                  <a:cubicBezTo>
                    <a:pt x="181" y="527"/>
                    <a:pt x="188" y="539"/>
                    <a:pt x="184" y="541"/>
                  </a:cubicBezTo>
                  <a:cubicBezTo>
                    <a:pt x="180" y="543"/>
                    <a:pt x="174" y="541"/>
                    <a:pt x="174" y="541"/>
                  </a:cubicBezTo>
                  <a:cubicBezTo>
                    <a:pt x="167" y="542"/>
                    <a:pt x="167" y="542"/>
                    <a:pt x="167" y="542"/>
                  </a:cubicBezTo>
                  <a:cubicBezTo>
                    <a:pt x="163" y="548"/>
                    <a:pt x="163" y="548"/>
                    <a:pt x="163" y="548"/>
                  </a:cubicBezTo>
                  <a:cubicBezTo>
                    <a:pt x="163" y="548"/>
                    <a:pt x="170" y="557"/>
                    <a:pt x="164" y="557"/>
                  </a:cubicBezTo>
                  <a:cubicBezTo>
                    <a:pt x="159" y="558"/>
                    <a:pt x="152" y="557"/>
                    <a:pt x="152" y="557"/>
                  </a:cubicBezTo>
                  <a:cubicBezTo>
                    <a:pt x="152" y="549"/>
                    <a:pt x="152" y="549"/>
                    <a:pt x="152" y="549"/>
                  </a:cubicBezTo>
                  <a:cubicBezTo>
                    <a:pt x="147" y="547"/>
                    <a:pt x="147" y="547"/>
                    <a:pt x="147" y="547"/>
                  </a:cubicBezTo>
                  <a:cubicBezTo>
                    <a:pt x="147" y="547"/>
                    <a:pt x="149" y="543"/>
                    <a:pt x="145" y="539"/>
                  </a:cubicBezTo>
                  <a:cubicBezTo>
                    <a:pt x="141" y="536"/>
                    <a:pt x="135" y="532"/>
                    <a:pt x="135" y="532"/>
                  </a:cubicBezTo>
                  <a:cubicBezTo>
                    <a:pt x="135" y="532"/>
                    <a:pt x="135" y="528"/>
                    <a:pt x="133" y="524"/>
                  </a:cubicBezTo>
                  <a:cubicBezTo>
                    <a:pt x="130" y="520"/>
                    <a:pt x="113" y="516"/>
                    <a:pt x="113" y="513"/>
                  </a:cubicBezTo>
                  <a:cubicBezTo>
                    <a:pt x="114" y="509"/>
                    <a:pt x="121" y="506"/>
                    <a:pt x="121" y="506"/>
                  </a:cubicBezTo>
                  <a:cubicBezTo>
                    <a:pt x="119" y="500"/>
                    <a:pt x="119" y="500"/>
                    <a:pt x="119" y="500"/>
                  </a:cubicBezTo>
                  <a:cubicBezTo>
                    <a:pt x="119" y="500"/>
                    <a:pt x="126" y="497"/>
                    <a:pt x="126" y="494"/>
                  </a:cubicBezTo>
                  <a:cubicBezTo>
                    <a:pt x="126" y="490"/>
                    <a:pt x="127" y="485"/>
                    <a:pt x="127" y="485"/>
                  </a:cubicBezTo>
                  <a:cubicBezTo>
                    <a:pt x="130" y="486"/>
                    <a:pt x="134" y="486"/>
                    <a:pt x="134" y="486"/>
                  </a:cubicBezTo>
                  <a:cubicBezTo>
                    <a:pt x="137" y="489"/>
                    <a:pt x="137" y="489"/>
                    <a:pt x="137" y="489"/>
                  </a:cubicBezTo>
                  <a:cubicBezTo>
                    <a:pt x="137" y="487"/>
                    <a:pt x="137" y="487"/>
                    <a:pt x="137" y="487"/>
                  </a:cubicBezTo>
                  <a:cubicBezTo>
                    <a:pt x="143" y="487"/>
                    <a:pt x="143" y="487"/>
                    <a:pt x="143" y="487"/>
                  </a:cubicBezTo>
                  <a:cubicBezTo>
                    <a:pt x="147" y="494"/>
                    <a:pt x="147" y="494"/>
                    <a:pt x="147" y="494"/>
                  </a:cubicBezTo>
                  <a:cubicBezTo>
                    <a:pt x="149" y="492"/>
                    <a:pt x="149" y="492"/>
                    <a:pt x="149" y="492"/>
                  </a:cubicBezTo>
                  <a:cubicBezTo>
                    <a:pt x="153" y="496"/>
                    <a:pt x="153" y="496"/>
                    <a:pt x="153" y="496"/>
                  </a:cubicBezTo>
                  <a:cubicBezTo>
                    <a:pt x="146" y="496"/>
                    <a:pt x="146" y="496"/>
                    <a:pt x="146" y="496"/>
                  </a:cubicBezTo>
                  <a:cubicBezTo>
                    <a:pt x="146" y="496"/>
                    <a:pt x="145" y="498"/>
                    <a:pt x="147" y="499"/>
                  </a:cubicBezTo>
                  <a:cubicBezTo>
                    <a:pt x="149" y="500"/>
                    <a:pt x="150" y="498"/>
                    <a:pt x="150" y="498"/>
                  </a:cubicBezTo>
                  <a:cubicBezTo>
                    <a:pt x="150" y="498"/>
                    <a:pt x="164" y="496"/>
                    <a:pt x="169" y="500"/>
                  </a:cubicBezTo>
                  <a:cubicBezTo>
                    <a:pt x="173" y="504"/>
                    <a:pt x="174" y="507"/>
                    <a:pt x="174" y="507"/>
                  </a:cubicBezTo>
                  <a:cubicBezTo>
                    <a:pt x="180" y="510"/>
                    <a:pt x="180" y="510"/>
                    <a:pt x="180" y="510"/>
                  </a:cubicBezTo>
                  <a:cubicBezTo>
                    <a:pt x="182" y="517"/>
                    <a:pt x="182" y="517"/>
                    <a:pt x="182" y="517"/>
                  </a:cubicBezTo>
                  <a:cubicBezTo>
                    <a:pt x="182" y="517"/>
                    <a:pt x="187" y="518"/>
                    <a:pt x="186" y="522"/>
                  </a:cubicBezTo>
                  <a:close/>
                  <a:moveTo>
                    <a:pt x="246" y="478"/>
                  </a:moveTo>
                  <a:cubicBezTo>
                    <a:pt x="245" y="481"/>
                    <a:pt x="245" y="486"/>
                    <a:pt x="245" y="486"/>
                  </a:cubicBezTo>
                  <a:cubicBezTo>
                    <a:pt x="236" y="487"/>
                    <a:pt x="236" y="487"/>
                    <a:pt x="236" y="487"/>
                  </a:cubicBezTo>
                  <a:cubicBezTo>
                    <a:pt x="236" y="487"/>
                    <a:pt x="240" y="481"/>
                    <a:pt x="234" y="475"/>
                  </a:cubicBezTo>
                  <a:cubicBezTo>
                    <a:pt x="228" y="469"/>
                    <a:pt x="220" y="468"/>
                    <a:pt x="220" y="468"/>
                  </a:cubicBezTo>
                  <a:cubicBezTo>
                    <a:pt x="209" y="466"/>
                    <a:pt x="209" y="466"/>
                    <a:pt x="209" y="466"/>
                  </a:cubicBezTo>
                  <a:cubicBezTo>
                    <a:pt x="195" y="455"/>
                    <a:pt x="195" y="455"/>
                    <a:pt x="195" y="455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198" y="449"/>
                    <a:pt x="198" y="449"/>
                    <a:pt x="198" y="449"/>
                  </a:cubicBezTo>
                  <a:cubicBezTo>
                    <a:pt x="196" y="448"/>
                    <a:pt x="196" y="448"/>
                    <a:pt x="196" y="448"/>
                  </a:cubicBezTo>
                  <a:cubicBezTo>
                    <a:pt x="190" y="442"/>
                    <a:pt x="190" y="442"/>
                    <a:pt x="190" y="442"/>
                  </a:cubicBezTo>
                  <a:cubicBezTo>
                    <a:pt x="185" y="436"/>
                    <a:pt x="185" y="436"/>
                    <a:pt x="185" y="436"/>
                  </a:cubicBezTo>
                  <a:cubicBezTo>
                    <a:pt x="186" y="436"/>
                    <a:pt x="186" y="436"/>
                    <a:pt x="186" y="436"/>
                  </a:cubicBezTo>
                  <a:cubicBezTo>
                    <a:pt x="192" y="440"/>
                    <a:pt x="192" y="440"/>
                    <a:pt x="192" y="440"/>
                  </a:cubicBezTo>
                  <a:cubicBezTo>
                    <a:pt x="194" y="444"/>
                    <a:pt x="194" y="444"/>
                    <a:pt x="194" y="444"/>
                  </a:cubicBezTo>
                  <a:cubicBezTo>
                    <a:pt x="204" y="449"/>
                    <a:pt x="204" y="449"/>
                    <a:pt x="204" y="449"/>
                  </a:cubicBezTo>
                  <a:cubicBezTo>
                    <a:pt x="204" y="447"/>
                    <a:pt x="204" y="447"/>
                    <a:pt x="204" y="447"/>
                  </a:cubicBezTo>
                  <a:cubicBezTo>
                    <a:pt x="200" y="442"/>
                    <a:pt x="200" y="442"/>
                    <a:pt x="200" y="442"/>
                  </a:cubicBezTo>
                  <a:cubicBezTo>
                    <a:pt x="203" y="442"/>
                    <a:pt x="203" y="442"/>
                    <a:pt x="203" y="442"/>
                  </a:cubicBezTo>
                  <a:cubicBezTo>
                    <a:pt x="193" y="434"/>
                    <a:pt x="193" y="434"/>
                    <a:pt x="193" y="434"/>
                  </a:cubicBezTo>
                  <a:cubicBezTo>
                    <a:pt x="202" y="438"/>
                    <a:pt x="202" y="438"/>
                    <a:pt x="202" y="438"/>
                  </a:cubicBezTo>
                  <a:cubicBezTo>
                    <a:pt x="193" y="428"/>
                    <a:pt x="193" y="428"/>
                    <a:pt x="193" y="428"/>
                  </a:cubicBezTo>
                  <a:cubicBezTo>
                    <a:pt x="193" y="428"/>
                    <a:pt x="204" y="436"/>
                    <a:pt x="205" y="438"/>
                  </a:cubicBezTo>
                  <a:cubicBezTo>
                    <a:pt x="206" y="440"/>
                    <a:pt x="211" y="445"/>
                    <a:pt x="212" y="445"/>
                  </a:cubicBezTo>
                  <a:cubicBezTo>
                    <a:pt x="213" y="445"/>
                    <a:pt x="213" y="443"/>
                    <a:pt x="213" y="443"/>
                  </a:cubicBezTo>
                  <a:cubicBezTo>
                    <a:pt x="213" y="443"/>
                    <a:pt x="208" y="440"/>
                    <a:pt x="209" y="439"/>
                  </a:cubicBezTo>
                  <a:cubicBezTo>
                    <a:pt x="209" y="437"/>
                    <a:pt x="218" y="443"/>
                    <a:pt x="218" y="436"/>
                  </a:cubicBezTo>
                  <a:cubicBezTo>
                    <a:pt x="219" y="430"/>
                    <a:pt x="211" y="424"/>
                    <a:pt x="211" y="424"/>
                  </a:cubicBezTo>
                  <a:cubicBezTo>
                    <a:pt x="207" y="424"/>
                    <a:pt x="207" y="424"/>
                    <a:pt x="207" y="424"/>
                  </a:cubicBezTo>
                  <a:cubicBezTo>
                    <a:pt x="201" y="422"/>
                    <a:pt x="201" y="422"/>
                    <a:pt x="201" y="422"/>
                  </a:cubicBezTo>
                  <a:cubicBezTo>
                    <a:pt x="199" y="422"/>
                    <a:pt x="199" y="422"/>
                    <a:pt x="199" y="42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6" y="432"/>
                    <a:pt x="186" y="416"/>
                    <a:pt x="187" y="415"/>
                  </a:cubicBezTo>
                  <a:cubicBezTo>
                    <a:pt x="189" y="413"/>
                    <a:pt x="193" y="416"/>
                    <a:pt x="193" y="416"/>
                  </a:cubicBezTo>
                  <a:cubicBezTo>
                    <a:pt x="193" y="416"/>
                    <a:pt x="197" y="415"/>
                    <a:pt x="199" y="416"/>
                  </a:cubicBezTo>
                  <a:cubicBezTo>
                    <a:pt x="201" y="416"/>
                    <a:pt x="208" y="420"/>
                    <a:pt x="208" y="420"/>
                  </a:cubicBezTo>
                  <a:cubicBezTo>
                    <a:pt x="208" y="420"/>
                    <a:pt x="217" y="418"/>
                    <a:pt x="221" y="424"/>
                  </a:cubicBezTo>
                  <a:cubicBezTo>
                    <a:pt x="225" y="431"/>
                    <a:pt x="219" y="439"/>
                    <a:pt x="223" y="441"/>
                  </a:cubicBezTo>
                  <a:cubicBezTo>
                    <a:pt x="225" y="443"/>
                    <a:pt x="230" y="450"/>
                    <a:pt x="230" y="450"/>
                  </a:cubicBezTo>
                  <a:cubicBezTo>
                    <a:pt x="235" y="450"/>
                    <a:pt x="235" y="450"/>
                    <a:pt x="235" y="450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5" y="455"/>
                    <a:pt x="248" y="458"/>
                    <a:pt x="249" y="465"/>
                  </a:cubicBezTo>
                  <a:cubicBezTo>
                    <a:pt x="250" y="471"/>
                    <a:pt x="248" y="475"/>
                    <a:pt x="246" y="47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4" name="Freeform 170"/>
            <p:cNvSpPr>
              <a:spLocks noEditPoints="1"/>
            </p:cNvSpPr>
            <p:nvPr/>
          </p:nvSpPr>
          <p:spPr bwMode="auto">
            <a:xfrm>
              <a:off x="2670" y="2286"/>
              <a:ext cx="226" cy="237"/>
            </a:xfrm>
            <a:custGeom>
              <a:avLst/>
              <a:gdLst>
                <a:gd name="T0" fmla="*/ 1512192 w 168"/>
                <a:gd name="T1" fmla="*/ 41634 h 177"/>
                <a:gd name="T2" fmla="*/ 1287332 w 168"/>
                <a:gd name="T3" fmla="*/ 82268 h 177"/>
                <a:gd name="T4" fmla="*/ 946138 w 168"/>
                <a:gd name="T5" fmla="*/ 295690 h 177"/>
                <a:gd name="T6" fmla="*/ 1033428 w 168"/>
                <a:gd name="T7" fmla="*/ 378216 h 177"/>
                <a:gd name="T8" fmla="*/ 1020399 w 168"/>
                <a:gd name="T9" fmla="*/ 471516 h 177"/>
                <a:gd name="T10" fmla="*/ 993675 w 168"/>
                <a:gd name="T11" fmla="*/ 484081 h 177"/>
                <a:gd name="T12" fmla="*/ 820712 w 168"/>
                <a:gd name="T13" fmla="*/ 619207 h 177"/>
                <a:gd name="T14" fmla="*/ 974835 w 168"/>
                <a:gd name="T15" fmla="*/ 614795 h 177"/>
                <a:gd name="T16" fmla="*/ 1075721 w 168"/>
                <a:gd name="T17" fmla="*/ 614795 h 177"/>
                <a:gd name="T18" fmla="*/ 745992 w 168"/>
                <a:gd name="T19" fmla="*/ 602363 h 177"/>
                <a:gd name="T20" fmla="*/ 807230 w 168"/>
                <a:gd name="T21" fmla="*/ 546431 h 177"/>
                <a:gd name="T22" fmla="*/ 822970 w 168"/>
                <a:gd name="T23" fmla="*/ 374445 h 177"/>
                <a:gd name="T24" fmla="*/ 658019 w 168"/>
                <a:gd name="T25" fmla="*/ 274330 h 177"/>
                <a:gd name="T26" fmla="*/ 459973 w 168"/>
                <a:gd name="T27" fmla="*/ 858244 h 177"/>
                <a:gd name="T28" fmla="*/ 318519 w 168"/>
                <a:gd name="T29" fmla="*/ 803678 h 177"/>
                <a:gd name="T30" fmla="*/ 600065 w 168"/>
                <a:gd name="T31" fmla="*/ 923276 h 177"/>
                <a:gd name="T32" fmla="*/ 471347 w 168"/>
                <a:gd name="T33" fmla="*/ 958729 h 177"/>
                <a:gd name="T34" fmla="*/ 396744 w 168"/>
                <a:gd name="T35" fmla="*/ 1011106 h 177"/>
                <a:gd name="T36" fmla="*/ 315561 w 168"/>
                <a:gd name="T37" fmla="*/ 1011106 h 177"/>
                <a:gd name="T38" fmla="*/ 396744 w 168"/>
                <a:gd name="T39" fmla="*/ 1076111 h 177"/>
                <a:gd name="T40" fmla="*/ 188945 w 168"/>
                <a:gd name="T41" fmla="*/ 1032689 h 177"/>
                <a:gd name="T42" fmla="*/ 95143 w 168"/>
                <a:gd name="T43" fmla="*/ 1054651 h 177"/>
                <a:gd name="T44" fmla="*/ 254176 w 168"/>
                <a:gd name="T45" fmla="*/ 1079962 h 177"/>
                <a:gd name="T46" fmla="*/ 318519 w 168"/>
                <a:gd name="T47" fmla="*/ 1149174 h 177"/>
                <a:gd name="T48" fmla="*/ 231619 w 168"/>
                <a:gd name="T49" fmla="*/ 1131936 h 177"/>
                <a:gd name="T50" fmla="*/ 20442 w 168"/>
                <a:gd name="T51" fmla="*/ 1102251 h 177"/>
                <a:gd name="T52" fmla="*/ 66944 w 168"/>
                <a:gd name="T53" fmla="*/ 1180723 h 177"/>
                <a:gd name="T54" fmla="*/ 219236 w 168"/>
                <a:gd name="T55" fmla="*/ 1215738 h 177"/>
                <a:gd name="T56" fmla="*/ 453516 w 168"/>
                <a:gd name="T57" fmla="*/ 1149174 h 177"/>
                <a:gd name="T58" fmla="*/ 533715 w 168"/>
                <a:gd name="T59" fmla="*/ 1110162 h 177"/>
                <a:gd name="T60" fmla="*/ 658019 w 168"/>
                <a:gd name="T61" fmla="*/ 1138166 h 177"/>
                <a:gd name="T62" fmla="*/ 745992 w 168"/>
                <a:gd name="T63" fmla="*/ 1178503 h 177"/>
                <a:gd name="T64" fmla="*/ 911578 w 168"/>
                <a:gd name="T65" fmla="*/ 1234338 h 177"/>
                <a:gd name="T66" fmla="*/ 974835 w 168"/>
                <a:gd name="T67" fmla="*/ 1353854 h 177"/>
                <a:gd name="T68" fmla="*/ 912854 w 168"/>
                <a:gd name="T69" fmla="*/ 1446051 h 177"/>
                <a:gd name="T70" fmla="*/ 1085917 w 168"/>
                <a:gd name="T71" fmla="*/ 1486488 h 177"/>
                <a:gd name="T72" fmla="*/ 1043115 w 168"/>
                <a:gd name="T73" fmla="*/ 1372740 h 177"/>
                <a:gd name="T74" fmla="*/ 1163482 w 168"/>
                <a:gd name="T75" fmla="*/ 1272661 h 177"/>
                <a:gd name="T76" fmla="*/ 1168493 w 168"/>
                <a:gd name="T77" fmla="*/ 1054651 h 177"/>
                <a:gd name="T78" fmla="*/ 1181817 w 168"/>
                <a:gd name="T79" fmla="*/ 898905 h 177"/>
                <a:gd name="T80" fmla="*/ 1287332 w 168"/>
                <a:gd name="T81" fmla="*/ 881806 h 177"/>
                <a:gd name="T82" fmla="*/ 1479326 w 168"/>
                <a:gd name="T83" fmla="*/ 751988 h 177"/>
                <a:gd name="T84" fmla="*/ 1447101 w 168"/>
                <a:gd name="T85" fmla="*/ 491839 h 177"/>
                <a:gd name="T86" fmla="*/ 1629184 w 168"/>
                <a:gd name="T87" fmla="*/ 250024 h 177"/>
                <a:gd name="T88" fmla="*/ 745992 w 168"/>
                <a:gd name="T89" fmla="*/ 147496 h 177"/>
                <a:gd name="T90" fmla="*/ 681397 w 168"/>
                <a:gd name="T91" fmla="*/ 250024 h 177"/>
                <a:gd name="T92" fmla="*/ 260461 w 168"/>
                <a:gd name="T93" fmla="*/ 979683 h 177"/>
                <a:gd name="T94" fmla="*/ 311583 w 168"/>
                <a:gd name="T95" fmla="*/ 952735 h 177"/>
                <a:gd name="T96" fmla="*/ 219236 w 168"/>
                <a:gd name="T97" fmla="*/ 935173 h 177"/>
                <a:gd name="T98" fmla="*/ 234576 w 168"/>
                <a:gd name="T99" fmla="*/ 989795 h 177"/>
                <a:gd name="T100" fmla="*/ 174375 w 168"/>
                <a:gd name="T101" fmla="*/ 1006899 h 177"/>
                <a:gd name="T102" fmla="*/ 315561 w 168"/>
                <a:gd name="T103" fmla="*/ 898905 h 177"/>
                <a:gd name="T104" fmla="*/ 446066 w 168"/>
                <a:gd name="T105" fmla="*/ 952735 h 177"/>
                <a:gd name="T106" fmla="*/ 260461 w 168"/>
                <a:gd name="T107" fmla="*/ 897763 h 177"/>
                <a:gd name="T108" fmla="*/ 807230 w 168"/>
                <a:gd name="T109" fmla="*/ 110155 h 177"/>
                <a:gd name="T110" fmla="*/ 974835 w 168"/>
                <a:gd name="T111" fmla="*/ 55747 h 177"/>
                <a:gd name="T112" fmla="*/ 965846 w 168"/>
                <a:gd name="T113" fmla="*/ 23222 h 177"/>
                <a:gd name="T114" fmla="*/ 885192 w 168"/>
                <a:gd name="T115" fmla="*/ 74644 h 177"/>
                <a:gd name="T116" fmla="*/ 1075721 w 168"/>
                <a:gd name="T117" fmla="*/ 23222 h 177"/>
                <a:gd name="T118" fmla="*/ 1332605 w 168"/>
                <a:gd name="T119" fmla="*/ 0 h 177"/>
                <a:gd name="T120" fmla="*/ 1336742 w 168"/>
                <a:gd name="T121" fmla="*/ 17343 h 17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8"/>
                <a:gd name="T184" fmla="*/ 0 h 177"/>
                <a:gd name="T185" fmla="*/ 168 w 168"/>
                <a:gd name="T186" fmla="*/ 177 h 17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8" h="177">
                  <a:moveTo>
                    <a:pt x="168" y="18"/>
                  </a:moveTo>
                  <a:cubicBezTo>
                    <a:pt x="164" y="17"/>
                    <a:pt x="160" y="15"/>
                    <a:pt x="159" y="14"/>
                  </a:cubicBezTo>
                  <a:cubicBezTo>
                    <a:pt x="155" y="12"/>
                    <a:pt x="155" y="7"/>
                    <a:pt x="154" y="5"/>
                  </a:cubicBezTo>
                  <a:cubicBezTo>
                    <a:pt x="153" y="3"/>
                    <a:pt x="149" y="7"/>
                    <a:pt x="149" y="7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28" y="10"/>
                    <a:pt x="127" y="8"/>
                  </a:cubicBezTo>
                  <a:cubicBezTo>
                    <a:pt x="125" y="6"/>
                    <a:pt x="108" y="11"/>
                    <a:pt x="102" y="14"/>
                  </a:cubicBezTo>
                  <a:cubicBezTo>
                    <a:pt x="96" y="16"/>
                    <a:pt x="95" y="29"/>
                    <a:pt x="96" y="34"/>
                  </a:cubicBezTo>
                  <a:cubicBezTo>
                    <a:pt x="96" y="40"/>
                    <a:pt x="95" y="39"/>
                    <a:pt x="95" y="39"/>
                  </a:cubicBezTo>
                  <a:cubicBezTo>
                    <a:pt x="95" y="39"/>
                    <a:pt x="96" y="40"/>
                    <a:pt x="99" y="41"/>
                  </a:cubicBezTo>
                  <a:cubicBezTo>
                    <a:pt x="102" y="43"/>
                    <a:pt x="105" y="45"/>
                    <a:pt x="105" y="45"/>
                  </a:cubicBezTo>
                  <a:cubicBezTo>
                    <a:pt x="105" y="45"/>
                    <a:pt x="101" y="47"/>
                    <a:pt x="101" y="48"/>
                  </a:cubicBezTo>
                  <a:cubicBezTo>
                    <a:pt x="101" y="50"/>
                    <a:pt x="104" y="50"/>
                    <a:pt x="104" y="50"/>
                  </a:cubicBezTo>
                  <a:cubicBezTo>
                    <a:pt x="104" y="50"/>
                    <a:pt x="101" y="54"/>
                    <a:pt x="104" y="55"/>
                  </a:cubicBezTo>
                  <a:cubicBezTo>
                    <a:pt x="109" y="56"/>
                    <a:pt x="113" y="57"/>
                    <a:pt x="113" y="57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2" y="59"/>
                    <a:pt x="105" y="57"/>
                    <a:pt x="101" y="57"/>
                  </a:cubicBezTo>
                  <a:cubicBezTo>
                    <a:pt x="98" y="57"/>
                    <a:pt x="94" y="62"/>
                    <a:pt x="90" y="64"/>
                  </a:cubicBezTo>
                  <a:cubicBezTo>
                    <a:pt x="87" y="66"/>
                    <a:pt x="79" y="70"/>
                    <a:pt x="79" y="70"/>
                  </a:cubicBezTo>
                  <a:cubicBezTo>
                    <a:pt x="79" y="70"/>
                    <a:pt x="81" y="73"/>
                    <a:pt x="83" y="73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94" y="77"/>
                    <a:pt x="96" y="76"/>
                  </a:cubicBezTo>
                  <a:cubicBezTo>
                    <a:pt x="99" y="74"/>
                    <a:pt x="99" y="72"/>
                    <a:pt x="99" y="72"/>
                  </a:cubicBezTo>
                  <a:cubicBezTo>
                    <a:pt x="99" y="72"/>
                    <a:pt x="106" y="69"/>
                    <a:pt x="108" y="66"/>
                  </a:cubicBezTo>
                  <a:cubicBezTo>
                    <a:pt x="109" y="65"/>
                    <a:pt x="111" y="65"/>
                    <a:pt x="112" y="65"/>
                  </a:cubicBezTo>
                  <a:cubicBezTo>
                    <a:pt x="113" y="66"/>
                    <a:pt x="109" y="72"/>
                    <a:pt x="109" y="72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2" y="64"/>
                    <a:pt x="79" y="55"/>
                    <a:pt x="79" y="53"/>
                  </a:cubicBezTo>
                  <a:cubicBezTo>
                    <a:pt x="78" y="50"/>
                    <a:pt x="85" y="54"/>
                    <a:pt x="88" y="50"/>
                  </a:cubicBezTo>
                  <a:cubicBezTo>
                    <a:pt x="90" y="48"/>
                    <a:pt x="87" y="45"/>
                    <a:pt x="84" y="44"/>
                  </a:cubicBezTo>
                  <a:cubicBezTo>
                    <a:pt x="80" y="43"/>
                    <a:pt x="82" y="33"/>
                    <a:pt x="78" y="33"/>
                  </a:cubicBezTo>
                  <a:cubicBezTo>
                    <a:pt x="74" y="32"/>
                    <a:pt x="77" y="35"/>
                    <a:pt x="73" y="34"/>
                  </a:cubicBezTo>
                  <a:cubicBezTo>
                    <a:pt x="71" y="33"/>
                    <a:pt x="69" y="30"/>
                    <a:pt x="67" y="32"/>
                  </a:cubicBezTo>
                  <a:cubicBezTo>
                    <a:pt x="65" y="33"/>
                    <a:pt x="60" y="63"/>
                    <a:pt x="56" y="70"/>
                  </a:cubicBezTo>
                  <a:cubicBezTo>
                    <a:pt x="53" y="76"/>
                    <a:pt x="37" y="91"/>
                    <a:pt x="37" y="9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7" y="104"/>
                    <a:pt x="40" y="97"/>
                    <a:pt x="39" y="97"/>
                  </a:cubicBezTo>
                  <a:cubicBezTo>
                    <a:pt x="37" y="96"/>
                    <a:pt x="35" y="94"/>
                    <a:pt x="33" y="94"/>
                  </a:cubicBezTo>
                  <a:cubicBezTo>
                    <a:pt x="32" y="94"/>
                    <a:pt x="34" y="101"/>
                    <a:pt x="34" y="101"/>
                  </a:cubicBezTo>
                  <a:cubicBezTo>
                    <a:pt x="34" y="101"/>
                    <a:pt x="50" y="112"/>
                    <a:pt x="51" y="112"/>
                  </a:cubicBezTo>
                  <a:cubicBezTo>
                    <a:pt x="53" y="112"/>
                    <a:pt x="56" y="110"/>
                    <a:pt x="61" y="109"/>
                  </a:cubicBezTo>
                  <a:cubicBezTo>
                    <a:pt x="65" y="109"/>
                    <a:pt x="64" y="112"/>
                    <a:pt x="62" y="112"/>
                  </a:cubicBezTo>
                  <a:cubicBezTo>
                    <a:pt x="60" y="112"/>
                    <a:pt x="52" y="115"/>
                    <a:pt x="52" y="115"/>
                  </a:cubicBezTo>
                  <a:cubicBezTo>
                    <a:pt x="52" y="115"/>
                    <a:pt x="50" y="113"/>
                    <a:pt x="48" y="113"/>
                  </a:cubicBezTo>
                  <a:cubicBezTo>
                    <a:pt x="45" y="113"/>
                    <a:pt x="43" y="116"/>
                    <a:pt x="43" y="116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40" y="119"/>
                    <a:pt x="35" y="117"/>
                    <a:pt x="34" y="117"/>
                  </a:cubicBezTo>
                  <a:cubicBezTo>
                    <a:pt x="32" y="116"/>
                    <a:pt x="29" y="119"/>
                    <a:pt x="29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5" y="126"/>
                    <a:pt x="31" y="122"/>
                    <a:pt x="27" y="121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19" y="121"/>
                    <a:pt x="17" y="120"/>
                    <a:pt x="15" y="118"/>
                  </a:cubicBezTo>
                  <a:cubicBezTo>
                    <a:pt x="14" y="117"/>
                    <a:pt x="7" y="119"/>
                    <a:pt x="7" y="119"/>
                  </a:cubicBezTo>
                  <a:cubicBezTo>
                    <a:pt x="7" y="119"/>
                    <a:pt x="7" y="122"/>
                    <a:pt x="10" y="124"/>
                  </a:cubicBezTo>
                  <a:cubicBezTo>
                    <a:pt x="13" y="126"/>
                    <a:pt x="17" y="125"/>
                    <a:pt x="17" y="125"/>
                  </a:cubicBezTo>
                  <a:cubicBezTo>
                    <a:pt x="17" y="125"/>
                    <a:pt x="17" y="128"/>
                    <a:pt x="19" y="129"/>
                  </a:cubicBezTo>
                  <a:cubicBezTo>
                    <a:pt x="22" y="131"/>
                    <a:pt x="26" y="127"/>
                    <a:pt x="26" y="127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9" y="127"/>
                    <a:pt x="35" y="131"/>
                    <a:pt x="38" y="132"/>
                  </a:cubicBezTo>
                  <a:cubicBezTo>
                    <a:pt x="41" y="132"/>
                    <a:pt x="33" y="135"/>
                    <a:pt x="33" y="135"/>
                  </a:cubicBezTo>
                  <a:cubicBezTo>
                    <a:pt x="31" y="134"/>
                    <a:pt x="31" y="134"/>
                    <a:pt x="31" y="134"/>
                  </a:cubicBezTo>
                  <a:cubicBezTo>
                    <a:pt x="31" y="134"/>
                    <a:pt x="30" y="131"/>
                    <a:pt x="28" y="131"/>
                  </a:cubicBezTo>
                  <a:cubicBezTo>
                    <a:pt x="26" y="129"/>
                    <a:pt x="23" y="133"/>
                    <a:pt x="23" y="133"/>
                  </a:cubicBezTo>
                  <a:cubicBezTo>
                    <a:pt x="23" y="133"/>
                    <a:pt x="19" y="133"/>
                    <a:pt x="16" y="132"/>
                  </a:cubicBezTo>
                  <a:cubicBezTo>
                    <a:pt x="14" y="132"/>
                    <a:pt x="11" y="127"/>
                    <a:pt x="8" y="127"/>
                  </a:cubicBezTo>
                  <a:cubicBezTo>
                    <a:pt x="7" y="127"/>
                    <a:pt x="2" y="129"/>
                    <a:pt x="2" y="129"/>
                  </a:cubicBezTo>
                  <a:cubicBezTo>
                    <a:pt x="2" y="129"/>
                    <a:pt x="1" y="133"/>
                    <a:pt x="0" y="134"/>
                  </a:cubicBezTo>
                  <a:cubicBezTo>
                    <a:pt x="0" y="135"/>
                    <a:pt x="1" y="138"/>
                    <a:pt x="1" y="138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5" y="143"/>
                    <a:pt x="22" y="143"/>
                  </a:cubicBezTo>
                  <a:cubicBezTo>
                    <a:pt x="29" y="144"/>
                    <a:pt x="39" y="134"/>
                    <a:pt x="39" y="134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4" y="129"/>
                    <a:pt x="48" y="128"/>
                  </a:cubicBezTo>
                  <a:cubicBezTo>
                    <a:pt x="51" y="126"/>
                    <a:pt x="51" y="131"/>
                    <a:pt x="51" y="131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4" y="131"/>
                    <a:pt x="59" y="127"/>
                    <a:pt x="63" y="127"/>
                  </a:cubicBezTo>
                  <a:cubicBezTo>
                    <a:pt x="66" y="127"/>
                    <a:pt x="62" y="134"/>
                    <a:pt x="62" y="134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7" y="134"/>
                    <a:pt x="69" y="128"/>
                    <a:pt x="72" y="129"/>
                  </a:cubicBezTo>
                  <a:cubicBezTo>
                    <a:pt x="74" y="131"/>
                    <a:pt x="71" y="136"/>
                    <a:pt x="71" y="136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8"/>
                    <a:pt x="77" y="143"/>
                    <a:pt x="80" y="143"/>
                  </a:cubicBezTo>
                  <a:cubicBezTo>
                    <a:pt x="83" y="144"/>
                    <a:pt x="86" y="141"/>
                    <a:pt x="89" y="142"/>
                  </a:cubicBezTo>
                  <a:cubicBezTo>
                    <a:pt x="93" y="142"/>
                    <a:pt x="92" y="145"/>
                    <a:pt x="92" y="145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50"/>
                    <a:pt x="99" y="150"/>
                    <a:pt x="102" y="153"/>
                  </a:cubicBezTo>
                  <a:cubicBezTo>
                    <a:pt x="104" y="155"/>
                    <a:pt x="101" y="157"/>
                    <a:pt x="99" y="159"/>
                  </a:cubicBezTo>
                  <a:cubicBezTo>
                    <a:pt x="98" y="160"/>
                    <a:pt x="99" y="163"/>
                    <a:pt x="99" y="163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4" y="168"/>
                    <a:pt x="93" y="170"/>
                  </a:cubicBezTo>
                  <a:cubicBezTo>
                    <a:pt x="90" y="173"/>
                    <a:pt x="94" y="174"/>
                    <a:pt x="94" y="174"/>
                  </a:cubicBezTo>
                  <a:cubicBezTo>
                    <a:pt x="94" y="174"/>
                    <a:pt x="98" y="176"/>
                    <a:pt x="102" y="176"/>
                  </a:cubicBezTo>
                  <a:cubicBezTo>
                    <a:pt x="105" y="177"/>
                    <a:pt x="109" y="175"/>
                    <a:pt x="110" y="175"/>
                  </a:cubicBezTo>
                  <a:cubicBezTo>
                    <a:pt x="110" y="174"/>
                    <a:pt x="109" y="173"/>
                    <a:pt x="109" y="173"/>
                  </a:cubicBezTo>
                  <a:cubicBezTo>
                    <a:pt x="111" y="171"/>
                    <a:pt x="112" y="170"/>
                    <a:pt x="114" y="170"/>
                  </a:cubicBezTo>
                  <a:cubicBezTo>
                    <a:pt x="113" y="166"/>
                    <a:pt x="113" y="159"/>
                    <a:pt x="106" y="161"/>
                  </a:cubicBezTo>
                  <a:cubicBezTo>
                    <a:pt x="105" y="159"/>
                    <a:pt x="105" y="156"/>
                    <a:pt x="108" y="155"/>
                  </a:cubicBezTo>
                  <a:cubicBezTo>
                    <a:pt x="109" y="156"/>
                    <a:pt x="109" y="157"/>
                    <a:pt x="110" y="158"/>
                  </a:cubicBezTo>
                  <a:cubicBezTo>
                    <a:pt x="111" y="153"/>
                    <a:pt x="117" y="154"/>
                    <a:pt x="118" y="149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3" y="142"/>
                    <a:pt x="121" y="141"/>
                    <a:pt x="121" y="136"/>
                  </a:cubicBezTo>
                  <a:cubicBezTo>
                    <a:pt x="121" y="132"/>
                    <a:pt x="121" y="127"/>
                    <a:pt x="119" y="124"/>
                  </a:cubicBezTo>
                  <a:cubicBezTo>
                    <a:pt x="117" y="121"/>
                    <a:pt x="115" y="117"/>
                    <a:pt x="115" y="113"/>
                  </a:cubicBezTo>
                  <a:cubicBezTo>
                    <a:pt x="115" y="115"/>
                    <a:pt x="112" y="105"/>
                    <a:pt x="112" y="105"/>
                  </a:cubicBezTo>
                  <a:cubicBezTo>
                    <a:pt x="115" y="105"/>
                    <a:pt x="117" y="104"/>
                    <a:pt x="120" y="106"/>
                  </a:cubicBezTo>
                  <a:cubicBezTo>
                    <a:pt x="119" y="105"/>
                    <a:pt x="119" y="103"/>
                    <a:pt x="118" y="102"/>
                  </a:cubicBezTo>
                  <a:cubicBezTo>
                    <a:pt x="122" y="102"/>
                    <a:pt x="128" y="104"/>
                    <a:pt x="131" y="106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5" y="105"/>
                    <a:pt x="139" y="98"/>
                    <a:pt x="144" y="102"/>
                  </a:cubicBezTo>
                  <a:cubicBezTo>
                    <a:pt x="146" y="103"/>
                    <a:pt x="150" y="93"/>
                    <a:pt x="142" y="93"/>
                  </a:cubicBezTo>
                  <a:cubicBezTo>
                    <a:pt x="144" y="90"/>
                    <a:pt x="146" y="88"/>
                    <a:pt x="150" y="88"/>
                  </a:cubicBezTo>
                  <a:cubicBezTo>
                    <a:pt x="150" y="88"/>
                    <a:pt x="157" y="81"/>
                    <a:pt x="159" y="80"/>
                  </a:cubicBezTo>
                  <a:cubicBezTo>
                    <a:pt x="154" y="77"/>
                    <a:pt x="161" y="71"/>
                    <a:pt x="155" y="65"/>
                  </a:cubicBezTo>
                  <a:cubicBezTo>
                    <a:pt x="152" y="72"/>
                    <a:pt x="138" y="62"/>
                    <a:pt x="147" y="58"/>
                  </a:cubicBezTo>
                  <a:cubicBezTo>
                    <a:pt x="142" y="49"/>
                    <a:pt x="154" y="56"/>
                    <a:pt x="157" y="55"/>
                  </a:cubicBezTo>
                  <a:cubicBezTo>
                    <a:pt x="162" y="53"/>
                    <a:pt x="159" y="45"/>
                    <a:pt x="162" y="41"/>
                  </a:cubicBezTo>
                  <a:cubicBezTo>
                    <a:pt x="164" y="38"/>
                    <a:pt x="167" y="33"/>
                    <a:pt x="166" y="29"/>
                  </a:cubicBezTo>
                  <a:cubicBezTo>
                    <a:pt x="166" y="26"/>
                    <a:pt x="168" y="22"/>
                    <a:pt x="168" y="18"/>
                  </a:cubicBezTo>
                  <a:close/>
                  <a:moveTo>
                    <a:pt x="77" y="26"/>
                  </a:moveTo>
                  <a:cubicBezTo>
                    <a:pt x="81" y="19"/>
                    <a:pt x="77" y="18"/>
                    <a:pt x="76" y="17"/>
                  </a:cubicBezTo>
                  <a:cubicBezTo>
                    <a:pt x="74" y="16"/>
                    <a:pt x="72" y="18"/>
                    <a:pt x="72" y="18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3" y="30"/>
                    <a:pt x="77" y="26"/>
                  </a:cubicBezTo>
                  <a:close/>
                  <a:moveTo>
                    <a:pt x="22" y="110"/>
                  </a:moveTo>
                  <a:cubicBezTo>
                    <a:pt x="24" y="111"/>
                    <a:pt x="27" y="115"/>
                    <a:pt x="27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31" y="112"/>
                    <a:pt x="31" y="108"/>
                    <a:pt x="27" y="108"/>
                  </a:cubicBezTo>
                  <a:cubicBezTo>
                    <a:pt x="22" y="107"/>
                    <a:pt x="18" y="107"/>
                    <a:pt x="18" y="108"/>
                  </a:cubicBezTo>
                  <a:cubicBezTo>
                    <a:pt x="18" y="110"/>
                    <a:pt x="22" y="110"/>
                    <a:pt x="22" y="110"/>
                  </a:cubicBezTo>
                  <a:close/>
                  <a:moveTo>
                    <a:pt x="23" y="119"/>
                  </a:moveTo>
                  <a:cubicBezTo>
                    <a:pt x="27" y="119"/>
                    <a:pt x="27" y="119"/>
                    <a:pt x="27" y="119"/>
                  </a:cubicBezTo>
                  <a:cubicBezTo>
                    <a:pt x="28" y="119"/>
                    <a:pt x="24" y="116"/>
                    <a:pt x="24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6" y="116"/>
                    <a:pt x="18" y="118"/>
                  </a:cubicBezTo>
                  <a:cubicBezTo>
                    <a:pt x="21" y="120"/>
                    <a:pt x="22" y="119"/>
                    <a:pt x="23" y="119"/>
                  </a:cubicBezTo>
                  <a:close/>
                  <a:moveTo>
                    <a:pt x="27" y="105"/>
                  </a:moveTo>
                  <a:cubicBezTo>
                    <a:pt x="29" y="106"/>
                    <a:pt x="32" y="106"/>
                    <a:pt x="32" y="106"/>
                  </a:cubicBezTo>
                  <a:cubicBezTo>
                    <a:pt x="32" y="106"/>
                    <a:pt x="32" y="108"/>
                    <a:pt x="36" y="110"/>
                  </a:cubicBezTo>
                  <a:cubicBezTo>
                    <a:pt x="39" y="112"/>
                    <a:pt x="40" y="113"/>
                    <a:pt x="43" y="113"/>
                  </a:cubicBezTo>
                  <a:cubicBezTo>
                    <a:pt x="45" y="113"/>
                    <a:pt x="45" y="112"/>
                    <a:pt x="45" y="112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03"/>
                    <a:pt x="26" y="105"/>
                    <a:pt x="27" y="105"/>
                  </a:cubicBezTo>
                  <a:close/>
                  <a:moveTo>
                    <a:pt x="82" y="13"/>
                  </a:moveTo>
                  <a:cubicBezTo>
                    <a:pt x="87" y="10"/>
                    <a:pt x="86" y="7"/>
                    <a:pt x="81" y="11"/>
                  </a:cubicBezTo>
                  <a:cubicBezTo>
                    <a:pt x="77" y="14"/>
                    <a:pt x="82" y="13"/>
                    <a:pt x="82" y="13"/>
                  </a:cubicBezTo>
                  <a:close/>
                  <a:moveTo>
                    <a:pt x="90" y="9"/>
                  </a:moveTo>
                  <a:cubicBezTo>
                    <a:pt x="93" y="7"/>
                    <a:pt x="93" y="7"/>
                    <a:pt x="93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3"/>
                    <a:pt x="89" y="5"/>
                    <a:pt x="88" y="7"/>
                  </a:cubicBezTo>
                  <a:cubicBezTo>
                    <a:pt x="87" y="9"/>
                    <a:pt x="90" y="9"/>
                    <a:pt x="90" y="9"/>
                  </a:cubicBezTo>
                  <a:close/>
                  <a:moveTo>
                    <a:pt x="115" y="5"/>
                  </a:moveTo>
                  <a:cubicBezTo>
                    <a:pt x="118" y="5"/>
                    <a:pt x="126" y="2"/>
                    <a:pt x="118" y="2"/>
                  </a:cubicBezTo>
                  <a:cubicBezTo>
                    <a:pt x="112" y="2"/>
                    <a:pt x="109" y="3"/>
                    <a:pt x="109" y="3"/>
                  </a:cubicBezTo>
                  <a:cubicBezTo>
                    <a:pt x="109" y="6"/>
                    <a:pt x="112" y="5"/>
                    <a:pt x="115" y="5"/>
                  </a:cubicBezTo>
                  <a:close/>
                  <a:moveTo>
                    <a:pt x="136" y="2"/>
                  </a:moveTo>
                  <a:cubicBezTo>
                    <a:pt x="135" y="0"/>
                    <a:pt x="135" y="0"/>
                    <a:pt x="135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5"/>
                    <a:pt x="129" y="5"/>
                    <a:pt x="129" y="5"/>
                  </a:cubicBezTo>
                  <a:lnTo>
                    <a:pt x="136" y="2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5" name="Freeform 171"/>
            <p:cNvSpPr>
              <a:spLocks/>
            </p:cNvSpPr>
            <p:nvPr/>
          </p:nvSpPr>
          <p:spPr bwMode="auto">
            <a:xfrm>
              <a:off x="2625" y="2455"/>
              <a:ext cx="215" cy="178"/>
            </a:xfrm>
            <a:custGeom>
              <a:avLst/>
              <a:gdLst>
                <a:gd name="T0" fmla="*/ 1425877 w 160"/>
                <a:gd name="T1" fmla="*/ 538857 h 133"/>
                <a:gd name="T2" fmla="*/ 1375991 w 160"/>
                <a:gd name="T3" fmla="*/ 411580 h 133"/>
                <a:gd name="T4" fmla="*/ 1215617 w 160"/>
                <a:gd name="T5" fmla="*/ 402629 h 133"/>
                <a:gd name="T6" fmla="*/ 1254086 w 160"/>
                <a:gd name="T7" fmla="*/ 350485 h 133"/>
                <a:gd name="T8" fmla="*/ 1268999 w 160"/>
                <a:gd name="T9" fmla="*/ 277071 h 133"/>
                <a:gd name="T10" fmla="*/ 1238166 w 160"/>
                <a:gd name="T11" fmla="*/ 202893 h 133"/>
                <a:gd name="T12" fmla="*/ 1165188 w 160"/>
                <a:gd name="T13" fmla="*/ 130776 h 133"/>
                <a:gd name="T14" fmla="*/ 1045773 w 160"/>
                <a:gd name="T15" fmla="*/ 97715 h 133"/>
                <a:gd name="T16" fmla="*/ 1005730 w 160"/>
                <a:gd name="T17" fmla="*/ 22757 h 133"/>
                <a:gd name="T18" fmla="*/ 909250 w 160"/>
                <a:gd name="T19" fmla="*/ 70064 h 133"/>
                <a:gd name="T20" fmla="*/ 839660 w 160"/>
                <a:gd name="T21" fmla="*/ 40762 h 133"/>
                <a:gd name="T22" fmla="*/ 778250 w 160"/>
                <a:gd name="T23" fmla="*/ 17004 h 133"/>
                <a:gd name="T24" fmla="*/ 726572 w 160"/>
                <a:gd name="T25" fmla="*/ 73012 h 133"/>
                <a:gd name="T26" fmla="*/ 534603 w 160"/>
                <a:gd name="T27" fmla="*/ 144084 h 133"/>
                <a:gd name="T28" fmla="*/ 397844 w 160"/>
                <a:gd name="T29" fmla="*/ 73012 h 133"/>
                <a:gd name="T30" fmla="*/ 332635 w 160"/>
                <a:gd name="T31" fmla="*/ 97715 h 133"/>
                <a:gd name="T32" fmla="*/ 338845 w 160"/>
                <a:gd name="T33" fmla="*/ 40762 h 133"/>
                <a:gd name="T34" fmla="*/ 103927 w 160"/>
                <a:gd name="T35" fmla="*/ 125497 h 133"/>
                <a:gd name="T36" fmla="*/ 1 w 160"/>
                <a:gd name="T37" fmla="*/ 207025 h 133"/>
                <a:gd name="T38" fmla="*/ 20039 w 160"/>
                <a:gd name="T39" fmla="*/ 246134 h 133"/>
                <a:gd name="T40" fmla="*/ 0 w 160"/>
                <a:gd name="T41" fmla="*/ 313498 h 133"/>
                <a:gd name="T42" fmla="*/ 77341 w 160"/>
                <a:gd name="T43" fmla="*/ 370817 h 133"/>
                <a:gd name="T44" fmla="*/ 139652 w 160"/>
                <a:gd name="T45" fmla="*/ 345399 h 133"/>
                <a:gd name="T46" fmla="*/ 242198 w 160"/>
                <a:gd name="T47" fmla="*/ 402629 h 133"/>
                <a:gd name="T48" fmla="*/ 272225 w 160"/>
                <a:gd name="T49" fmla="*/ 519400 h 133"/>
                <a:gd name="T50" fmla="*/ 389213 w 160"/>
                <a:gd name="T51" fmla="*/ 538857 h 133"/>
                <a:gd name="T52" fmla="*/ 468285 w 160"/>
                <a:gd name="T53" fmla="*/ 599276 h 133"/>
                <a:gd name="T54" fmla="*/ 549688 w 160"/>
                <a:gd name="T55" fmla="*/ 725116 h 133"/>
                <a:gd name="T56" fmla="*/ 569297 w 160"/>
                <a:gd name="T57" fmla="*/ 840184 h 133"/>
                <a:gd name="T58" fmla="*/ 694529 w 160"/>
                <a:gd name="T59" fmla="*/ 867105 h 133"/>
                <a:gd name="T60" fmla="*/ 764293 w 160"/>
                <a:gd name="T61" fmla="*/ 818887 h 133"/>
                <a:gd name="T62" fmla="*/ 822159 w 160"/>
                <a:gd name="T63" fmla="*/ 840184 h 133"/>
                <a:gd name="T64" fmla="*/ 822159 w 160"/>
                <a:gd name="T65" fmla="*/ 922519 h 133"/>
                <a:gd name="T66" fmla="*/ 904645 w 160"/>
                <a:gd name="T67" fmla="*/ 941260 h 133"/>
                <a:gd name="T68" fmla="*/ 1023993 w 160"/>
                <a:gd name="T69" fmla="*/ 1038103 h 133"/>
                <a:gd name="T70" fmla="*/ 1221805 w 160"/>
                <a:gd name="T71" fmla="*/ 1108140 h 133"/>
                <a:gd name="T72" fmla="*/ 1215617 w 160"/>
                <a:gd name="T73" fmla="*/ 887214 h 133"/>
                <a:gd name="T74" fmla="*/ 1311945 w 160"/>
                <a:gd name="T75" fmla="*/ 751519 h 133"/>
                <a:gd name="T76" fmla="*/ 1425877 w 160"/>
                <a:gd name="T77" fmla="*/ 716216 h 133"/>
                <a:gd name="T78" fmla="*/ 1484545 w 160"/>
                <a:gd name="T79" fmla="*/ 577824 h 13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0"/>
                <a:gd name="T121" fmla="*/ 0 h 133"/>
                <a:gd name="T122" fmla="*/ 160 w 160"/>
                <a:gd name="T123" fmla="*/ 133 h 13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0" h="133">
                  <a:moveTo>
                    <a:pt x="156" y="69"/>
                  </a:moveTo>
                  <a:cubicBezTo>
                    <a:pt x="154" y="66"/>
                    <a:pt x="150" y="70"/>
                    <a:pt x="150" y="64"/>
                  </a:cubicBezTo>
                  <a:cubicBezTo>
                    <a:pt x="150" y="63"/>
                    <a:pt x="153" y="61"/>
                    <a:pt x="154" y="60"/>
                  </a:cubicBezTo>
                  <a:cubicBezTo>
                    <a:pt x="150" y="59"/>
                    <a:pt x="146" y="54"/>
                    <a:pt x="144" y="49"/>
                  </a:cubicBezTo>
                  <a:cubicBezTo>
                    <a:pt x="143" y="49"/>
                    <a:pt x="139" y="51"/>
                    <a:pt x="136" y="50"/>
                  </a:cubicBezTo>
                  <a:cubicBezTo>
                    <a:pt x="132" y="50"/>
                    <a:pt x="128" y="48"/>
                    <a:pt x="128" y="48"/>
                  </a:cubicBezTo>
                  <a:cubicBezTo>
                    <a:pt x="128" y="48"/>
                    <a:pt x="124" y="47"/>
                    <a:pt x="127" y="44"/>
                  </a:cubicBezTo>
                  <a:cubicBezTo>
                    <a:pt x="128" y="42"/>
                    <a:pt x="132" y="42"/>
                    <a:pt x="132" y="42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33" y="37"/>
                    <a:pt x="132" y="34"/>
                    <a:pt x="133" y="33"/>
                  </a:cubicBezTo>
                  <a:cubicBezTo>
                    <a:pt x="135" y="31"/>
                    <a:pt x="138" y="29"/>
                    <a:pt x="136" y="27"/>
                  </a:cubicBezTo>
                  <a:cubicBezTo>
                    <a:pt x="133" y="24"/>
                    <a:pt x="130" y="24"/>
                    <a:pt x="130" y="24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6" y="19"/>
                    <a:pt x="127" y="16"/>
                    <a:pt x="123" y="16"/>
                  </a:cubicBezTo>
                  <a:cubicBezTo>
                    <a:pt x="120" y="15"/>
                    <a:pt x="117" y="18"/>
                    <a:pt x="114" y="17"/>
                  </a:cubicBezTo>
                  <a:cubicBezTo>
                    <a:pt x="111" y="17"/>
                    <a:pt x="110" y="12"/>
                    <a:pt x="110" y="12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8" y="5"/>
                    <a:pt x="106" y="3"/>
                  </a:cubicBezTo>
                  <a:cubicBezTo>
                    <a:pt x="103" y="2"/>
                    <a:pt x="101" y="8"/>
                    <a:pt x="101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100" y="1"/>
                    <a:pt x="97" y="1"/>
                  </a:cubicBezTo>
                  <a:cubicBezTo>
                    <a:pt x="93" y="1"/>
                    <a:pt x="88" y="5"/>
                    <a:pt x="88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0"/>
                    <a:pt x="82" y="2"/>
                  </a:cubicBezTo>
                  <a:cubicBezTo>
                    <a:pt x="78" y="3"/>
                    <a:pt x="80" y="9"/>
                    <a:pt x="80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63" y="18"/>
                    <a:pt x="56" y="17"/>
                  </a:cubicBezTo>
                  <a:cubicBezTo>
                    <a:pt x="49" y="17"/>
                    <a:pt x="52" y="12"/>
                    <a:pt x="52" y="12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4" y="9"/>
                    <a:pt x="34" y="8"/>
                  </a:cubicBezTo>
                  <a:cubicBezTo>
                    <a:pt x="35" y="7"/>
                    <a:pt x="35" y="6"/>
                    <a:pt x="36" y="5"/>
                  </a:cubicBezTo>
                  <a:cubicBezTo>
                    <a:pt x="34" y="5"/>
                    <a:pt x="31" y="5"/>
                    <a:pt x="24" y="7"/>
                  </a:cubicBezTo>
                  <a:cubicBezTo>
                    <a:pt x="16" y="11"/>
                    <a:pt x="14" y="13"/>
                    <a:pt x="11" y="15"/>
                  </a:cubicBezTo>
                  <a:cubicBezTo>
                    <a:pt x="7" y="16"/>
                    <a:pt x="1" y="18"/>
                    <a:pt x="1" y="18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1" y="35"/>
                    <a:pt x="3" y="37"/>
                  </a:cubicBezTo>
                  <a:cubicBezTo>
                    <a:pt x="6" y="38"/>
                    <a:pt x="8" y="44"/>
                    <a:pt x="8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3" y="41"/>
                    <a:pt x="15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38" y="77"/>
                    <a:pt x="40" y="76"/>
                  </a:cubicBezTo>
                  <a:cubicBezTo>
                    <a:pt x="44" y="76"/>
                    <a:pt x="44" y="71"/>
                    <a:pt x="49" y="72"/>
                  </a:cubicBezTo>
                  <a:cubicBezTo>
                    <a:pt x="53" y="73"/>
                    <a:pt x="61" y="74"/>
                    <a:pt x="61" y="78"/>
                  </a:cubicBezTo>
                  <a:cubicBezTo>
                    <a:pt x="61" y="84"/>
                    <a:pt x="58" y="87"/>
                    <a:pt x="58" y="87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91"/>
                    <a:pt x="53" y="97"/>
                    <a:pt x="60" y="100"/>
                  </a:cubicBezTo>
                  <a:cubicBezTo>
                    <a:pt x="65" y="102"/>
                    <a:pt x="70" y="100"/>
                    <a:pt x="70" y="100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7" y="100"/>
                    <a:pt x="77" y="100"/>
                    <a:pt x="77" y="100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0" y="98"/>
                    <a:pt x="86" y="85"/>
                    <a:pt x="89" y="88"/>
                  </a:cubicBezTo>
                  <a:cubicBezTo>
                    <a:pt x="93" y="91"/>
                    <a:pt x="86" y="100"/>
                    <a:pt x="86" y="100"/>
                  </a:cubicBezTo>
                  <a:cubicBezTo>
                    <a:pt x="86" y="100"/>
                    <a:pt x="88" y="100"/>
                    <a:pt x="88" y="103"/>
                  </a:cubicBezTo>
                  <a:cubicBezTo>
                    <a:pt x="89" y="105"/>
                    <a:pt x="86" y="110"/>
                    <a:pt x="86" y="110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14" y="133"/>
                    <a:pt x="114" y="133"/>
                    <a:pt x="114" y="133"/>
                  </a:cubicBezTo>
                  <a:cubicBezTo>
                    <a:pt x="129" y="132"/>
                    <a:pt x="129" y="132"/>
                    <a:pt x="129" y="132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28" y="105"/>
                    <a:pt x="128" y="105"/>
                    <a:pt x="128" y="105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8" y="89"/>
                    <a:pt x="148" y="87"/>
                    <a:pt x="150" y="85"/>
                  </a:cubicBezTo>
                  <a:cubicBezTo>
                    <a:pt x="152" y="82"/>
                    <a:pt x="157" y="81"/>
                    <a:pt x="159" y="80"/>
                  </a:cubicBezTo>
                  <a:cubicBezTo>
                    <a:pt x="160" y="78"/>
                    <a:pt x="157" y="70"/>
                    <a:pt x="156" y="69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6" name="Freeform 172"/>
            <p:cNvSpPr>
              <a:spLocks/>
            </p:cNvSpPr>
            <p:nvPr/>
          </p:nvSpPr>
          <p:spPr bwMode="auto">
            <a:xfrm>
              <a:off x="2797" y="2576"/>
              <a:ext cx="47" cy="67"/>
            </a:xfrm>
            <a:custGeom>
              <a:avLst/>
              <a:gdLst>
                <a:gd name="T0" fmla="*/ 317942 w 35"/>
                <a:gd name="T1" fmla="*/ 260929 h 50"/>
                <a:gd name="T2" fmla="*/ 259668 w 35"/>
                <a:gd name="T3" fmla="*/ 182651 h 50"/>
                <a:gd name="T4" fmla="*/ 180354 w 35"/>
                <a:gd name="T5" fmla="*/ 42277 h 50"/>
                <a:gd name="T6" fmla="*/ 180354 w 35"/>
                <a:gd name="T7" fmla="*/ 17571 h 50"/>
                <a:gd name="T8" fmla="*/ 89323 w 35"/>
                <a:gd name="T9" fmla="*/ 0 h 50"/>
                <a:gd name="T10" fmla="*/ 24557 w 35"/>
                <a:gd name="T11" fmla="*/ 125200 h 50"/>
                <a:gd name="T12" fmla="*/ 0 w 35"/>
                <a:gd name="T13" fmla="*/ 129029 h 50"/>
                <a:gd name="T14" fmla="*/ 32977 w 35"/>
                <a:gd name="T15" fmla="*/ 301244 h 50"/>
                <a:gd name="T16" fmla="*/ 1 w 35"/>
                <a:gd name="T17" fmla="*/ 366521 h 50"/>
                <a:gd name="T18" fmla="*/ 0 w 35"/>
                <a:gd name="T19" fmla="*/ 366521 h 50"/>
                <a:gd name="T20" fmla="*/ 44283 w 35"/>
                <a:gd name="T21" fmla="*/ 384466 h 50"/>
                <a:gd name="T22" fmla="*/ 89323 w 35"/>
                <a:gd name="T23" fmla="*/ 428423 h 50"/>
                <a:gd name="T24" fmla="*/ 166563 w 35"/>
                <a:gd name="T25" fmla="*/ 386790 h 50"/>
                <a:gd name="T26" fmla="*/ 216298 w 35"/>
                <a:gd name="T27" fmla="*/ 406821 h 50"/>
                <a:gd name="T28" fmla="*/ 244810 w 35"/>
                <a:gd name="T29" fmla="*/ 403667 h 50"/>
                <a:gd name="T30" fmla="*/ 242190 w 35"/>
                <a:gd name="T31" fmla="*/ 380196 h 50"/>
                <a:gd name="T32" fmla="*/ 244810 w 35"/>
                <a:gd name="T33" fmla="*/ 327083 h 50"/>
                <a:gd name="T34" fmla="*/ 317942 w 35"/>
                <a:gd name="T35" fmla="*/ 260929 h 5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5"/>
                <a:gd name="T55" fmla="*/ 0 h 50"/>
                <a:gd name="T56" fmla="*/ 35 w 35"/>
                <a:gd name="T57" fmla="*/ 50 h 5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5" h="50">
                  <a:moveTo>
                    <a:pt x="34" y="30"/>
                  </a:moveTo>
                  <a:cubicBezTo>
                    <a:pt x="35" y="22"/>
                    <a:pt x="29" y="26"/>
                    <a:pt x="28" y="21"/>
                  </a:cubicBezTo>
                  <a:cubicBezTo>
                    <a:pt x="23" y="22"/>
                    <a:pt x="19" y="12"/>
                    <a:pt x="19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50"/>
                    <a:pt x="10" y="49"/>
                  </a:cubicBezTo>
                  <a:cubicBezTo>
                    <a:pt x="17" y="49"/>
                    <a:pt x="15" y="44"/>
                    <a:pt x="18" y="45"/>
                  </a:cubicBezTo>
                  <a:cubicBezTo>
                    <a:pt x="21" y="45"/>
                    <a:pt x="21" y="47"/>
                    <a:pt x="23" y="47"/>
                  </a:cubicBezTo>
                  <a:cubicBezTo>
                    <a:pt x="24" y="47"/>
                    <a:pt x="25" y="47"/>
                    <a:pt x="27" y="46"/>
                  </a:cubicBezTo>
                  <a:cubicBezTo>
                    <a:pt x="26" y="46"/>
                    <a:pt x="26" y="45"/>
                    <a:pt x="26" y="43"/>
                  </a:cubicBezTo>
                  <a:cubicBezTo>
                    <a:pt x="26" y="41"/>
                    <a:pt x="25" y="38"/>
                    <a:pt x="27" y="37"/>
                  </a:cubicBezTo>
                  <a:cubicBezTo>
                    <a:pt x="28" y="36"/>
                    <a:pt x="33" y="31"/>
                    <a:pt x="34" y="30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7" name="Freeform 173"/>
            <p:cNvSpPr>
              <a:spLocks/>
            </p:cNvSpPr>
            <p:nvPr/>
          </p:nvSpPr>
          <p:spPr bwMode="auto">
            <a:xfrm>
              <a:off x="3159" y="2499"/>
              <a:ext cx="396" cy="224"/>
            </a:xfrm>
            <a:custGeom>
              <a:avLst/>
              <a:gdLst>
                <a:gd name="T0" fmla="*/ 2598941 w 295"/>
                <a:gd name="T1" fmla="*/ 708057 h 167"/>
                <a:gd name="T2" fmla="*/ 2477798 w 295"/>
                <a:gd name="T3" fmla="*/ 575315 h 167"/>
                <a:gd name="T4" fmla="*/ 2319904 w 295"/>
                <a:gd name="T5" fmla="*/ 569515 h 167"/>
                <a:gd name="T6" fmla="*/ 2238107 w 295"/>
                <a:gd name="T7" fmla="*/ 525528 h 167"/>
                <a:gd name="T8" fmla="*/ 2238107 w 295"/>
                <a:gd name="T9" fmla="*/ 428918 h 167"/>
                <a:gd name="T10" fmla="*/ 2089326 w 295"/>
                <a:gd name="T11" fmla="*/ 428918 h 167"/>
                <a:gd name="T12" fmla="*/ 1879404 w 295"/>
                <a:gd name="T13" fmla="*/ 334786 h 167"/>
                <a:gd name="T14" fmla="*/ 1943214 w 295"/>
                <a:gd name="T15" fmla="*/ 413641 h 167"/>
                <a:gd name="T16" fmla="*/ 1907272 w 295"/>
                <a:gd name="T17" fmla="*/ 455083 h 167"/>
                <a:gd name="T18" fmla="*/ 1756822 w 295"/>
                <a:gd name="T19" fmla="*/ 525528 h 167"/>
                <a:gd name="T20" fmla="*/ 1609149 w 295"/>
                <a:gd name="T21" fmla="*/ 369564 h 167"/>
                <a:gd name="T22" fmla="*/ 1645674 w 295"/>
                <a:gd name="T23" fmla="*/ 229911 h 167"/>
                <a:gd name="T24" fmla="*/ 1520437 w 295"/>
                <a:gd name="T25" fmla="*/ 229911 h 167"/>
                <a:gd name="T26" fmla="*/ 1314905 w 295"/>
                <a:gd name="T27" fmla="*/ 200151 h 167"/>
                <a:gd name="T28" fmla="*/ 1264954 w 295"/>
                <a:gd name="T29" fmla="*/ 58260 h 167"/>
                <a:gd name="T30" fmla="*/ 1109242 w 295"/>
                <a:gd name="T31" fmla="*/ 73652 h 167"/>
                <a:gd name="T32" fmla="*/ 1109242 w 295"/>
                <a:gd name="T33" fmla="*/ 115717 h 167"/>
                <a:gd name="T34" fmla="*/ 1016375 w 295"/>
                <a:gd name="T35" fmla="*/ 127790 h 167"/>
                <a:gd name="T36" fmla="*/ 936548 w 295"/>
                <a:gd name="T37" fmla="*/ 78145 h 167"/>
                <a:gd name="T38" fmla="*/ 819086 w 295"/>
                <a:gd name="T39" fmla="*/ 43435 h 167"/>
                <a:gd name="T40" fmla="*/ 819086 w 295"/>
                <a:gd name="T41" fmla="*/ 104817 h 167"/>
                <a:gd name="T42" fmla="*/ 587381 w 295"/>
                <a:gd name="T43" fmla="*/ 208190 h 167"/>
                <a:gd name="T44" fmla="*/ 431573 w 295"/>
                <a:gd name="T45" fmla="*/ 334786 h 167"/>
                <a:gd name="T46" fmla="*/ 275016 w 295"/>
                <a:gd name="T47" fmla="*/ 393555 h 167"/>
                <a:gd name="T48" fmla="*/ 142943 w 295"/>
                <a:gd name="T49" fmla="*/ 444242 h 167"/>
                <a:gd name="T50" fmla="*/ 18199 w 295"/>
                <a:gd name="T51" fmla="*/ 469291 h 167"/>
                <a:gd name="T52" fmla="*/ 59094 w 295"/>
                <a:gd name="T53" fmla="*/ 602324 h 167"/>
                <a:gd name="T54" fmla="*/ 178416 w 295"/>
                <a:gd name="T55" fmla="*/ 690778 h 167"/>
                <a:gd name="T56" fmla="*/ 132911 w 295"/>
                <a:gd name="T57" fmla="*/ 788562 h 167"/>
                <a:gd name="T58" fmla="*/ 214864 w 295"/>
                <a:gd name="T59" fmla="*/ 926553 h 167"/>
                <a:gd name="T60" fmla="*/ 458571 w 295"/>
                <a:gd name="T61" fmla="*/ 1165593 h 167"/>
                <a:gd name="T62" fmla="*/ 640002 w 295"/>
                <a:gd name="T63" fmla="*/ 1268209 h 167"/>
                <a:gd name="T64" fmla="*/ 745416 w 295"/>
                <a:gd name="T65" fmla="*/ 1374357 h 167"/>
                <a:gd name="T66" fmla="*/ 819086 w 295"/>
                <a:gd name="T67" fmla="*/ 1448192 h 167"/>
                <a:gd name="T68" fmla="*/ 836379 w 295"/>
                <a:gd name="T69" fmla="*/ 1479214 h 167"/>
                <a:gd name="T70" fmla="*/ 974948 w 295"/>
                <a:gd name="T71" fmla="*/ 1448192 h 167"/>
                <a:gd name="T72" fmla="*/ 1025758 w 295"/>
                <a:gd name="T73" fmla="*/ 1453533 h 167"/>
                <a:gd name="T74" fmla="*/ 1068180 w 295"/>
                <a:gd name="T75" fmla="*/ 1399344 h 167"/>
                <a:gd name="T76" fmla="*/ 1177730 w 295"/>
                <a:gd name="T77" fmla="*/ 1374357 h 167"/>
                <a:gd name="T78" fmla="*/ 1242037 w 295"/>
                <a:gd name="T79" fmla="*/ 1219193 h 167"/>
                <a:gd name="T80" fmla="*/ 1314905 w 295"/>
                <a:gd name="T81" fmla="*/ 1219193 h 167"/>
                <a:gd name="T82" fmla="*/ 1479853 w 295"/>
                <a:gd name="T83" fmla="*/ 1286905 h 167"/>
                <a:gd name="T84" fmla="*/ 1630003 w 295"/>
                <a:gd name="T85" fmla="*/ 1350523 h 167"/>
                <a:gd name="T86" fmla="*/ 1777585 w 295"/>
                <a:gd name="T87" fmla="*/ 1291271 h 167"/>
                <a:gd name="T88" fmla="*/ 1899522 w 295"/>
                <a:gd name="T89" fmla="*/ 1350523 h 167"/>
                <a:gd name="T90" fmla="*/ 1986515 w 295"/>
                <a:gd name="T91" fmla="*/ 1371309 h 167"/>
                <a:gd name="T92" fmla="*/ 2225807 w 295"/>
                <a:gd name="T93" fmla="*/ 1268209 h 167"/>
                <a:gd name="T94" fmla="*/ 2358310 w 295"/>
                <a:gd name="T95" fmla="*/ 1132496 h 167"/>
                <a:gd name="T96" fmla="*/ 2445101 w 295"/>
                <a:gd name="T97" fmla="*/ 962689 h 167"/>
                <a:gd name="T98" fmla="*/ 2583830 w 295"/>
                <a:gd name="T99" fmla="*/ 822182 h 167"/>
                <a:gd name="T100" fmla="*/ 2715787 w 295"/>
                <a:gd name="T101" fmla="*/ 807908 h 1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95"/>
                <a:gd name="T154" fmla="*/ 0 h 167"/>
                <a:gd name="T155" fmla="*/ 295 w 295"/>
                <a:gd name="T156" fmla="*/ 167 h 16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95" h="167">
                  <a:moveTo>
                    <a:pt x="291" y="79"/>
                  </a:moveTo>
                  <a:cubicBezTo>
                    <a:pt x="282" y="79"/>
                    <a:pt x="282" y="79"/>
                    <a:pt x="282" y="79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69" y="64"/>
                    <a:pt x="269" y="64"/>
                    <a:pt x="269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63"/>
                    <a:pt x="252" y="63"/>
                    <a:pt x="252" y="63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5"/>
                    <a:pt x="245" y="59"/>
                    <a:pt x="243" y="58"/>
                  </a:cubicBezTo>
                  <a:cubicBezTo>
                    <a:pt x="242" y="57"/>
                    <a:pt x="239" y="53"/>
                    <a:pt x="239" y="53"/>
                  </a:cubicBezTo>
                  <a:cubicBezTo>
                    <a:pt x="243" y="48"/>
                    <a:pt x="243" y="48"/>
                    <a:pt x="243" y="48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8"/>
                    <a:pt x="223" y="43"/>
                    <a:pt x="217" y="41"/>
                  </a:cubicBezTo>
                  <a:cubicBezTo>
                    <a:pt x="211" y="39"/>
                    <a:pt x="204" y="37"/>
                    <a:pt x="204" y="37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9" y="46"/>
                    <a:pt x="211" y="46"/>
                  </a:cubicBezTo>
                  <a:cubicBezTo>
                    <a:pt x="213" y="46"/>
                    <a:pt x="211" y="52"/>
                    <a:pt x="211" y="52"/>
                  </a:cubicBezTo>
                  <a:cubicBezTo>
                    <a:pt x="207" y="51"/>
                    <a:pt x="207" y="51"/>
                    <a:pt x="207" y="51"/>
                  </a:cubicBezTo>
                  <a:cubicBezTo>
                    <a:pt x="207" y="51"/>
                    <a:pt x="201" y="54"/>
                    <a:pt x="201" y="56"/>
                  </a:cubicBezTo>
                  <a:cubicBezTo>
                    <a:pt x="200" y="58"/>
                    <a:pt x="194" y="60"/>
                    <a:pt x="191" y="58"/>
                  </a:cubicBezTo>
                  <a:cubicBezTo>
                    <a:pt x="188" y="56"/>
                    <a:pt x="189" y="48"/>
                    <a:pt x="187" y="45"/>
                  </a:cubicBezTo>
                  <a:cubicBezTo>
                    <a:pt x="186" y="42"/>
                    <a:pt x="177" y="43"/>
                    <a:pt x="175" y="41"/>
                  </a:cubicBezTo>
                  <a:cubicBezTo>
                    <a:pt x="173" y="38"/>
                    <a:pt x="186" y="30"/>
                    <a:pt x="186" y="30"/>
                  </a:cubicBezTo>
                  <a:cubicBezTo>
                    <a:pt x="179" y="25"/>
                    <a:pt x="179" y="25"/>
                    <a:pt x="179" y="25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3"/>
                    <a:pt x="112" y="16"/>
                    <a:pt x="110" y="14"/>
                  </a:cubicBezTo>
                  <a:cubicBezTo>
                    <a:pt x="107" y="12"/>
                    <a:pt x="101" y="14"/>
                    <a:pt x="106" y="8"/>
                  </a:cubicBezTo>
                  <a:cubicBezTo>
                    <a:pt x="105" y="9"/>
                    <a:pt x="102" y="9"/>
                    <a:pt x="101" y="9"/>
                  </a:cubicBezTo>
                  <a:cubicBezTo>
                    <a:pt x="107" y="1"/>
                    <a:pt x="94" y="2"/>
                    <a:pt x="91" y="0"/>
                  </a:cubicBezTo>
                  <a:cubicBezTo>
                    <a:pt x="90" y="1"/>
                    <a:pt x="89" y="4"/>
                    <a:pt x="89" y="5"/>
                  </a:cubicBezTo>
                  <a:cubicBezTo>
                    <a:pt x="90" y="5"/>
                    <a:pt x="95" y="7"/>
                    <a:pt x="95" y="8"/>
                  </a:cubicBezTo>
                  <a:cubicBezTo>
                    <a:pt x="95" y="12"/>
                    <a:pt x="92" y="10"/>
                    <a:pt x="89" y="12"/>
                  </a:cubicBezTo>
                  <a:cubicBezTo>
                    <a:pt x="84" y="14"/>
                    <a:pt x="80" y="18"/>
                    <a:pt x="77" y="18"/>
                  </a:cubicBezTo>
                  <a:cubicBezTo>
                    <a:pt x="74" y="18"/>
                    <a:pt x="66" y="22"/>
                    <a:pt x="64" y="23"/>
                  </a:cubicBezTo>
                  <a:cubicBezTo>
                    <a:pt x="60" y="25"/>
                    <a:pt x="58" y="35"/>
                    <a:pt x="53" y="30"/>
                  </a:cubicBezTo>
                  <a:cubicBezTo>
                    <a:pt x="53" y="30"/>
                    <a:pt x="50" y="32"/>
                    <a:pt x="47" y="37"/>
                  </a:cubicBezTo>
                  <a:cubicBezTo>
                    <a:pt x="45" y="39"/>
                    <a:pt x="43" y="40"/>
                    <a:pt x="41" y="39"/>
                  </a:cubicBezTo>
                  <a:cubicBezTo>
                    <a:pt x="40" y="48"/>
                    <a:pt x="33" y="42"/>
                    <a:pt x="30" y="44"/>
                  </a:cubicBezTo>
                  <a:cubicBezTo>
                    <a:pt x="29" y="44"/>
                    <a:pt x="25" y="46"/>
                    <a:pt x="25" y="46"/>
                  </a:cubicBezTo>
                  <a:cubicBezTo>
                    <a:pt x="19" y="43"/>
                    <a:pt x="18" y="48"/>
                    <a:pt x="16" y="49"/>
                  </a:cubicBezTo>
                  <a:cubicBezTo>
                    <a:pt x="14" y="52"/>
                    <a:pt x="11" y="61"/>
                    <a:pt x="10" y="62"/>
                  </a:cubicBezTo>
                  <a:cubicBezTo>
                    <a:pt x="9" y="62"/>
                    <a:pt x="3" y="54"/>
                    <a:pt x="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7"/>
                    <a:pt x="4" y="63"/>
                    <a:pt x="7" y="67"/>
                  </a:cubicBezTo>
                  <a:cubicBezTo>
                    <a:pt x="9" y="70"/>
                    <a:pt x="18" y="72"/>
                    <a:pt x="16" y="76"/>
                  </a:cubicBezTo>
                  <a:cubicBezTo>
                    <a:pt x="17" y="76"/>
                    <a:pt x="18" y="77"/>
                    <a:pt x="19" y="77"/>
                  </a:cubicBezTo>
                  <a:cubicBezTo>
                    <a:pt x="19" y="79"/>
                    <a:pt x="18" y="84"/>
                    <a:pt x="17" y="84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4" y="92"/>
                    <a:pt x="18" y="92"/>
                    <a:pt x="19" y="93"/>
                  </a:cubicBezTo>
                  <a:cubicBezTo>
                    <a:pt x="21" y="96"/>
                    <a:pt x="21" y="100"/>
                    <a:pt x="23" y="103"/>
                  </a:cubicBezTo>
                  <a:cubicBezTo>
                    <a:pt x="24" y="106"/>
                    <a:pt x="29" y="115"/>
                    <a:pt x="33" y="116"/>
                  </a:cubicBezTo>
                  <a:cubicBezTo>
                    <a:pt x="40" y="117"/>
                    <a:pt x="49" y="130"/>
                    <a:pt x="50" y="130"/>
                  </a:cubicBezTo>
                  <a:cubicBezTo>
                    <a:pt x="53" y="130"/>
                    <a:pt x="59" y="131"/>
                    <a:pt x="59" y="135"/>
                  </a:cubicBezTo>
                  <a:cubicBezTo>
                    <a:pt x="60" y="143"/>
                    <a:pt x="66" y="136"/>
                    <a:pt x="69" y="141"/>
                  </a:cubicBezTo>
                  <a:cubicBezTo>
                    <a:pt x="72" y="146"/>
                    <a:pt x="76" y="149"/>
                    <a:pt x="77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1" y="153"/>
                    <a:pt x="83" y="155"/>
                    <a:pt x="85" y="155"/>
                  </a:cubicBezTo>
                  <a:cubicBezTo>
                    <a:pt x="86" y="156"/>
                    <a:pt x="89" y="161"/>
                    <a:pt x="89" y="161"/>
                  </a:cubicBezTo>
                  <a:cubicBezTo>
                    <a:pt x="88" y="163"/>
                    <a:pt x="88" y="163"/>
                    <a:pt x="88" y="163"/>
                  </a:cubicBezTo>
                  <a:cubicBezTo>
                    <a:pt x="91" y="165"/>
                    <a:pt x="91" y="165"/>
                    <a:pt x="91" y="165"/>
                  </a:cubicBezTo>
                  <a:cubicBezTo>
                    <a:pt x="101" y="167"/>
                    <a:pt x="101" y="167"/>
                    <a:pt x="101" y="167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12" y="162"/>
                    <a:pt x="112" y="162"/>
                    <a:pt x="112" y="162"/>
                  </a:cubicBezTo>
                  <a:cubicBezTo>
                    <a:pt x="112" y="162"/>
                    <a:pt x="116" y="164"/>
                    <a:pt x="118" y="164"/>
                  </a:cubicBezTo>
                  <a:cubicBezTo>
                    <a:pt x="119" y="164"/>
                    <a:pt x="116" y="158"/>
                    <a:pt x="116" y="156"/>
                  </a:cubicBezTo>
                  <a:cubicBezTo>
                    <a:pt x="117" y="154"/>
                    <a:pt x="121" y="150"/>
                    <a:pt x="121" y="150"/>
                  </a:cubicBezTo>
                  <a:cubicBezTo>
                    <a:pt x="128" y="153"/>
                    <a:pt x="128" y="153"/>
                    <a:pt x="128" y="153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35" y="136"/>
                    <a:pt x="135" y="136"/>
                    <a:pt x="135" y="136"/>
                  </a:cubicBezTo>
                  <a:cubicBezTo>
                    <a:pt x="135" y="136"/>
                    <a:pt x="137" y="138"/>
                    <a:pt x="140" y="138"/>
                  </a:cubicBezTo>
                  <a:cubicBezTo>
                    <a:pt x="142" y="137"/>
                    <a:pt x="143" y="136"/>
                    <a:pt x="143" y="136"/>
                  </a:cubicBezTo>
                  <a:cubicBezTo>
                    <a:pt x="143" y="136"/>
                    <a:pt x="150" y="138"/>
                    <a:pt x="151" y="138"/>
                  </a:cubicBezTo>
                  <a:cubicBezTo>
                    <a:pt x="152" y="138"/>
                    <a:pt x="161" y="143"/>
                    <a:pt x="161" y="143"/>
                  </a:cubicBezTo>
                  <a:cubicBezTo>
                    <a:pt x="161" y="143"/>
                    <a:pt x="163" y="142"/>
                    <a:pt x="167" y="142"/>
                  </a:cubicBezTo>
                  <a:cubicBezTo>
                    <a:pt x="172" y="142"/>
                    <a:pt x="177" y="150"/>
                    <a:pt x="177" y="150"/>
                  </a:cubicBezTo>
                  <a:cubicBezTo>
                    <a:pt x="191" y="149"/>
                    <a:pt x="191" y="149"/>
                    <a:pt x="191" y="149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204" y="147"/>
                    <a:pt x="204" y="147"/>
                    <a:pt x="204" y="147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13" y="150"/>
                    <a:pt x="213" y="150"/>
                    <a:pt x="213" y="150"/>
                  </a:cubicBezTo>
                  <a:cubicBezTo>
                    <a:pt x="216" y="152"/>
                    <a:pt x="216" y="152"/>
                    <a:pt x="216" y="152"/>
                  </a:cubicBezTo>
                  <a:cubicBezTo>
                    <a:pt x="217" y="149"/>
                    <a:pt x="222" y="141"/>
                    <a:pt x="226" y="139"/>
                  </a:cubicBezTo>
                  <a:cubicBezTo>
                    <a:pt x="230" y="137"/>
                    <a:pt x="242" y="141"/>
                    <a:pt x="242" y="141"/>
                  </a:cubicBezTo>
                  <a:cubicBezTo>
                    <a:pt x="255" y="133"/>
                    <a:pt x="255" y="133"/>
                    <a:pt x="255" y="133"/>
                  </a:cubicBezTo>
                  <a:cubicBezTo>
                    <a:pt x="255" y="133"/>
                    <a:pt x="253" y="130"/>
                    <a:pt x="256" y="126"/>
                  </a:cubicBezTo>
                  <a:cubicBezTo>
                    <a:pt x="259" y="123"/>
                    <a:pt x="261" y="127"/>
                    <a:pt x="263" y="123"/>
                  </a:cubicBezTo>
                  <a:cubicBezTo>
                    <a:pt x="266" y="119"/>
                    <a:pt x="264" y="111"/>
                    <a:pt x="266" y="107"/>
                  </a:cubicBezTo>
                  <a:cubicBezTo>
                    <a:pt x="270" y="104"/>
                    <a:pt x="272" y="106"/>
                    <a:pt x="276" y="103"/>
                  </a:cubicBezTo>
                  <a:cubicBezTo>
                    <a:pt x="280" y="100"/>
                    <a:pt x="281" y="92"/>
                    <a:pt x="281" y="92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95" y="90"/>
                    <a:pt x="295" y="90"/>
                    <a:pt x="295" y="90"/>
                  </a:cubicBezTo>
                  <a:lnTo>
                    <a:pt x="291" y="79"/>
                  </a:lnTo>
                  <a:close/>
                </a:path>
              </a:pathLst>
            </a:custGeom>
            <a:solidFill>
              <a:srgbClr val="FF000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8" name="Freeform 174"/>
            <p:cNvSpPr>
              <a:spLocks noEditPoints="1"/>
            </p:cNvSpPr>
            <p:nvPr/>
          </p:nvSpPr>
          <p:spPr bwMode="auto">
            <a:xfrm>
              <a:off x="2951" y="1918"/>
              <a:ext cx="360" cy="275"/>
            </a:xfrm>
            <a:custGeom>
              <a:avLst/>
              <a:gdLst>
                <a:gd name="T0" fmla="*/ 317888 w 268"/>
                <a:gd name="T1" fmla="*/ 408627 h 205"/>
                <a:gd name="T2" fmla="*/ 349267 w 268"/>
                <a:gd name="T3" fmla="*/ 360611 h 205"/>
                <a:gd name="T4" fmla="*/ 332561 w 268"/>
                <a:gd name="T5" fmla="*/ 384769 h 205"/>
                <a:gd name="T6" fmla="*/ 173571 w 268"/>
                <a:gd name="T7" fmla="*/ 385845 h 205"/>
                <a:gd name="T8" fmla="*/ 211362 w 268"/>
                <a:gd name="T9" fmla="*/ 384769 h 205"/>
                <a:gd name="T10" fmla="*/ 208565 w 268"/>
                <a:gd name="T11" fmla="*/ 365204 h 205"/>
                <a:gd name="T12" fmla="*/ 180813 w 268"/>
                <a:gd name="T13" fmla="*/ 371557 h 205"/>
                <a:gd name="T14" fmla="*/ 138873 w 268"/>
                <a:gd name="T15" fmla="*/ 371557 h 205"/>
                <a:gd name="T16" fmla="*/ 145889 w 268"/>
                <a:gd name="T17" fmla="*/ 365204 h 205"/>
                <a:gd name="T18" fmla="*/ 212808 w 268"/>
                <a:gd name="T19" fmla="*/ 358214 h 205"/>
                <a:gd name="T20" fmla="*/ 201505 w 268"/>
                <a:gd name="T21" fmla="*/ 284710 h 205"/>
                <a:gd name="T22" fmla="*/ 180813 w 268"/>
                <a:gd name="T23" fmla="*/ 286828 h 205"/>
                <a:gd name="T24" fmla="*/ 136249 w 268"/>
                <a:gd name="T25" fmla="*/ 311763 h 205"/>
                <a:gd name="T26" fmla="*/ 161980 w 268"/>
                <a:gd name="T27" fmla="*/ 341319 h 205"/>
                <a:gd name="T28" fmla="*/ 200598 w 268"/>
                <a:gd name="T29" fmla="*/ 235988 h 205"/>
                <a:gd name="T30" fmla="*/ 273655 w 268"/>
                <a:gd name="T31" fmla="*/ 390061 h 205"/>
                <a:gd name="T32" fmla="*/ 232258 w 268"/>
                <a:gd name="T33" fmla="*/ 388732 h 205"/>
                <a:gd name="T34" fmla="*/ 283919 w 268"/>
                <a:gd name="T35" fmla="*/ 415141 h 205"/>
                <a:gd name="T36" fmla="*/ 37036 w 268"/>
                <a:gd name="T37" fmla="*/ 137512 h 205"/>
                <a:gd name="T38" fmla="*/ 75509 w 268"/>
                <a:gd name="T39" fmla="*/ 98961 h 205"/>
                <a:gd name="T40" fmla="*/ 142794 w 268"/>
                <a:gd name="T41" fmla="*/ 90424 h 205"/>
                <a:gd name="T42" fmla="*/ 191813 w 268"/>
                <a:gd name="T43" fmla="*/ 26688 h 205"/>
                <a:gd name="T44" fmla="*/ 136249 w 268"/>
                <a:gd name="T45" fmla="*/ 58351 h 205"/>
                <a:gd name="T46" fmla="*/ 20525 w 268"/>
                <a:gd name="T47" fmla="*/ 131376 h 205"/>
                <a:gd name="T48" fmla="*/ 42596 w 268"/>
                <a:gd name="T49" fmla="*/ 139031 h 205"/>
                <a:gd name="T50" fmla="*/ 42596 w 268"/>
                <a:gd name="T51" fmla="*/ 132753 h 205"/>
                <a:gd name="T52" fmla="*/ 257659 w 268"/>
                <a:gd name="T53" fmla="*/ 254438 h 205"/>
                <a:gd name="T54" fmla="*/ 229277 w 268"/>
                <a:gd name="T55" fmla="*/ 60296 h 205"/>
                <a:gd name="T56" fmla="*/ 31710 w 268"/>
                <a:gd name="T57" fmla="*/ 339009 h 205"/>
                <a:gd name="T58" fmla="*/ 107686 w 268"/>
                <a:gd name="T59" fmla="*/ 363797 h 205"/>
                <a:gd name="T60" fmla="*/ 126269 w 268"/>
                <a:gd name="T61" fmla="*/ 330358 h 205"/>
                <a:gd name="T62" fmla="*/ 126269 w 268"/>
                <a:gd name="T63" fmla="*/ 276002 h 205"/>
                <a:gd name="T64" fmla="*/ 157347 w 268"/>
                <a:gd name="T65" fmla="*/ 249245 h 205"/>
                <a:gd name="T66" fmla="*/ 191813 w 268"/>
                <a:gd name="T67" fmla="*/ 195847 h 205"/>
                <a:gd name="T68" fmla="*/ 206126 w 268"/>
                <a:gd name="T69" fmla="*/ 205747 h 205"/>
                <a:gd name="T70" fmla="*/ 227841 w 268"/>
                <a:gd name="T71" fmla="*/ 178083 h 205"/>
                <a:gd name="T72" fmla="*/ 176173 w 268"/>
                <a:gd name="T73" fmla="*/ 162720 h 205"/>
                <a:gd name="T74" fmla="*/ 180813 w 268"/>
                <a:gd name="T75" fmla="*/ 111358 h 205"/>
                <a:gd name="T76" fmla="*/ 122248 w 268"/>
                <a:gd name="T77" fmla="*/ 98961 h 205"/>
                <a:gd name="T78" fmla="*/ 103246 w 268"/>
                <a:gd name="T79" fmla="*/ 158214 h 205"/>
                <a:gd name="T80" fmla="*/ 83134 w 268"/>
                <a:gd name="T81" fmla="*/ 158214 h 205"/>
                <a:gd name="T82" fmla="*/ 51475 w 268"/>
                <a:gd name="T83" fmla="*/ 155523 h 205"/>
                <a:gd name="T84" fmla="*/ 10487 w 268"/>
                <a:gd name="T85" fmla="*/ 145554 h 205"/>
                <a:gd name="T86" fmla="*/ 10487 w 268"/>
                <a:gd name="T87" fmla="*/ 195847 h 205"/>
                <a:gd name="T88" fmla="*/ 17573 w 268"/>
                <a:gd name="T89" fmla="*/ 222126 h 205"/>
                <a:gd name="T90" fmla="*/ 4327 w 268"/>
                <a:gd name="T91" fmla="*/ 273990 h 205"/>
                <a:gd name="T92" fmla="*/ 37036 w 268"/>
                <a:gd name="T93" fmla="*/ 304613 h 205"/>
                <a:gd name="T94" fmla="*/ 83134 w 268"/>
                <a:gd name="T95" fmla="*/ 384769 h 205"/>
                <a:gd name="T96" fmla="*/ 131151 w 268"/>
                <a:gd name="T97" fmla="*/ 390061 h 205"/>
                <a:gd name="T98" fmla="*/ 336605 w 268"/>
                <a:gd name="T99" fmla="*/ 216758 h 205"/>
                <a:gd name="T100" fmla="*/ 325357 w 268"/>
                <a:gd name="T101" fmla="*/ 276002 h 205"/>
                <a:gd name="T102" fmla="*/ 311988 w 268"/>
                <a:gd name="T103" fmla="*/ 253479 h 205"/>
                <a:gd name="T104" fmla="*/ 285861 w 268"/>
                <a:gd name="T105" fmla="*/ 259490 h 205"/>
                <a:gd name="T106" fmla="*/ 280162 w 268"/>
                <a:gd name="T107" fmla="*/ 243532 h 205"/>
                <a:gd name="T108" fmla="*/ 232258 w 268"/>
                <a:gd name="T109" fmla="*/ 272243 h 205"/>
                <a:gd name="T110" fmla="*/ 245849 w 268"/>
                <a:gd name="T111" fmla="*/ 297974 h 205"/>
                <a:gd name="T112" fmla="*/ 294313 w 268"/>
                <a:gd name="T113" fmla="*/ 345223 h 205"/>
                <a:gd name="T114" fmla="*/ 306055 w 268"/>
                <a:gd name="T115" fmla="*/ 367548 h 205"/>
                <a:gd name="T116" fmla="*/ 354541 w 268"/>
                <a:gd name="T117" fmla="*/ 327398 h 205"/>
                <a:gd name="T118" fmla="*/ 363597 w 268"/>
                <a:gd name="T119" fmla="*/ 294049 h 205"/>
                <a:gd name="T120" fmla="*/ 25419 w 268"/>
                <a:gd name="T121" fmla="*/ 313959 h 205"/>
                <a:gd name="T122" fmla="*/ 534664 w 268"/>
                <a:gd name="T123" fmla="*/ 351365 h 205"/>
                <a:gd name="T124" fmla="*/ 374771 w 268"/>
                <a:gd name="T125" fmla="*/ 277492 h 20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8"/>
                <a:gd name="T190" fmla="*/ 0 h 205"/>
                <a:gd name="T191" fmla="*/ 268 w 268"/>
                <a:gd name="T192" fmla="*/ 205 h 20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8" h="205">
                  <a:moveTo>
                    <a:pt x="143" y="181"/>
                  </a:moveTo>
                  <a:cubicBezTo>
                    <a:pt x="142" y="179"/>
                    <a:pt x="142" y="179"/>
                    <a:pt x="142" y="179"/>
                  </a:cubicBezTo>
                  <a:cubicBezTo>
                    <a:pt x="142" y="179"/>
                    <a:pt x="138" y="178"/>
                    <a:pt x="137" y="179"/>
                  </a:cubicBezTo>
                  <a:cubicBezTo>
                    <a:pt x="137" y="179"/>
                    <a:pt x="138" y="185"/>
                    <a:pt x="140" y="187"/>
                  </a:cubicBezTo>
                  <a:cubicBezTo>
                    <a:pt x="142" y="190"/>
                    <a:pt x="143" y="192"/>
                    <a:pt x="143" y="192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7" y="205"/>
                    <a:pt x="147" y="205"/>
                    <a:pt x="147" y="205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47" y="180"/>
                    <a:pt x="147" y="180"/>
                    <a:pt x="147" y="180"/>
                  </a:cubicBezTo>
                  <a:lnTo>
                    <a:pt x="143" y="181"/>
                  </a:lnTo>
                  <a:close/>
                  <a:moveTo>
                    <a:pt x="131" y="178"/>
                  </a:moveTo>
                  <a:cubicBezTo>
                    <a:pt x="131" y="176"/>
                    <a:pt x="129" y="177"/>
                    <a:pt x="129" y="178"/>
                  </a:cubicBezTo>
                  <a:cubicBezTo>
                    <a:pt x="130" y="180"/>
                    <a:pt x="131" y="178"/>
                    <a:pt x="131" y="178"/>
                  </a:cubicBezTo>
                  <a:close/>
                  <a:moveTo>
                    <a:pt x="166" y="175"/>
                  </a:moveTo>
                  <a:cubicBezTo>
                    <a:pt x="165" y="175"/>
                    <a:pt x="162" y="175"/>
                    <a:pt x="162" y="174"/>
                  </a:cubicBezTo>
                  <a:cubicBezTo>
                    <a:pt x="161" y="174"/>
                    <a:pt x="157" y="173"/>
                    <a:pt x="157" y="173"/>
                  </a:cubicBezTo>
                  <a:cubicBezTo>
                    <a:pt x="156" y="173"/>
                    <a:pt x="156" y="173"/>
                    <a:pt x="156" y="173"/>
                  </a:cubicBezTo>
                  <a:cubicBezTo>
                    <a:pt x="158" y="175"/>
                    <a:pt x="158" y="175"/>
                    <a:pt x="158" y="175"/>
                  </a:cubicBezTo>
                  <a:cubicBezTo>
                    <a:pt x="158" y="175"/>
                    <a:pt x="161" y="177"/>
                    <a:pt x="158" y="177"/>
                  </a:cubicBezTo>
                  <a:cubicBezTo>
                    <a:pt x="157" y="178"/>
                    <a:pt x="154" y="178"/>
                    <a:pt x="154" y="178"/>
                  </a:cubicBezTo>
                  <a:cubicBezTo>
                    <a:pt x="152" y="179"/>
                    <a:pt x="152" y="179"/>
                    <a:pt x="152" y="179"/>
                  </a:cubicBezTo>
                  <a:cubicBezTo>
                    <a:pt x="153" y="182"/>
                    <a:pt x="153" y="182"/>
                    <a:pt x="153" y="182"/>
                  </a:cubicBezTo>
                  <a:cubicBezTo>
                    <a:pt x="154" y="185"/>
                    <a:pt x="155" y="185"/>
                    <a:pt x="155" y="185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57" y="181"/>
                    <a:pt x="161" y="179"/>
                    <a:pt x="162" y="179"/>
                  </a:cubicBezTo>
                  <a:cubicBezTo>
                    <a:pt x="163" y="179"/>
                    <a:pt x="165" y="181"/>
                    <a:pt x="168" y="180"/>
                  </a:cubicBezTo>
                  <a:cubicBezTo>
                    <a:pt x="170" y="179"/>
                    <a:pt x="168" y="175"/>
                    <a:pt x="166" y="175"/>
                  </a:cubicBezTo>
                  <a:close/>
                  <a:moveTo>
                    <a:pt x="84" y="185"/>
                  </a:moveTo>
                  <a:cubicBezTo>
                    <a:pt x="84" y="185"/>
                    <a:pt x="84" y="183"/>
                    <a:pt x="82" y="181"/>
                  </a:cubicBezTo>
                  <a:cubicBezTo>
                    <a:pt x="81" y="180"/>
                    <a:pt x="79" y="179"/>
                    <a:pt x="79" y="179"/>
                  </a:cubicBezTo>
                  <a:cubicBezTo>
                    <a:pt x="79" y="179"/>
                    <a:pt x="80" y="185"/>
                    <a:pt x="81" y="186"/>
                  </a:cubicBezTo>
                  <a:cubicBezTo>
                    <a:pt x="83" y="187"/>
                    <a:pt x="84" y="189"/>
                    <a:pt x="84" y="189"/>
                  </a:cubicBezTo>
                  <a:cubicBezTo>
                    <a:pt x="90" y="188"/>
                    <a:pt x="90" y="188"/>
                    <a:pt x="90" y="188"/>
                  </a:cubicBezTo>
                  <a:cubicBezTo>
                    <a:pt x="86" y="185"/>
                    <a:pt x="86" y="185"/>
                    <a:pt x="86" y="185"/>
                  </a:cubicBezTo>
                  <a:lnTo>
                    <a:pt x="84" y="185"/>
                  </a:lnTo>
                  <a:close/>
                  <a:moveTo>
                    <a:pt x="106" y="167"/>
                  </a:moveTo>
                  <a:cubicBezTo>
                    <a:pt x="103" y="175"/>
                    <a:pt x="103" y="175"/>
                    <a:pt x="103" y="175"/>
                  </a:cubicBezTo>
                  <a:cubicBezTo>
                    <a:pt x="96" y="183"/>
                    <a:pt x="96" y="183"/>
                    <a:pt x="96" y="183"/>
                  </a:cubicBezTo>
                  <a:cubicBezTo>
                    <a:pt x="98" y="185"/>
                    <a:pt x="98" y="185"/>
                    <a:pt x="98" y="185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7" y="174"/>
                    <a:pt x="107" y="167"/>
                    <a:pt x="107" y="167"/>
                  </a:cubicBezTo>
                  <a:lnTo>
                    <a:pt x="106" y="167"/>
                  </a:lnTo>
                  <a:close/>
                  <a:moveTo>
                    <a:pt x="97" y="177"/>
                  </a:moveTo>
                  <a:cubicBezTo>
                    <a:pt x="94" y="177"/>
                    <a:pt x="94" y="177"/>
                    <a:pt x="94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6"/>
                    <a:pt x="96" y="175"/>
                    <a:pt x="94" y="175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91" y="181"/>
                    <a:pt x="96" y="180"/>
                    <a:pt x="97" y="180"/>
                  </a:cubicBezTo>
                  <a:cubicBezTo>
                    <a:pt x="98" y="179"/>
                    <a:pt x="97" y="177"/>
                    <a:pt x="97" y="177"/>
                  </a:cubicBezTo>
                  <a:close/>
                  <a:moveTo>
                    <a:pt x="87" y="180"/>
                  </a:moveTo>
                  <a:cubicBezTo>
                    <a:pt x="88" y="180"/>
                    <a:pt x="88" y="179"/>
                    <a:pt x="88" y="179"/>
                  </a:cubicBezTo>
                  <a:cubicBezTo>
                    <a:pt x="84" y="179"/>
                    <a:pt x="84" y="179"/>
                    <a:pt x="84" y="179"/>
                  </a:cubicBezTo>
                  <a:lnTo>
                    <a:pt x="87" y="180"/>
                  </a:lnTo>
                  <a:close/>
                  <a:moveTo>
                    <a:pt x="126" y="181"/>
                  </a:moveTo>
                  <a:cubicBezTo>
                    <a:pt x="129" y="180"/>
                    <a:pt x="129" y="179"/>
                    <a:pt x="125" y="179"/>
                  </a:cubicBezTo>
                  <a:cubicBezTo>
                    <a:pt x="125" y="179"/>
                    <a:pt x="123" y="179"/>
                    <a:pt x="123" y="180"/>
                  </a:cubicBezTo>
                  <a:cubicBezTo>
                    <a:pt x="123" y="181"/>
                    <a:pt x="124" y="182"/>
                    <a:pt x="126" y="181"/>
                  </a:cubicBezTo>
                  <a:close/>
                  <a:moveTo>
                    <a:pt x="61" y="172"/>
                  </a:moveTo>
                  <a:cubicBezTo>
                    <a:pt x="60" y="172"/>
                    <a:pt x="58" y="173"/>
                    <a:pt x="58" y="175"/>
                  </a:cubicBezTo>
                  <a:cubicBezTo>
                    <a:pt x="58" y="176"/>
                    <a:pt x="64" y="178"/>
                    <a:pt x="65" y="179"/>
                  </a:cubicBezTo>
                  <a:cubicBezTo>
                    <a:pt x="67" y="180"/>
                    <a:pt x="65" y="181"/>
                    <a:pt x="65" y="181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63" y="180"/>
                    <a:pt x="63" y="180"/>
                    <a:pt x="63" y="180"/>
                  </a:cubicBezTo>
                  <a:cubicBezTo>
                    <a:pt x="64" y="183"/>
                    <a:pt x="64" y="183"/>
                    <a:pt x="64" y="183"/>
                  </a:cubicBezTo>
                  <a:cubicBezTo>
                    <a:pt x="66" y="183"/>
                    <a:pt x="66" y="183"/>
                    <a:pt x="66" y="183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3" y="186"/>
                    <a:pt x="71" y="180"/>
                    <a:pt x="68" y="176"/>
                  </a:cubicBezTo>
                  <a:cubicBezTo>
                    <a:pt x="68" y="176"/>
                    <a:pt x="64" y="172"/>
                    <a:pt x="61" y="172"/>
                  </a:cubicBezTo>
                  <a:close/>
                  <a:moveTo>
                    <a:pt x="77" y="169"/>
                  </a:moveTo>
                  <a:cubicBezTo>
                    <a:pt x="74" y="171"/>
                    <a:pt x="74" y="171"/>
                    <a:pt x="74" y="171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72"/>
                    <a:pt x="80" y="172"/>
                    <a:pt x="80" y="172"/>
                  </a:cubicBezTo>
                  <a:cubicBezTo>
                    <a:pt x="80" y="172"/>
                    <a:pt x="81" y="174"/>
                    <a:pt x="86" y="175"/>
                  </a:cubicBezTo>
                  <a:cubicBezTo>
                    <a:pt x="91" y="176"/>
                    <a:pt x="92" y="172"/>
                    <a:pt x="92" y="172"/>
                  </a:cubicBezTo>
                  <a:cubicBezTo>
                    <a:pt x="92" y="172"/>
                    <a:pt x="98" y="175"/>
                    <a:pt x="99" y="173"/>
                  </a:cubicBezTo>
                  <a:cubicBezTo>
                    <a:pt x="101" y="170"/>
                    <a:pt x="103" y="163"/>
                    <a:pt x="103" y="163"/>
                  </a:cubicBezTo>
                  <a:cubicBezTo>
                    <a:pt x="103" y="163"/>
                    <a:pt x="100" y="161"/>
                    <a:pt x="101" y="159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4" y="148"/>
                    <a:pt x="97" y="148"/>
                    <a:pt x="98" y="147"/>
                  </a:cubicBezTo>
                  <a:cubicBezTo>
                    <a:pt x="99" y="145"/>
                    <a:pt x="100" y="145"/>
                    <a:pt x="99" y="143"/>
                  </a:cubicBezTo>
                  <a:cubicBezTo>
                    <a:pt x="97" y="141"/>
                    <a:pt x="94" y="137"/>
                    <a:pt x="94" y="137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84" y="138"/>
                    <a:pt x="84" y="138"/>
                    <a:pt x="84" y="138"/>
                  </a:cubicBezTo>
                  <a:cubicBezTo>
                    <a:pt x="83" y="140"/>
                    <a:pt x="83" y="140"/>
                    <a:pt x="83" y="140"/>
                  </a:cubicBezTo>
                  <a:cubicBezTo>
                    <a:pt x="81" y="138"/>
                    <a:pt x="81" y="138"/>
                    <a:pt x="81" y="138"/>
                  </a:cubicBezTo>
                  <a:cubicBezTo>
                    <a:pt x="67" y="144"/>
                    <a:pt x="67" y="144"/>
                    <a:pt x="67" y="144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7" y="155"/>
                    <a:pt x="67" y="155"/>
                    <a:pt x="67" y="155"/>
                  </a:cubicBezTo>
                  <a:cubicBezTo>
                    <a:pt x="67" y="155"/>
                    <a:pt x="66" y="161"/>
                    <a:pt x="68" y="162"/>
                  </a:cubicBezTo>
                  <a:cubicBezTo>
                    <a:pt x="70" y="163"/>
                    <a:pt x="71" y="170"/>
                    <a:pt x="71" y="170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5"/>
                    <a:pt x="75" y="165"/>
                    <a:pt x="75" y="165"/>
                  </a:cubicBezTo>
                  <a:lnTo>
                    <a:pt x="77" y="169"/>
                  </a:lnTo>
                  <a:close/>
                  <a:moveTo>
                    <a:pt x="91" y="123"/>
                  </a:moveTo>
                  <a:cubicBezTo>
                    <a:pt x="91" y="125"/>
                    <a:pt x="92" y="127"/>
                    <a:pt x="92" y="127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8" y="127"/>
                    <a:pt x="99" y="126"/>
                    <a:pt x="99" y="124"/>
                  </a:cubicBezTo>
                  <a:cubicBezTo>
                    <a:pt x="99" y="123"/>
                    <a:pt x="97" y="118"/>
                    <a:pt x="97" y="118"/>
                  </a:cubicBezTo>
                  <a:cubicBezTo>
                    <a:pt x="97" y="118"/>
                    <a:pt x="96" y="119"/>
                    <a:pt x="94" y="117"/>
                  </a:cubicBezTo>
                  <a:cubicBezTo>
                    <a:pt x="94" y="115"/>
                    <a:pt x="93" y="113"/>
                    <a:pt x="93" y="113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1" y="120"/>
                    <a:pt x="91" y="123"/>
                  </a:cubicBezTo>
                  <a:close/>
                  <a:moveTo>
                    <a:pt x="140" y="190"/>
                  </a:moveTo>
                  <a:cubicBezTo>
                    <a:pt x="139" y="188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27" y="188"/>
                    <a:pt x="127" y="188"/>
                    <a:pt x="127" y="188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5"/>
                    <a:pt x="125" y="185"/>
                    <a:pt x="125" y="185"/>
                  </a:cubicBezTo>
                  <a:cubicBezTo>
                    <a:pt x="125" y="185"/>
                    <a:pt x="124" y="180"/>
                    <a:pt x="118" y="180"/>
                  </a:cubicBezTo>
                  <a:cubicBezTo>
                    <a:pt x="112" y="179"/>
                    <a:pt x="109" y="183"/>
                    <a:pt x="109" y="183"/>
                  </a:cubicBezTo>
                  <a:cubicBezTo>
                    <a:pt x="114" y="188"/>
                    <a:pt x="114" y="188"/>
                    <a:pt x="114" y="188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08" y="189"/>
                    <a:pt x="108" y="189"/>
                    <a:pt x="108" y="189"/>
                  </a:cubicBezTo>
                  <a:cubicBezTo>
                    <a:pt x="108" y="187"/>
                    <a:pt x="108" y="187"/>
                    <a:pt x="108" y="187"/>
                  </a:cubicBezTo>
                  <a:cubicBezTo>
                    <a:pt x="107" y="188"/>
                    <a:pt x="107" y="188"/>
                    <a:pt x="107" y="188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21" y="196"/>
                    <a:pt x="121" y="196"/>
                    <a:pt x="121" y="196"/>
                  </a:cubicBezTo>
                  <a:cubicBezTo>
                    <a:pt x="121" y="196"/>
                    <a:pt x="122" y="198"/>
                    <a:pt x="123" y="200"/>
                  </a:cubicBezTo>
                  <a:cubicBezTo>
                    <a:pt x="123" y="202"/>
                    <a:pt x="126" y="204"/>
                    <a:pt x="126" y="204"/>
                  </a:cubicBezTo>
                  <a:cubicBezTo>
                    <a:pt x="129" y="203"/>
                    <a:pt x="129" y="203"/>
                    <a:pt x="129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9" y="201"/>
                    <a:pt x="130" y="200"/>
                    <a:pt x="132" y="200"/>
                  </a:cubicBezTo>
                  <a:cubicBezTo>
                    <a:pt x="134" y="200"/>
                    <a:pt x="140" y="198"/>
                    <a:pt x="140" y="198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0" y="194"/>
                    <a:pt x="140" y="194"/>
                    <a:pt x="140" y="194"/>
                  </a:cubicBezTo>
                  <a:cubicBezTo>
                    <a:pt x="140" y="194"/>
                    <a:pt x="141" y="192"/>
                    <a:pt x="140" y="190"/>
                  </a:cubicBezTo>
                  <a:close/>
                  <a:moveTo>
                    <a:pt x="10" y="63"/>
                  </a:move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4" y="68"/>
                    <a:pt x="15" y="68"/>
                  </a:cubicBezTo>
                  <a:cubicBezTo>
                    <a:pt x="16" y="68"/>
                    <a:pt x="17" y="66"/>
                    <a:pt x="17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8" y="63"/>
                    <a:pt x="17" y="62"/>
                  </a:cubicBezTo>
                  <a:cubicBezTo>
                    <a:pt x="17" y="60"/>
                    <a:pt x="21" y="58"/>
                    <a:pt x="22" y="56"/>
                  </a:cubicBezTo>
                  <a:cubicBezTo>
                    <a:pt x="23" y="55"/>
                    <a:pt x="25" y="51"/>
                    <a:pt x="25" y="5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4" y="47"/>
                    <a:pt x="47" y="48"/>
                  </a:cubicBezTo>
                  <a:cubicBezTo>
                    <a:pt x="48" y="48"/>
                    <a:pt x="53" y="45"/>
                    <a:pt x="53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5"/>
                    <a:pt x="60" y="41"/>
                    <a:pt x="61" y="41"/>
                  </a:cubicBezTo>
                  <a:cubicBezTo>
                    <a:pt x="64" y="41"/>
                    <a:pt x="63" y="44"/>
                    <a:pt x="63" y="44"/>
                  </a:cubicBezTo>
                  <a:cubicBezTo>
                    <a:pt x="63" y="44"/>
                    <a:pt x="64" y="44"/>
                    <a:pt x="66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4" y="43"/>
                    <a:pt x="79" y="46"/>
                    <a:pt x="80" y="47"/>
                  </a:cubicBezTo>
                  <a:cubicBezTo>
                    <a:pt x="82" y="48"/>
                    <a:pt x="83" y="49"/>
                    <a:pt x="85" y="48"/>
                  </a:cubicBezTo>
                  <a:cubicBezTo>
                    <a:pt x="87" y="48"/>
                    <a:pt x="89" y="39"/>
                    <a:pt x="89" y="39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3" y="30"/>
                    <a:pt x="93" y="29"/>
                  </a:cubicBezTo>
                  <a:cubicBezTo>
                    <a:pt x="92" y="28"/>
                    <a:pt x="94" y="23"/>
                    <a:pt x="93" y="19"/>
                  </a:cubicBezTo>
                  <a:cubicBezTo>
                    <a:pt x="93" y="14"/>
                    <a:pt x="90" y="15"/>
                    <a:pt x="89" y="13"/>
                  </a:cubicBezTo>
                  <a:cubicBezTo>
                    <a:pt x="89" y="12"/>
                    <a:pt x="93" y="4"/>
                    <a:pt x="94" y="3"/>
                  </a:cubicBezTo>
                  <a:cubicBezTo>
                    <a:pt x="96" y="2"/>
                    <a:pt x="99" y="1"/>
                    <a:pt x="99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"/>
                    <a:pt x="91" y="3"/>
                    <a:pt x="90" y="4"/>
                  </a:cubicBezTo>
                  <a:cubicBezTo>
                    <a:pt x="88" y="6"/>
                    <a:pt x="83" y="11"/>
                    <a:pt x="83" y="11"/>
                  </a:cubicBezTo>
                  <a:cubicBezTo>
                    <a:pt x="83" y="11"/>
                    <a:pt x="73" y="11"/>
                    <a:pt x="72" y="12"/>
                  </a:cubicBezTo>
                  <a:cubicBezTo>
                    <a:pt x="70" y="12"/>
                    <a:pt x="64" y="24"/>
                    <a:pt x="63" y="28"/>
                  </a:cubicBezTo>
                  <a:cubicBezTo>
                    <a:pt x="61" y="30"/>
                    <a:pt x="55" y="37"/>
                    <a:pt x="50" y="38"/>
                  </a:cubicBezTo>
                  <a:cubicBezTo>
                    <a:pt x="43" y="39"/>
                    <a:pt x="40" y="37"/>
                    <a:pt x="38" y="37"/>
                  </a:cubicBezTo>
                  <a:cubicBezTo>
                    <a:pt x="35" y="37"/>
                    <a:pt x="34" y="39"/>
                    <a:pt x="34" y="39"/>
                  </a:cubicBezTo>
                  <a:cubicBezTo>
                    <a:pt x="34" y="39"/>
                    <a:pt x="28" y="40"/>
                    <a:pt x="27" y="40"/>
                  </a:cubicBezTo>
                  <a:cubicBezTo>
                    <a:pt x="27" y="40"/>
                    <a:pt x="26" y="38"/>
                    <a:pt x="23" y="38"/>
                  </a:cubicBezTo>
                  <a:cubicBezTo>
                    <a:pt x="21" y="39"/>
                    <a:pt x="16" y="48"/>
                    <a:pt x="12" y="52"/>
                  </a:cubicBezTo>
                  <a:cubicBezTo>
                    <a:pt x="9" y="56"/>
                    <a:pt x="8" y="63"/>
                    <a:pt x="8" y="63"/>
                  </a:cubicBezTo>
                  <a:lnTo>
                    <a:pt x="10" y="63"/>
                  </a:lnTo>
                  <a:close/>
                  <a:moveTo>
                    <a:pt x="20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7" y="70"/>
                    <a:pt x="18" y="71"/>
                  </a:cubicBezTo>
                  <a:cubicBezTo>
                    <a:pt x="19" y="71"/>
                    <a:pt x="22" y="71"/>
                    <a:pt x="23" y="70"/>
                  </a:cubicBezTo>
                  <a:cubicBezTo>
                    <a:pt x="24" y="69"/>
                    <a:pt x="21" y="69"/>
                    <a:pt x="21" y="69"/>
                  </a:cubicBezTo>
                  <a:lnTo>
                    <a:pt x="20" y="67"/>
                  </a:lnTo>
                  <a:close/>
                  <a:moveTo>
                    <a:pt x="34" y="55"/>
                  </a:moveTo>
                  <a:cubicBezTo>
                    <a:pt x="36" y="55"/>
                    <a:pt x="35" y="51"/>
                    <a:pt x="35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4"/>
                    <a:pt x="22" y="65"/>
                    <a:pt x="22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65"/>
                    <a:pt x="33" y="61"/>
                    <a:pt x="33" y="60"/>
                  </a:cubicBezTo>
                  <a:cubicBezTo>
                    <a:pt x="33" y="60"/>
                    <a:pt x="31" y="56"/>
                    <a:pt x="32" y="55"/>
                  </a:cubicBezTo>
                  <a:cubicBezTo>
                    <a:pt x="33" y="54"/>
                    <a:pt x="33" y="56"/>
                    <a:pt x="34" y="55"/>
                  </a:cubicBezTo>
                  <a:close/>
                  <a:moveTo>
                    <a:pt x="116" y="120"/>
                  </a:moveTo>
                  <a:cubicBezTo>
                    <a:pt x="117" y="122"/>
                    <a:pt x="120" y="123"/>
                    <a:pt x="120" y="123"/>
                  </a:cubicBezTo>
                  <a:cubicBezTo>
                    <a:pt x="120" y="123"/>
                    <a:pt x="118" y="120"/>
                    <a:pt x="117" y="119"/>
                  </a:cubicBezTo>
                  <a:cubicBezTo>
                    <a:pt x="116" y="118"/>
                    <a:pt x="113" y="117"/>
                    <a:pt x="113" y="117"/>
                  </a:cubicBezTo>
                  <a:cubicBezTo>
                    <a:pt x="113" y="117"/>
                    <a:pt x="114" y="120"/>
                    <a:pt x="116" y="120"/>
                  </a:cubicBezTo>
                  <a:close/>
                  <a:moveTo>
                    <a:pt x="112" y="34"/>
                  </a:moveTo>
                  <a:cubicBezTo>
                    <a:pt x="113" y="34"/>
                    <a:pt x="112" y="33"/>
                    <a:pt x="113" y="31"/>
                  </a:cubicBezTo>
                  <a:cubicBezTo>
                    <a:pt x="115" y="30"/>
                    <a:pt x="117" y="30"/>
                    <a:pt x="117" y="30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5"/>
                    <a:pt x="109" y="27"/>
                    <a:pt x="107" y="29"/>
                  </a:cubicBezTo>
                  <a:cubicBezTo>
                    <a:pt x="106" y="30"/>
                    <a:pt x="105" y="32"/>
                    <a:pt x="105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9" y="35"/>
                    <a:pt x="112" y="34"/>
                  </a:cubicBezTo>
                  <a:close/>
                  <a:moveTo>
                    <a:pt x="41" y="58"/>
                  </a:moveTo>
                  <a:cubicBezTo>
                    <a:pt x="35" y="59"/>
                    <a:pt x="35" y="59"/>
                    <a:pt x="35" y="59"/>
                  </a:cubicBezTo>
                  <a:cubicBezTo>
                    <a:pt x="37" y="60"/>
                    <a:pt x="37" y="60"/>
                    <a:pt x="37" y="60"/>
                  </a:cubicBezTo>
                  <a:lnTo>
                    <a:pt x="41" y="58"/>
                  </a:lnTo>
                  <a:close/>
                  <a:moveTo>
                    <a:pt x="15" y="163"/>
                  </a:moveTo>
                  <a:cubicBezTo>
                    <a:pt x="15" y="163"/>
                    <a:pt x="12" y="164"/>
                    <a:pt x="12" y="167"/>
                  </a:cubicBezTo>
                  <a:cubicBezTo>
                    <a:pt x="12" y="170"/>
                    <a:pt x="15" y="172"/>
                    <a:pt x="16" y="172"/>
                  </a:cubicBezTo>
                  <a:cubicBezTo>
                    <a:pt x="17" y="172"/>
                    <a:pt x="16" y="167"/>
                    <a:pt x="16" y="167"/>
                  </a:cubicBezTo>
                  <a:cubicBezTo>
                    <a:pt x="16" y="167"/>
                    <a:pt x="18" y="163"/>
                    <a:pt x="15" y="163"/>
                  </a:cubicBezTo>
                  <a:close/>
                  <a:moveTo>
                    <a:pt x="61" y="183"/>
                  </a:moveTo>
                  <a:cubicBezTo>
                    <a:pt x="59" y="178"/>
                    <a:pt x="59" y="178"/>
                    <a:pt x="59" y="178"/>
                  </a:cubicBezTo>
                  <a:cubicBezTo>
                    <a:pt x="53" y="174"/>
                    <a:pt x="53" y="174"/>
                    <a:pt x="53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50" y="175"/>
                    <a:pt x="52" y="173"/>
                    <a:pt x="53" y="173"/>
                  </a:cubicBezTo>
                  <a:cubicBezTo>
                    <a:pt x="54" y="172"/>
                    <a:pt x="53" y="170"/>
                    <a:pt x="53" y="170"/>
                  </a:cubicBezTo>
                  <a:cubicBezTo>
                    <a:pt x="52" y="170"/>
                    <a:pt x="52" y="170"/>
                    <a:pt x="52" y="170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6" y="165"/>
                    <a:pt x="58" y="165"/>
                    <a:pt x="59" y="164"/>
                  </a:cubicBezTo>
                  <a:cubicBezTo>
                    <a:pt x="60" y="163"/>
                    <a:pt x="59" y="159"/>
                    <a:pt x="59" y="159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5"/>
                    <a:pt x="57" y="154"/>
                  </a:cubicBezTo>
                  <a:cubicBezTo>
                    <a:pt x="57" y="151"/>
                    <a:pt x="59" y="148"/>
                    <a:pt x="59" y="148"/>
                  </a:cubicBezTo>
                  <a:cubicBezTo>
                    <a:pt x="58" y="145"/>
                    <a:pt x="58" y="145"/>
                    <a:pt x="58" y="145"/>
                  </a:cubicBezTo>
                  <a:cubicBezTo>
                    <a:pt x="58" y="145"/>
                    <a:pt x="53" y="146"/>
                    <a:pt x="53" y="145"/>
                  </a:cubicBezTo>
                  <a:cubicBezTo>
                    <a:pt x="54" y="144"/>
                    <a:pt x="59" y="143"/>
                    <a:pt x="59" y="143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3" y="137"/>
                    <a:pt x="60" y="133"/>
                    <a:pt x="59" y="133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2"/>
                    <a:pt x="57" y="131"/>
                    <a:pt x="59" y="131"/>
                  </a:cubicBezTo>
                  <a:cubicBezTo>
                    <a:pt x="60" y="131"/>
                    <a:pt x="65" y="134"/>
                    <a:pt x="68" y="133"/>
                  </a:cubicBezTo>
                  <a:cubicBezTo>
                    <a:pt x="71" y="132"/>
                    <a:pt x="73" y="128"/>
                    <a:pt x="73" y="128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4"/>
                    <a:pt x="67" y="122"/>
                    <a:pt x="67" y="122"/>
                  </a:cubicBezTo>
                  <a:cubicBezTo>
                    <a:pt x="67" y="120"/>
                    <a:pt x="70" y="122"/>
                    <a:pt x="70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80" y="123"/>
                    <a:pt x="80" y="123"/>
                    <a:pt x="80" y="123"/>
                  </a:cubicBezTo>
                  <a:cubicBezTo>
                    <a:pt x="80" y="123"/>
                    <a:pt x="81" y="119"/>
                    <a:pt x="81" y="118"/>
                  </a:cubicBezTo>
                  <a:cubicBezTo>
                    <a:pt x="82" y="117"/>
                    <a:pt x="83" y="116"/>
                    <a:pt x="83" y="116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3" y="109"/>
                    <a:pt x="81" y="104"/>
                    <a:pt x="81" y="103"/>
                  </a:cubicBezTo>
                  <a:cubicBezTo>
                    <a:pt x="81" y="102"/>
                    <a:pt x="87" y="95"/>
                    <a:pt x="89" y="95"/>
                  </a:cubicBezTo>
                  <a:cubicBezTo>
                    <a:pt x="90" y="95"/>
                    <a:pt x="90" y="97"/>
                    <a:pt x="90" y="97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3"/>
                    <a:pt x="90" y="102"/>
                    <a:pt x="91" y="102"/>
                  </a:cubicBezTo>
                  <a:cubicBezTo>
                    <a:pt x="92" y="103"/>
                    <a:pt x="91" y="104"/>
                    <a:pt x="90" y="106"/>
                  </a:cubicBezTo>
                  <a:cubicBezTo>
                    <a:pt x="89" y="106"/>
                    <a:pt x="92" y="107"/>
                    <a:pt x="93" y="107"/>
                  </a:cubicBezTo>
                  <a:cubicBezTo>
                    <a:pt x="94" y="106"/>
                    <a:pt x="93" y="102"/>
                    <a:pt x="93" y="102"/>
                  </a:cubicBezTo>
                  <a:cubicBezTo>
                    <a:pt x="93" y="102"/>
                    <a:pt x="94" y="99"/>
                    <a:pt x="96" y="99"/>
                  </a:cubicBezTo>
                  <a:cubicBezTo>
                    <a:pt x="97" y="99"/>
                    <a:pt x="98" y="101"/>
                    <a:pt x="97" y="101"/>
                  </a:cubicBezTo>
                  <a:cubicBezTo>
                    <a:pt x="96" y="102"/>
                    <a:pt x="96" y="103"/>
                    <a:pt x="97" y="104"/>
                  </a:cubicBezTo>
                  <a:cubicBezTo>
                    <a:pt x="98" y="104"/>
                    <a:pt x="100" y="103"/>
                    <a:pt x="100" y="103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107" y="80"/>
                    <a:pt x="103" y="78"/>
                    <a:pt x="103" y="78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78"/>
                    <a:pt x="86" y="75"/>
                    <a:pt x="85" y="75"/>
                  </a:cubicBezTo>
                  <a:cubicBezTo>
                    <a:pt x="84" y="74"/>
                    <a:pt x="82" y="76"/>
                    <a:pt x="82" y="76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5" y="50"/>
                    <a:pt x="81" y="50"/>
                    <a:pt x="81" y="50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0" y="48"/>
                    <a:pt x="60" y="49"/>
                  </a:cubicBezTo>
                  <a:cubicBezTo>
                    <a:pt x="59" y="50"/>
                    <a:pt x="57" y="52"/>
                    <a:pt x="56" y="51"/>
                  </a:cubicBezTo>
                  <a:cubicBezTo>
                    <a:pt x="56" y="50"/>
                    <a:pt x="58" y="49"/>
                    <a:pt x="57" y="48"/>
                  </a:cubicBezTo>
                  <a:cubicBezTo>
                    <a:pt x="57" y="46"/>
                    <a:pt x="49" y="48"/>
                    <a:pt x="49" y="48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62"/>
                    <a:pt x="44" y="63"/>
                  </a:cubicBezTo>
                  <a:cubicBezTo>
                    <a:pt x="43" y="63"/>
                    <a:pt x="45" y="64"/>
                    <a:pt x="45" y="64"/>
                  </a:cubicBezTo>
                  <a:cubicBezTo>
                    <a:pt x="45" y="64"/>
                    <a:pt x="45" y="65"/>
                    <a:pt x="44" y="65"/>
                  </a:cubicBezTo>
                  <a:cubicBezTo>
                    <a:pt x="43" y="66"/>
                    <a:pt x="44" y="68"/>
                    <a:pt x="44" y="68"/>
                  </a:cubicBezTo>
                  <a:cubicBezTo>
                    <a:pt x="45" y="68"/>
                    <a:pt x="48" y="69"/>
                    <a:pt x="48" y="69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6"/>
                    <a:pt x="50" y="78"/>
                    <a:pt x="48" y="78"/>
                  </a:cubicBezTo>
                  <a:cubicBezTo>
                    <a:pt x="45" y="79"/>
                    <a:pt x="45" y="76"/>
                    <a:pt x="45" y="76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1" y="72"/>
                    <a:pt x="40" y="72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2"/>
                    <a:pt x="32" y="64"/>
                    <a:pt x="32" y="66"/>
                  </a:cubicBezTo>
                  <a:cubicBezTo>
                    <a:pt x="31" y="67"/>
                    <a:pt x="33" y="67"/>
                    <a:pt x="33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7" y="77"/>
                    <a:pt x="27" y="79"/>
                  </a:cubicBezTo>
                  <a:cubicBezTo>
                    <a:pt x="27" y="82"/>
                    <a:pt x="22" y="81"/>
                    <a:pt x="22" y="81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12" y="75"/>
                    <a:pt x="9" y="74"/>
                  </a:cubicBezTo>
                  <a:cubicBezTo>
                    <a:pt x="6" y="72"/>
                    <a:pt x="7" y="70"/>
                    <a:pt x="7" y="68"/>
                  </a:cubicBezTo>
                  <a:cubicBezTo>
                    <a:pt x="7" y="67"/>
                    <a:pt x="8" y="66"/>
                    <a:pt x="8" y="6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4"/>
                    <a:pt x="3" y="85"/>
                    <a:pt x="3" y="85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3"/>
                    <a:pt x="12" y="115"/>
                    <a:pt x="11" y="117"/>
                  </a:cubicBezTo>
                  <a:cubicBezTo>
                    <a:pt x="10" y="119"/>
                    <a:pt x="8" y="122"/>
                    <a:pt x="6" y="120"/>
                  </a:cubicBezTo>
                  <a:cubicBezTo>
                    <a:pt x="3" y="119"/>
                    <a:pt x="4" y="112"/>
                    <a:pt x="4" y="112"/>
                  </a:cubicBezTo>
                  <a:cubicBezTo>
                    <a:pt x="3" y="112"/>
                    <a:pt x="3" y="112"/>
                    <a:pt x="3" y="112"/>
                  </a:cubicBezTo>
                  <a:cubicBezTo>
                    <a:pt x="3" y="112"/>
                    <a:pt x="4" y="122"/>
                    <a:pt x="4" y="124"/>
                  </a:cubicBezTo>
                  <a:cubicBezTo>
                    <a:pt x="4" y="127"/>
                    <a:pt x="1" y="131"/>
                    <a:pt x="1" y="131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7" y="138"/>
                    <a:pt x="7" y="138"/>
                    <a:pt x="7" y="138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20" y="159"/>
                    <a:pt x="21" y="163"/>
                    <a:pt x="21" y="166"/>
                  </a:cubicBezTo>
                  <a:cubicBezTo>
                    <a:pt x="21" y="169"/>
                    <a:pt x="18" y="173"/>
                    <a:pt x="18" y="175"/>
                  </a:cubicBezTo>
                  <a:cubicBezTo>
                    <a:pt x="18" y="177"/>
                    <a:pt x="20" y="178"/>
                    <a:pt x="20" y="179"/>
                  </a:cubicBezTo>
                  <a:cubicBezTo>
                    <a:pt x="19" y="179"/>
                    <a:pt x="19" y="180"/>
                    <a:pt x="19" y="181"/>
                  </a:cubicBezTo>
                  <a:cubicBezTo>
                    <a:pt x="20" y="181"/>
                    <a:pt x="21" y="182"/>
                    <a:pt x="22" y="182"/>
                  </a:cubicBezTo>
                  <a:cubicBezTo>
                    <a:pt x="28" y="181"/>
                    <a:pt x="33" y="183"/>
                    <a:pt x="39" y="185"/>
                  </a:cubicBezTo>
                  <a:cubicBezTo>
                    <a:pt x="41" y="185"/>
                    <a:pt x="40" y="190"/>
                    <a:pt x="44" y="189"/>
                  </a:cubicBezTo>
                  <a:cubicBezTo>
                    <a:pt x="47" y="187"/>
                    <a:pt x="48" y="183"/>
                    <a:pt x="49" y="189"/>
                  </a:cubicBezTo>
                  <a:cubicBezTo>
                    <a:pt x="49" y="189"/>
                    <a:pt x="49" y="188"/>
                    <a:pt x="50" y="188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4" y="183"/>
                    <a:pt x="56" y="181"/>
                    <a:pt x="57" y="181"/>
                  </a:cubicBezTo>
                  <a:cubicBezTo>
                    <a:pt x="58" y="181"/>
                    <a:pt x="57" y="185"/>
                    <a:pt x="57" y="186"/>
                  </a:cubicBezTo>
                  <a:cubicBezTo>
                    <a:pt x="57" y="187"/>
                    <a:pt x="59" y="188"/>
                    <a:pt x="61" y="188"/>
                  </a:cubicBezTo>
                  <a:cubicBezTo>
                    <a:pt x="63" y="187"/>
                    <a:pt x="60" y="186"/>
                    <a:pt x="59" y="185"/>
                  </a:cubicBezTo>
                  <a:cubicBezTo>
                    <a:pt x="59" y="183"/>
                    <a:pt x="61" y="183"/>
                    <a:pt x="61" y="183"/>
                  </a:cubicBezTo>
                  <a:close/>
                  <a:moveTo>
                    <a:pt x="170" y="130"/>
                  </a:moveTo>
                  <a:cubicBezTo>
                    <a:pt x="170" y="129"/>
                    <a:pt x="169" y="126"/>
                    <a:pt x="169" y="125"/>
                  </a:cubicBezTo>
                  <a:cubicBezTo>
                    <a:pt x="167" y="116"/>
                    <a:pt x="167" y="116"/>
                    <a:pt x="167" y="116"/>
                  </a:cubicBezTo>
                  <a:cubicBezTo>
                    <a:pt x="167" y="116"/>
                    <a:pt x="167" y="112"/>
                    <a:pt x="168" y="111"/>
                  </a:cubicBezTo>
                  <a:cubicBezTo>
                    <a:pt x="170" y="111"/>
                    <a:pt x="171" y="109"/>
                    <a:pt x="169" y="108"/>
                  </a:cubicBezTo>
                  <a:cubicBezTo>
                    <a:pt x="167" y="107"/>
                    <a:pt x="157" y="104"/>
                    <a:pt x="157" y="104"/>
                  </a:cubicBezTo>
                  <a:cubicBezTo>
                    <a:pt x="157" y="104"/>
                    <a:pt x="152" y="108"/>
                    <a:pt x="149" y="110"/>
                  </a:cubicBezTo>
                  <a:cubicBezTo>
                    <a:pt x="146" y="111"/>
                    <a:pt x="142" y="112"/>
                    <a:pt x="142" y="112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2" y="114"/>
                    <a:pt x="147" y="113"/>
                    <a:pt x="148" y="114"/>
                  </a:cubicBezTo>
                  <a:cubicBezTo>
                    <a:pt x="149" y="116"/>
                    <a:pt x="149" y="120"/>
                    <a:pt x="149" y="12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48" y="132"/>
                    <a:pt x="148" y="132"/>
                    <a:pt x="148" y="132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28"/>
                    <a:pt x="149" y="125"/>
                    <a:pt x="148" y="124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6" y="115"/>
                    <a:pt x="145" y="116"/>
                  </a:cubicBezTo>
                  <a:cubicBezTo>
                    <a:pt x="142" y="117"/>
                    <a:pt x="145" y="122"/>
                    <a:pt x="145" y="122"/>
                  </a:cubicBezTo>
                  <a:cubicBezTo>
                    <a:pt x="145" y="122"/>
                    <a:pt x="142" y="123"/>
                    <a:pt x="142" y="125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3" y="125"/>
                    <a:pt x="137" y="122"/>
                    <a:pt x="137" y="120"/>
                  </a:cubicBezTo>
                  <a:cubicBezTo>
                    <a:pt x="137" y="118"/>
                    <a:pt x="137" y="117"/>
                    <a:pt x="138" y="116"/>
                  </a:cubicBezTo>
                  <a:cubicBezTo>
                    <a:pt x="139" y="116"/>
                    <a:pt x="140" y="114"/>
                    <a:pt x="140" y="114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3"/>
                    <a:pt x="131" y="115"/>
                    <a:pt x="129" y="114"/>
                  </a:cubicBezTo>
                  <a:cubicBezTo>
                    <a:pt x="125" y="113"/>
                    <a:pt x="120" y="110"/>
                    <a:pt x="120" y="110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7" y="115"/>
                    <a:pt x="130" y="117"/>
                  </a:cubicBezTo>
                  <a:cubicBezTo>
                    <a:pt x="131" y="119"/>
                    <a:pt x="123" y="122"/>
                    <a:pt x="123" y="122"/>
                  </a:cubicBezTo>
                  <a:cubicBezTo>
                    <a:pt x="123" y="122"/>
                    <a:pt x="123" y="127"/>
                    <a:pt x="121" y="128"/>
                  </a:cubicBezTo>
                  <a:cubicBezTo>
                    <a:pt x="119" y="129"/>
                    <a:pt x="115" y="127"/>
                    <a:pt x="115" y="127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09" y="128"/>
                    <a:pt x="109" y="128"/>
                    <a:pt x="109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1"/>
                    <a:pt x="115" y="141"/>
                    <a:pt x="115" y="141"/>
                  </a:cubicBezTo>
                  <a:cubicBezTo>
                    <a:pt x="113" y="142"/>
                    <a:pt x="113" y="142"/>
                    <a:pt x="113" y="142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25" y="162"/>
                    <a:pt x="127" y="162"/>
                  </a:cubicBezTo>
                  <a:cubicBezTo>
                    <a:pt x="129" y="162"/>
                    <a:pt x="130" y="165"/>
                    <a:pt x="132" y="164"/>
                  </a:cubicBezTo>
                  <a:cubicBezTo>
                    <a:pt x="134" y="164"/>
                    <a:pt x="135" y="161"/>
                    <a:pt x="137" y="162"/>
                  </a:cubicBezTo>
                  <a:cubicBezTo>
                    <a:pt x="138" y="164"/>
                    <a:pt x="137" y="166"/>
                    <a:pt x="137" y="166"/>
                  </a:cubicBezTo>
                  <a:cubicBezTo>
                    <a:pt x="139" y="166"/>
                    <a:pt x="139" y="166"/>
                    <a:pt x="139" y="166"/>
                  </a:cubicBezTo>
                  <a:cubicBezTo>
                    <a:pt x="137" y="169"/>
                    <a:pt x="137" y="169"/>
                    <a:pt x="137" y="169"/>
                  </a:cubicBezTo>
                  <a:cubicBezTo>
                    <a:pt x="138" y="171"/>
                    <a:pt x="138" y="171"/>
                    <a:pt x="138" y="171"/>
                  </a:cubicBezTo>
                  <a:cubicBezTo>
                    <a:pt x="139" y="171"/>
                    <a:pt x="139" y="171"/>
                    <a:pt x="139" y="171"/>
                  </a:cubicBezTo>
                  <a:cubicBezTo>
                    <a:pt x="139" y="173"/>
                    <a:pt x="139" y="173"/>
                    <a:pt x="139" y="173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9" y="179"/>
                    <a:pt x="149" y="179"/>
                    <a:pt x="149" y="179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1" y="175"/>
                    <a:pt x="153" y="174"/>
                  </a:cubicBezTo>
                  <a:cubicBezTo>
                    <a:pt x="154" y="173"/>
                    <a:pt x="156" y="171"/>
                    <a:pt x="154" y="170"/>
                  </a:cubicBezTo>
                  <a:cubicBezTo>
                    <a:pt x="151" y="170"/>
                    <a:pt x="148" y="170"/>
                    <a:pt x="148" y="167"/>
                  </a:cubicBezTo>
                  <a:cubicBezTo>
                    <a:pt x="149" y="166"/>
                    <a:pt x="155" y="161"/>
                    <a:pt x="158" y="161"/>
                  </a:cubicBezTo>
                  <a:cubicBezTo>
                    <a:pt x="161" y="161"/>
                    <a:pt x="164" y="161"/>
                    <a:pt x="165" y="158"/>
                  </a:cubicBezTo>
                  <a:cubicBezTo>
                    <a:pt x="165" y="155"/>
                    <a:pt x="162" y="150"/>
                    <a:pt x="159" y="150"/>
                  </a:cubicBezTo>
                  <a:cubicBezTo>
                    <a:pt x="157" y="149"/>
                    <a:pt x="153" y="148"/>
                    <a:pt x="154" y="147"/>
                  </a:cubicBezTo>
                  <a:cubicBezTo>
                    <a:pt x="155" y="146"/>
                    <a:pt x="155" y="142"/>
                    <a:pt x="155" y="142"/>
                  </a:cubicBezTo>
                  <a:cubicBezTo>
                    <a:pt x="155" y="142"/>
                    <a:pt x="157" y="138"/>
                    <a:pt x="158" y="138"/>
                  </a:cubicBezTo>
                  <a:cubicBezTo>
                    <a:pt x="159" y="137"/>
                    <a:pt x="164" y="137"/>
                    <a:pt x="164" y="137"/>
                  </a:cubicBezTo>
                  <a:cubicBezTo>
                    <a:pt x="164" y="137"/>
                    <a:pt x="165" y="133"/>
                    <a:pt x="166" y="134"/>
                  </a:cubicBezTo>
                  <a:cubicBezTo>
                    <a:pt x="168" y="134"/>
                    <a:pt x="166" y="134"/>
                    <a:pt x="166" y="137"/>
                  </a:cubicBezTo>
                  <a:cubicBezTo>
                    <a:pt x="166" y="138"/>
                    <a:pt x="167" y="143"/>
                    <a:pt x="169" y="142"/>
                  </a:cubicBezTo>
                  <a:cubicBezTo>
                    <a:pt x="171" y="141"/>
                    <a:pt x="173" y="138"/>
                    <a:pt x="173" y="138"/>
                  </a:cubicBezTo>
                  <a:cubicBezTo>
                    <a:pt x="173" y="138"/>
                    <a:pt x="171" y="130"/>
                    <a:pt x="170" y="130"/>
                  </a:cubicBezTo>
                  <a:close/>
                  <a:moveTo>
                    <a:pt x="11" y="148"/>
                  </a:moveTo>
                  <a:cubicBezTo>
                    <a:pt x="9" y="146"/>
                    <a:pt x="9" y="146"/>
                    <a:pt x="9" y="146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48"/>
                    <a:pt x="11" y="148"/>
                    <a:pt x="11" y="148"/>
                  </a:cubicBezTo>
                  <a:close/>
                  <a:moveTo>
                    <a:pt x="267" y="166"/>
                  </a:moveTo>
                  <a:cubicBezTo>
                    <a:pt x="261" y="162"/>
                    <a:pt x="261" y="162"/>
                    <a:pt x="261" y="162"/>
                  </a:cubicBezTo>
                  <a:cubicBezTo>
                    <a:pt x="256" y="161"/>
                    <a:pt x="256" y="161"/>
                    <a:pt x="256" y="161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49" y="161"/>
                    <a:pt x="249" y="161"/>
                    <a:pt x="249" y="161"/>
                  </a:cubicBezTo>
                  <a:cubicBezTo>
                    <a:pt x="249" y="161"/>
                    <a:pt x="251" y="162"/>
                    <a:pt x="250" y="164"/>
                  </a:cubicBezTo>
                  <a:cubicBezTo>
                    <a:pt x="250" y="166"/>
                    <a:pt x="249" y="169"/>
                    <a:pt x="249" y="169"/>
                  </a:cubicBezTo>
                  <a:cubicBezTo>
                    <a:pt x="264" y="175"/>
                    <a:pt x="264" y="175"/>
                    <a:pt x="264" y="175"/>
                  </a:cubicBezTo>
                  <a:cubicBezTo>
                    <a:pt x="265" y="174"/>
                    <a:pt x="265" y="174"/>
                    <a:pt x="265" y="174"/>
                  </a:cubicBezTo>
                  <a:cubicBezTo>
                    <a:pt x="265" y="171"/>
                    <a:pt x="265" y="171"/>
                    <a:pt x="265" y="171"/>
                  </a:cubicBezTo>
                  <a:cubicBezTo>
                    <a:pt x="268" y="170"/>
                    <a:pt x="268" y="170"/>
                    <a:pt x="268" y="170"/>
                  </a:cubicBezTo>
                  <a:lnTo>
                    <a:pt x="267" y="166"/>
                  </a:lnTo>
                  <a:close/>
                  <a:moveTo>
                    <a:pt x="174" y="134"/>
                  </a:moveTo>
                  <a:cubicBezTo>
                    <a:pt x="175" y="138"/>
                    <a:pt x="178" y="138"/>
                    <a:pt x="176" y="134"/>
                  </a:cubicBezTo>
                  <a:cubicBezTo>
                    <a:pt x="176" y="131"/>
                    <a:pt x="174" y="134"/>
                    <a:pt x="174" y="134"/>
                  </a:cubicBezTo>
                  <a:close/>
                  <a:moveTo>
                    <a:pt x="131" y="69"/>
                  </a:moveTo>
                  <a:cubicBezTo>
                    <a:pt x="134" y="68"/>
                    <a:pt x="136" y="65"/>
                    <a:pt x="136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9"/>
                    <a:pt x="131" y="69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9" name="Freeform 175"/>
            <p:cNvSpPr>
              <a:spLocks/>
            </p:cNvSpPr>
            <p:nvPr/>
          </p:nvSpPr>
          <p:spPr bwMode="auto">
            <a:xfrm>
              <a:off x="3244" y="2861"/>
              <a:ext cx="194" cy="137"/>
            </a:xfrm>
            <a:custGeom>
              <a:avLst/>
              <a:gdLst>
                <a:gd name="T0" fmla="*/ 987005 w 145"/>
                <a:gd name="T1" fmla="*/ 120348 h 102"/>
                <a:gd name="T2" fmla="*/ 894852 w 145"/>
                <a:gd name="T3" fmla="*/ 120348 h 102"/>
                <a:gd name="T4" fmla="*/ 792004 w 145"/>
                <a:gd name="T5" fmla="*/ 185936 h 102"/>
                <a:gd name="T6" fmla="*/ 689095 w 145"/>
                <a:gd name="T7" fmla="*/ 185936 h 102"/>
                <a:gd name="T8" fmla="*/ 566891 w 145"/>
                <a:gd name="T9" fmla="*/ 210890 h 102"/>
                <a:gd name="T10" fmla="*/ 492525 w 145"/>
                <a:gd name="T11" fmla="*/ 283254 h 102"/>
                <a:gd name="T12" fmla="*/ 384956 w 145"/>
                <a:gd name="T13" fmla="*/ 319136 h 102"/>
                <a:gd name="T14" fmla="*/ 275144 w 145"/>
                <a:gd name="T15" fmla="*/ 305005 h 102"/>
                <a:gd name="T16" fmla="*/ 150707 w 145"/>
                <a:gd name="T17" fmla="*/ 291609 h 102"/>
                <a:gd name="T18" fmla="*/ 124749 w 145"/>
                <a:gd name="T19" fmla="*/ 335432 h 102"/>
                <a:gd name="T20" fmla="*/ 0 w 145"/>
                <a:gd name="T21" fmla="*/ 419888 h 102"/>
                <a:gd name="T22" fmla="*/ 114884 w 145"/>
                <a:gd name="T23" fmla="*/ 494882 h 102"/>
                <a:gd name="T24" fmla="*/ 40601 w 145"/>
                <a:gd name="T25" fmla="*/ 632072 h 102"/>
                <a:gd name="T26" fmla="*/ 93240 w 145"/>
                <a:gd name="T27" fmla="*/ 730655 h 102"/>
                <a:gd name="T28" fmla="*/ 150707 w 145"/>
                <a:gd name="T29" fmla="*/ 848959 h 102"/>
                <a:gd name="T30" fmla="*/ 54321 w 145"/>
                <a:gd name="T31" fmla="*/ 925270 h 102"/>
                <a:gd name="T32" fmla="*/ 153707 w 145"/>
                <a:gd name="T33" fmla="*/ 921843 h 102"/>
                <a:gd name="T34" fmla="*/ 269775 w 145"/>
                <a:gd name="T35" fmla="*/ 907621 h 102"/>
                <a:gd name="T36" fmla="*/ 437821 w 145"/>
                <a:gd name="T37" fmla="*/ 874604 h 102"/>
                <a:gd name="T38" fmla="*/ 458868 w 145"/>
                <a:gd name="T39" fmla="*/ 820007 h 102"/>
                <a:gd name="T40" fmla="*/ 482913 w 145"/>
                <a:gd name="T41" fmla="*/ 820007 h 102"/>
                <a:gd name="T42" fmla="*/ 591962 w 145"/>
                <a:gd name="T43" fmla="*/ 907621 h 102"/>
                <a:gd name="T44" fmla="*/ 663801 w 145"/>
                <a:gd name="T45" fmla="*/ 897705 h 102"/>
                <a:gd name="T46" fmla="*/ 783725 w 145"/>
                <a:gd name="T47" fmla="*/ 879168 h 102"/>
                <a:gd name="T48" fmla="*/ 788887 w 145"/>
                <a:gd name="T49" fmla="*/ 773279 h 102"/>
                <a:gd name="T50" fmla="*/ 711037 w 145"/>
                <a:gd name="T51" fmla="*/ 744796 h 102"/>
                <a:gd name="T52" fmla="*/ 888120 w 145"/>
                <a:gd name="T53" fmla="*/ 664694 h 102"/>
                <a:gd name="T54" fmla="*/ 844859 w 145"/>
                <a:gd name="T55" fmla="*/ 469855 h 102"/>
                <a:gd name="T56" fmla="*/ 1028769 w 145"/>
                <a:gd name="T57" fmla="*/ 291609 h 102"/>
                <a:gd name="T58" fmla="*/ 1098978 w 145"/>
                <a:gd name="T59" fmla="*/ 217110 h 102"/>
                <a:gd name="T60" fmla="*/ 1207928 w 145"/>
                <a:gd name="T61" fmla="*/ 185936 h 102"/>
                <a:gd name="T62" fmla="*/ 1136502 w 145"/>
                <a:gd name="T63" fmla="*/ 103068 h 102"/>
                <a:gd name="T64" fmla="*/ 1101909 w 145"/>
                <a:gd name="T65" fmla="*/ 25373 h 102"/>
                <a:gd name="T66" fmla="*/ 1005707 w 145"/>
                <a:gd name="T67" fmla="*/ 25373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45"/>
                <a:gd name="T103" fmla="*/ 0 h 102"/>
                <a:gd name="T104" fmla="*/ 145 w 145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45" h="102">
                  <a:moveTo>
                    <a:pt x="117" y="6"/>
                  </a:moveTo>
                  <a:cubicBezTo>
                    <a:pt x="115" y="10"/>
                    <a:pt x="119" y="13"/>
                    <a:pt x="119" y="13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4" y="12"/>
                    <a:pt x="108" y="13"/>
                  </a:cubicBezTo>
                  <a:cubicBezTo>
                    <a:pt x="100" y="13"/>
                    <a:pt x="100" y="15"/>
                    <a:pt x="100" y="15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0"/>
                    <a:pt x="94" y="18"/>
                    <a:pt x="91" y="18"/>
                  </a:cubicBezTo>
                  <a:cubicBezTo>
                    <a:pt x="88" y="17"/>
                    <a:pt x="83" y="20"/>
                    <a:pt x="83" y="20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2" y="21"/>
                    <a:pt x="68" y="22"/>
                  </a:cubicBezTo>
                  <a:cubicBezTo>
                    <a:pt x="65" y="22"/>
                    <a:pt x="66" y="28"/>
                    <a:pt x="64" y="29"/>
                  </a:cubicBezTo>
                  <a:cubicBezTo>
                    <a:pt x="62" y="30"/>
                    <a:pt x="59" y="30"/>
                    <a:pt x="59" y="30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6" y="35"/>
                    <a:pt x="15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13" y="47"/>
                    <a:pt x="14" y="53"/>
                  </a:cubicBezTo>
                  <a:cubicBezTo>
                    <a:pt x="14" y="57"/>
                    <a:pt x="4" y="62"/>
                    <a:pt x="4" y="62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13" y="62"/>
                    <a:pt x="14" y="65"/>
                  </a:cubicBezTo>
                  <a:cubicBezTo>
                    <a:pt x="15" y="67"/>
                    <a:pt x="11" y="78"/>
                    <a:pt x="11" y="78"/>
                  </a:cubicBezTo>
                  <a:cubicBezTo>
                    <a:pt x="11" y="78"/>
                    <a:pt x="23" y="78"/>
                    <a:pt x="23" y="84"/>
                  </a:cubicBezTo>
                  <a:cubicBezTo>
                    <a:pt x="23" y="88"/>
                    <a:pt x="18" y="91"/>
                    <a:pt x="18" y="91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12" y="102"/>
                    <a:pt x="14" y="102"/>
                  </a:cubicBezTo>
                  <a:cubicBezTo>
                    <a:pt x="15" y="102"/>
                    <a:pt x="19" y="98"/>
                    <a:pt x="19" y="98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88"/>
                    <a:pt x="54" y="85"/>
                    <a:pt x="55" y="84"/>
                  </a:cubicBezTo>
                  <a:cubicBezTo>
                    <a:pt x="58" y="84"/>
                    <a:pt x="58" y="88"/>
                    <a:pt x="58" y="88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72" y="97"/>
                    <a:pt x="71" y="92"/>
                    <a:pt x="72" y="92"/>
                  </a:cubicBezTo>
                  <a:cubicBezTo>
                    <a:pt x="75" y="92"/>
                    <a:pt x="80" y="96"/>
                    <a:pt x="80" y="96"/>
                  </a:cubicBezTo>
                  <a:cubicBezTo>
                    <a:pt x="80" y="96"/>
                    <a:pt x="78" y="99"/>
                    <a:pt x="84" y="99"/>
                  </a:cubicBezTo>
                  <a:cubicBezTo>
                    <a:pt x="91" y="99"/>
                    <a:pt x="94" y="94"/>
                    <a:pt x="94" y="94"/>
                  </a:cubicBezTo>
                  <a:cubicBezTo>
                    <a:pt x="94" y="94"/>
                    <a:pt x="88" y="90"/>
                    <a:pt x="91" y="88"/>
                  </a:cubicBezTo>
                  <a:cubicBezTo>
                    <a:pt x="93" y="86"/>
                    <a:pt x="95" y="83"/>
                    <a:pt x="95" y="83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83" y="84"/>
                    <a:pt x="85" y="80"/>
                  </a:cubicBezTo>
                  <a:cubicBezTo>
                    <a:pt x="87" y="76"/>
                    <a:pt x="101" y="69"/>
                    <a:pt x="101" y="69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8"/>
                    <a:pt x="99" y="54"/>
                    <a:pt x="102" y="50"/>
                  </a:cubicBezTo>
                  <a:cubicBezTo>
                    <a:pt x="105" y="46"/>
                    <a:pt x="124" y="38"/>
                    <a:pt x="124" y="38"/>
                  </a:cubicBezTo>
                  <a:cubicBezTo>
                    <a:pt x="124" y="38"/>
                    <a:pt x="121" y="31"/>
                    <a:pt x="124" y="31"/>
                  </a:cubicBezTo>
                  <a:cubicBezTo>
                    <a:pt x="126" y="31"/>
                    <a:pt x="132" y="34"/>
                    <a:pt x="132" y="34"/>
                  </a:cubicBezTo>
                  <a:cubicBezTo>
                    <a:pt x="132" y="34"/>
                    <a:pt x="129" y="23"/>
                    <a:pt x="132" y="23"/>
                  </a:cubicBezTo>
                  <a:cubicBezTo>
                    <a:pt x="136" y="22"/>
                    <a:pt x="145" y="25"/>
                    <a:pt x="145" y="25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37" y="21"/>
                    <a:pt x="137" y="18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3" y="12"/>
                    <a:pt x="133" y="9"/>
                  </a:cubicBezTo>
                  <a:cubicBezTo>
                    <a:pt x="134" y="7"/>
                    <a:pt x="137" y="5"/>
                    <a:pt x="133" y="3"/>
                  </a:cubicBezTo>
                  <a:cubicBezTo>
                    <a:pt x="132" y="3"/>
                    <a:pt x="128" y="2"/>
                    <a:pt x="124" y="0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21" y="3"/>
                    <a:pt x="119" y="2"/>
                    <a:pt x="117" y="6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20" name="Freeform 176"/>
            <p:cNvSpPr>
              <a:spLocks/>
            </p:cNvSpPr>
            <p:nvPr/>
          </p:nvSpPr>
          <p:spPr bwMode="auto">
            <a:xfrm>
              <a:off x="2857" y="3140"/>
              <a:ext cx="12" cy="7"/>
            </a:xfrm>
            <a:custGeom>
              <a:avLst/>
              <a:gdLst>
                <a:gd name="T0" fmla="*/ 27561 w 9"/>
                <a:gd name="T1" fmla="*/ 1 h 5"/>
                <a:gd name="T2" fmla="*/ 27561 w 9"/>
                <a:gd name="T3" fmla="*/ 176176 h 5"/>
                <a:gd name="T4" fmla="*/ 47519 w 9"/>
                <a:gd name="T5" fmla="*/ 176176 h 5"/>
                <a:gd name="T6" fmla="*/ 65329 w 9"/>
                <a:gd name="T7" fmla="*/ 93850 h 5"/>
                <a:gd name="T8" fmla="*/ 27561 w 9"/>
                <a:gd name="T9" fmla="*/ 1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5"/>
                <a:gd name="T17" fmla="*/ 9 w 9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5">
                  <a:moveTo>
                    <a:pt x="4" y="1"/>
                  </a:moveTo>
                  <a:cubicBezTo>
                    <a:pt x="0" y="1"/>
                    <a:pt x="4" y="5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" y="5"/>
                    <a:pt x="9" y="3"/>
                    <a:pt x="9" y="3"/>
                  </a:cubicBezTo>
                  <a:cubicBezTo>
                    <a:pt x="9" y="3"/>
                    <a:pt x="6" y="0"/>
                    <a:pt x="4" y="1"/>
                  </a:cubicBez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21" name="Freeform 177"/>
            <p:cNvSpPr>
              <a:spLocks/>
            </p:cNvSpPr>
            <p:nvPr/>
          </p:nvSpPr>
          <p:spPr bwMode="auto">
            <a:xfrm>
              <a:off x="2786" y="2790"/>
              <a:ext cx="279" cy="173"/>
            </a:xfrm>
            <a:custGeom>
              <a:avLst/>
              <a:gdLst>
                <a:gd name="T0" fmla="*/ 1868099 w 208"/>
                <a:gd name="T1" fmla="*/ 526289 h 129"/>
                <a:gd name="T2" fmla="*/ 1742118 w 208"/>
                <a:gd name="T3" fmla="*/ 563788 h 129"/>
                <a:gd name="T4" fmla="*/ 1607948 w 208"/>
                <a:gd name="T5" fmla="*/ 526289 h 129"/>
                <a:gd name="T6" fmla="*/ 1473572 w 208"/>
                <a:gd name="T7" fmla="*/ 442572 h 129"/>
                <a:gd name="T8" fmla="*/ 1454152 w 208"/>
                <a:gd name="T9" fmla="*/ 348502 h 129"/>
                <a:gd name="T10" fmla="*/ 1547724 w 208"/>
                <a:gd name="T11" fmla="*/ 161097 h 129"/>
                <a:gd name="T12" fmla="*/ 1334107 w 208"/>
                <a:gd name="T13" fmla="*/ 77975 h 129"/>
                <a:gd name="T14" fmla="*/ 1213525 w 208"/>
                <a:gd name="T15" fmla="*/ 32328 h 129"/>
                <a:gd name="T16" fmla="*/ 1153859 w 208"/>
                <a:gd name="T17" fmla="*/ 17975 h 129"/>
                <a:gd name="T18" fmla="*/ 1058118 w 208"/>
                <a:gd name="T19" fmla="*/ 73471 h 129"/>
                <a:gd name="T20" fmla="*/ 1124096 w 208"/>
                <a:gd name="T21" fmla="*/ 127038 h 129"/>
                <a:gd name="T22" fmla="*/ 1007222 w 208"/>
                <a:gd name="T23" fmla="*/ 115403 h 129"/>
                <a:gd name="T24" fmla="*/ 744387 w 208"/>
                <a:gd name="T25" fmla="*/ 132138 h 129"/>
                <a:gd name="T26" fmla="*/ 729164 w 208"/>
                <a:gd name="T27" fmla="*/ 115403 h 129"/>
                <a:gd name="T28" fmla="*/ 656221 w 208"/>
                <a:gd name="T29" fmla="*/ 140239 h 129"/>
                <a:gd name="T30" fmla="*/ 552800 w 208"/>
                <a:gd name="T31" fmla="*/ 216045 h 129"/>
                <a:gd name="T32" fmla="*/ 413750 w 208"/>
                <a:gd name="T33" fmla="*/ 237651 h 129"/>
                <a:gd name="T34" fmla="*/ 316645 w 208"/>
                <a:gd name="T35" fmla="*/ 420397 h 129"/>
                <a:gd name="T36" fmla="*/ 217970 w 208"/>
                <a:gd name="T37" fmla="*/ 573203 h 129"/>
                <a:gd name="T38" fmla="*/ 78156 w 208"/>
                <a:gd name="T39" fmla="*/ 803342 h 129"/>
                <a:gd name="T40" fmla="*/ 0 w 208"/>
                <a:gd name="T41" fmla="*/ 860817 h 129"/>
                <a:gd name="T42" fmla="*/ 73676 w 208"/>
                <a:gd name="T43" fmla="*/ 919896 h 129"/>
                <a:gd name="T44" fmla="*/ 104834 w 208"/>
                <a:gd name="T45" fmla="*/ 833572 h 129"/>
                <a:gd name="T46" fmla="*/ 360229 w 208"/>
                <a:gd name="T47" fmla="*/ 783754 h 129"/>
                <a:gd name="T48" fmla="*/ 369754 w 208"/>
                <a:gd name="T49" fmla="*/ 873942 h 129"/>
                <a:gd name="T50" fmla="*/ 369754 w 208"/>
                <a:gd name="T51" fmla="*/ 953917 h 129"/>
                <a:gd name="T52" fmla="*/ 429115 w 208"/>
                <a:gd name="T53" fmla="*/ 1075194 h 129"/>
                <a:gd name="T54" fmla="*/ 469592 w 208"/>
                <a:gd name="T55" fmla="*/ 1108754 h 129"/>
                <a:gd name="T56" fmla="*/ 575592 w 208"/>
                <a:gd name="T57" fmla="*/ 1077350 h 129"/>
                <a:gd name="T58" fmla="*/ 741496 w 208"/>
                <a:gd name="T59" fmla="*/ 1094116 h 129"/>
                <a:gd name="T60" fmla="*/ 822629 w 208"/>
                <a:gd name="T61" fmla="*/ 1038361 h 129"/>
                <a:gd name="T62" fmla="*/ 896702 w 208"/>
                <a:gd name="T63" fmla="*/ 953917 h 129"/>
                <a:gd name="T64" fmla="*/ 892351 w 208"/>
                <a:gd name="T65" fmla="*/ 858972 h 129"/>
                <a:gd name="T66" fmla="*/ 963249 w 208"/>
                <a:gd name="T67" fmla="*/ 833572 h 129"/>
                <a:gd name="T68" fmla="*/ 1007222 w 208"/>
                <a:gd name="T69" fmla="*/ 784334 h 129"/>
                <a:gd name="T70" fmla="*/ 1007222 w 208"/>
                <a:gd name="T71" fmla="*/ 886581 h 129"/>
                <a:gd name="T72" fmla="*/ 1084099 w 208"/>
                <a:gd name="T73" fmla="*/ 986081 h 129"/>
                <a:gd name="T74" fmla="*/ 1186190 w 208"/>
                <a:gd name="T75" fmla="*/ 1019331 h 129"/>
                <a:gd name="T76" fmla="*/ 1180680 w 208"/>
                <a:gd name="T77" fmla="*/ 1067464 h 129"/>
                <a:gd name="T78" fmla="*/ 1244343 w 208"/>
                <a:gd name="T79" fmla="*/ 1151955 h 129"/>
                <a:gd name="T80" fmla="*/ 1243543 w 208"/>
                <a:gd name="T81" fmla="*/ 1094116 h 129"/>
                <a:gd name="T82" fmla="*/ 1269526 w 208"/>
                <a:gd name="T83" fmla="*/ 1019331 h 129"/>
                <a:gd name="T84" fmla="*/ 1351033 w 208"/>
                <a:gd name="T85" fmla="*/ 913664 h 129"/>
                <a:gd name="T86" fmla="*/ 1351033 w 208"/>
                <a:gd name="T87" fmla="*/ 815844 h 129"/>
                <a:gd name="T88" fmla="*/ 1415244 w 208"/>
                <a:gd name="T89" fmla="*/ 784334 h 129"/>
                <a:gd name="T90" fmla="*/ 1473572 w 208"/>
                <a:gd name="T91" fmla="*/ 886581 h 129"/>
                <a:gd name="T92" fmla="*/ 1635894 w 208"/>
                <a:gd name="T93" fmla="*/ 845683 h 129"/>
                <a:gd name="T94" fmla="*/ 1683215 w 208"/>
                <a:gd name="T95" fmla="*/ 919896 h 129"/>
                <a:gd name="T96" fmla="*/ 1709619 w 208"/>
                <a:gd name="T97" fmla="*/ 937187 h 129"/>
                <a:gd name="T98" fmla="*/ 1733086 w 208"/>
                <a:gd name="T99" fmla="*/ 833572 h 129"/>
                <a:gd name="T100" fmla="*/ 1690170 w 208"/>
                <a:gd name="T101" fmla="*/ 816104 h 129"/>
                <a:gd name="T102" fmla="*/ 1759736 w 208"/>
                <a:gd name="T103" fmla="*/ 685934 h 129"/>
                <a:gd name="T104" fmla="*/ 1863279 w 208"/>
                <a:gd name="T105" fmla="*/ 768714 h 129"/>
                <a:gd name="T106" fmla="*/ 1840075 w 208"/>
                <a:gd name="T107" fmla="*/ 705798 h 12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08"/>
                <a:gd name="T163" fmla="*/ 0 h 129"/>
                <a:gd name="T164" fmla="*/ 208 w 208"/>
                <a:gd name="T165" fmla="*/ 129 h 12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08" h="129">
                  <a:moveTo>
                    <a:pt x="204" y="79"/>
                  </a:moveTo>
                  <a:cubicBezTo>
                    <a:pt x="208" y="59"/>
                    <a:pt x="208" y="59"/>
                    <a:pt x="208" y="59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197" y="62"/>
                    <a:pt x="194" y="63"/>
                  </a:cubicBezTo>
                  <a:cubicBezTo>
                    <a:pt x="191" y="65"/>
                    <a:pt x="184" y="60"/>
                    <a:pt x="184" y="60"/>
                  </a:cubicBezTo>
                  <a:cubicBezTo>
                    <a:pt x="184" y="60"/>
                    <a:pt x="180" y="61"/>
                    <a:pt x="179" y="59"/>
                  </a:cubicBezTo>
                  <a:cubicBezTo>
                    <a:pt x="178" y="58"/>
                    <a:pt x="180" y="52"/>
                    <a:pt x="180" y="52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4" y="49"/>
                    <a:pt x="162" y="48"/>
                    <a:pt x="160" y="46"/>
                  </a:cubicBezTo>
                  <a:cubicBezTo>
                    <a:pt x="158" y="43"/>
                    <a:pt x="162" y="39"/>
                    <a:pt x="162" y="39"/>
                  </a:cubicBezTo>
                  <a:cubicBezTo>
                    <a:pt x="162" y="39"/>
                    <a:pt x="172" y="29"/>
                    <a:pt x="172" y="26"/>
                  </a:cubicBezTo>
                  <a:cubicBezTo>
                    <a:pt x="172" y="18"/>
                    <a:pt x="172" y="18"/>
                    <a:pt x="172" y="18"/>
                  </a:cubicBezTo>
                  <a:cubicBezTo>
                    <a:pt x="165" y="17"/>
                    <a:pt x="165" y="14"/>
                    <a:pt x="158" y="12"/>
                  </a:cubicBezTo>
                  <a:cubicBezTo>
                    <a:pt x="155" y="11"/>
                    <a:pt x="151" y="10"/>
                    <a:pt x="148" y="9"/>
                  </a:cubicBezTo>
                  <a:cubicBezTo>
                    <a:pt x="145" y="8"/>
                    <a:pt x="141" y="11"/>
                    <a:pt x="140" y="11"/>
                  </a:cubicBezTo>
                  <a:cubicBezTo>
                    <a:pt x="138" y="10"/>
                    <a:pt x="137" y="7"/>
                    <a:pt x="135" y="4"/>
                  </a:cubicBezTo>
                  <a:cubicBezTo>
                    <a:pt x="135" y="5"/>
                    <a:pt x="135" y="8"/>
                    <a:pt x="134" y="9"/>
                  </a:cubicBezTo>
                  <a:cubicBezTo>
                    <a:pt x="132" y="5"/>
                    <a:pt x="131" y="0"/>
                    <a:pt x="128" y="2"/>
                  </a:cubicBezTo>
                  <a:cubicBezTo>
                    <a:pt x="127" y="0"/>
                    <a:pt x="125" y="1"/>
                    <a:pt x="125" y="1"/>
                  </a:cubicBezTo>
                  <a:cubicBezTo>
                    <a:pt x="123" y="2"/>
                    <a:pt x="117" y="4"/>
                    <a:pt x="118" y="8"/>
                  </a:cubicBezTo>
                  <a:cubicBezTo>
                    <a:pt x="118" y="11"/>
                    <a:pt x="120" y="9"/>
                    <a:pt x="122" y="10"/>
                  </a:cubicBezTo>
                  <a:cubicBezTo>
                    <a:pt x="123" y="11"/>
                    <a:pt x="132" y="9"/>
                    <a:pt x="125" y="14"/>
                  </a:cubicBezTo>
                  <a:cubicBezTo>
                    <a:pt x="124" y="11"/>
                    <a:pt x="122" y="12"/>
                    <a:pt x="122" y="15"/>
                  </a:cubicBezTo>
                  <a:cubicBezTo>
                    <a:pt x="116" y="17"/>
                    <a:pt x="115" y="13"/>
                    <a:pt x="112" y="13"/>
                  </a:cubicBezTo>
                  <a:cubicBezTo>
                    <a:pt x="107" y="12"/>
                    <a:pt x="105" y="18"/>
                    <a:pt x="101" y="16"/>
                  </a:cubicBezTo>
                  <a:cubicBezTo>
                    <a:pt x="91" y="12"/>
                    <a:pt x="86" y="18"/>
                    <a:pt x="83" y="15"/>
                  </a:cubicBezTo>
                  <a:cubicBezTo>
                    <a:pt x="83" y="14"/>
                    <a:pt x="84" y="14"/>
                    <a:pt x="85" y="14"/>
                  </a:cubicBezTo>
                  <a:cubicBezTo>
                    <a:pt x="84" y="14"/>
                    <a:pt x="82" y="13"/>
                    <a:pt x="81" y="13"/>
                  </a:cubicBezTo>
                  <a:cubicBezTo>
                    <a:pt x="80" y="12"/>
                    <a:pt x="80" y="12"/>
                    <a:pt x="80" y="11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65" y="24"/>
                    <a:pt x="61" y="24"/>
                  </a:cubicBezTo>
                  <a:cubicBezTo>
                    <a:pt x="57" y="23"/>
                    <a:pt x="58" y="16"/>
                    <a:pt x="52" y="16"/>
                  </a:cubicBezTo>
                  <a:cubicBezTo>
                    <a:pt x="48" y="15"/>
                    <a:pt x="46" y="27"/>
                    <a:pt x="46" y="27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39" y="44"/>
                    <a:pt x="35" y="47"/>
                  </a:cubicBezTo>
                  <a:cubicBezTo>
                    <a:pt x="32" y="50"/>
                    <a:pt x="28" y="49"/>
                    <a:pt x="25" y="51"/>
                  </a:cubicBezTo>
                  <a:cubicBezTo>
                    <a:pt x="23" y="52"/>
                    <a:pt x="26" y="58"/>
                    <a:pt x="24" y="64"/>
                  </a:cubicBezTo>
                  <a:cubicBezTo>
                    <a:pt x="22" y="70"/>
                    <a:pt x="11" y="73"/>
                    <a:pt x="7" y="79"/>
                  </a:cubicBezTo>
                  <a:cubicBezTo>
                    <a:pt x="2" y="87"/>
                    <a:pt x="9" y="90"/>
                    <a:pt x="9" y="90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6"/>
                    <a:pt x="12" y="95"/>
                    <a:pt x="12" y="93"/>
                  </a:cubicBezTo>
                  <a:cubicBezTo>
                    <a:pt x="12" y="90"/>
                    <a:pt x="17" y="84"/>
                    <a:pt x="26" y="83"/>
                  </a:cubicBezTo>
                  <a:cubicBezTo>
                    <a:pt x="34" y="82"/>
                    <a:pt x="40" y="87"/>
                    <a:pt x="40" y="87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2"/>
                    <a:pt x="42" y="94"/>
                    <a:pt x="41" y="98"/>
                  </a:cubicBezTo>
                  <a:cubicBezTo>
                    <a:pt x="40" y="103"/>
                    <a:pt x="37" y="107"/>
                    <a:pt x="37" y="107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42" y="110"/>
                    <a:pt x="48" y="112"/>
                    <a:pt x="48" y="120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8" y="123"/>
                    <a:pt x="50" y="124"/>
                    <a:pt x="52" y="124"/>
                  </a:cubicBezTo>
                  <a:cubicBezTo>
                    <a:pt x="57" y="123"/>
                    <a:pt x="57" y="120"/>
                    <a:pt x="58" y="120"/>
                  </a:cubicBezTo>
                  <a:cubicBezTo>
                    <a:pt x="60" y="121"/>
                    <a:pt x="61" y="122"/>
                    <a:pt x="64" y="121"/>
                  </a:cubicBezTo>
                  <a:cubicBezTo>
                    <a:pt x="67" y="121"/>
                    <a:pt x="68" y="116"/>
                    <a:pt x="71" y="116"/>
                  </a:cubicBezTo>
                  <a:cubicBezTo>
                    <a:pt x="72" y="116"/>
                    <a:pt x="79" y="122"/>
                    <a:pt x="82" y="122"/>
                  </a:cubicBezTo>
                  <a:cubicBezTo>
                    <a:pt x="86" y="122"/>
                    <a:pt x="85" y="118"/>
                    <a:pt x="86" y="118"/>
                  </a:cubicBezTo>
                  <a:cubicBezTo>
                    <a:pt x="88" y="118"/>
                    <a:pt x="91" y="118"/>
                    <a:pt x="92" y="116"/>
                  </a:cubicBezTo>
                  <a:cubicBezTo>
                    <a:pt x="93" y="115"/>
                    <a:pt x="92" y="112"/>
                    <a:pt x="94" y="111"/>
                  </a:cubicBezTo>
                  <a:cubicBezTo>
                    <a:pt x="97" y="110"/>
                    <a:pt x="100" y="107"/>
                    <a:pt x="100" y="107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7" y="93"/>
                    <a:pt x="107" y="93"/>
                    <a:pt x="107" y="93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16" y="90"/>
                    <a:pt x="110" y="96"/>
                    <a:pt x="112" y="99"/>
                  </a:cubicBezTo>
                  <a:cubicBezTo>
                    <a:pt x="114" y="103"/>
                    <a:pt x="118" y="104"/>
                    <a:pt x="118" y="105"/>
                  </a:cubicBezTo>
                  <a:cubicBezTo>
                    <a:pt x="118" y="106"/>
                    <a:pt x="117" y="108"/>
                    <a:pt x="121" y="110"/>
                  </a:cubicBezTo>
                  <a:cubicBezTo>
                    <a:pt x="124" y="112"/>
                    <a:pt x="129" y="111"/>
                    <a:pt x="129" y="111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29" y="116"/>
                    <a:pt x="129" y="116"/>
                    <a:pt x="129" y="116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41" y="114"/>
                    <a:pt x="141" y="114"/>
                    <a:pt x="141" y="114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8" y="107"/>
                    <a:pt x="150" y="102"/>
                  </a:cubicBezTo>
                  <a:cubicBezTo>
                    <a:pt x="153" y="96"/>
                    <a:pt x="153" y="93"/>
                    <a:pt x="153" y="93"/>
                  </a:cubicBezTo>
                  <a:cubicBezTo>
                    <a:pt x="150" y="91"/>
                    <a:pt x="150" y="91"/>
                    <a:pt x="150" y="91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60" y="86"/>
                    <a:pt x="160" y="86"/>
                    <a:pt x="160" y="86"/>
                  </a:cubicBezTo>
                  <a:cubicBezTo>
                    <a:pt x="160" y="86"/>
                    <a:pt x="159" y="96"/>
                    <a:pt x="164" y="99"/>
                  </a:cubicBezTo>
                  <a:cubicBezTo>
                    <a:pt x="170" y="102"/>
                    <a:pt x="173" y="97"/>
                    <a:pt x="173" y="97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98"/>
                    <a:pt x="190" y="98"/>
                    <a:pt x="190" y="98"/>
                  </a:cubicBezTo>
                  <a:cubicBezTo>
                    <a:pt x="193" y="93"/>
                    <a:pt x="193" y="93"/>
                    <a:pt x="193" y="93"/>
                  </a:cubicBezTo>
                  <a:cubicBezTo>
                    <a:pt x="191" y="92"/>
                    <a:pt x="191" y="92"/>
                    <a:pt x="191" y="92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8" y="92"/>
                    <a:pt x="182" y="88"/>
                    <a:pt x="188" y="82"/>
                  </a:cubicBezTo>
                  <a:cubicBezTo>
                    <a:pt x="194" y="76"/>
                    <a:pt x="196" y="77"/>
                    <a:pt x="196" y="77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79"/>
                    <a:pt x="207" y="79"/>
                    <a:pt x="207" y="79"/>
                  </a:cubicBezTo>
                  <a:lnTo>
                    <a:pt x="204" y="79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22" name="Freeform 178"/>
            <p:cNvSpPr>
              <a:spLocks/>
            </p:cNvSpPr>
            <p:nvPr/>
          </p:nvSpPr>
          <p:spPr bwMode="auto">
            <a:xfrm>
              <a:off x="2998" y="2843"/>
              <a:ext cx="12" cy="13"/>
            </a:xfrm>
            <a:custGeom>
              <a:avLst/>
              <a:gdLst>
                <a:gd name="T0" fmla="*/ 48997 w 9"/>
                <a:gd name="T1" fmla="*/ 0 h 10"/>
                <a:gd name="T2" fmla="*/ 27561 w 9"/>
                <a:gd name="T3" fmla="*/ 0 h 10"/>
                <a:gd name="T4" fmla="*/ 15503 w 9"/>
                <a:gd name="T5" fmla="*/ 24848 h 10"/>
                <a:gd name="T6" fmla="*/ 47519 w 9"/>
                <a:gd name="T7" fmla="*/ 34639 h 10"/>
                <a:gd name="T8" fmla="*/ 65329 w 9"/>
                <a:gd name="T9" fmla="*/ 32302 h 10"/>
                <a:gd name="T10" fmla="*/ 48997 w 9"/>
                <a:gd name="T11" fmla="*/ 0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10"/>
                <a:gd name="T20" fmla="*/ 9 w 9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10">
                  <a:moveTo>
                    <a:pt x="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0" y="4"/>
                    <a:pt x="2" y="7"/>
                  </a:cubicBezTo>
                  <a:cubicBezTo>
                    <a:pt x="4" y="9"/>
                    <a:pt x="6" y="10"/>
                    <a:pt x="6" y="10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23" name="Freeform 179"/>
            <p:cNvSpPr>
              <a:spLocks/>
            </p:cNvSpPr>
            <p:nvPr/>
          </p:nvSpPr>
          <p:spPr bwMode="auto">
            <a:xfrm>
              <a:off x="3003" y="2682"/>
              <a:ext cx="461" cy="229"/>
            </a:xfrm>
            <a:custGeom>
              <a:avLst/>
              <a:gdLst>
                <a:gd name="T0" fmla="*/ 730377 w 343"/>
                <a:gd name="T1" fmla="*/ 85493 h 171"/>
                <a:gd name="T2" fmla="*/ 722790 w 343"/>
                <a:gd name="T3" fmla="*/ 34349 h 171"/>
                <a:gd name="T4" fmla="*/ 697681 w 343"/>
                <a:gd name="T5" fmla="*/ 22055 h 171"/>
                <a:gd name="T6" fmla="*/ 639213 w 343"/>
                <a:gd name="T7" fmla="*/ 27171 h 171"/>
                <a:gd name="T8" fmla="*/ 582734 w 343"/>
                <a:gd name="T9" fmla="*/ 4030 h 171"/>
                <a:gd name="T10" fmla="*/ 547474 w 343"/>
                <a:gd name="T11" fmla="*/ 0 h 171"/>
                <a:gd name="T12" fmla="*/ 518617 w 343"/>
                <a:gd name="T13" fmla="*/ 27171 h 171"/>
                <a:gd name="T14" fmla="*/ 495734 w 343"/>
                <a:gd name="T15" fmla="*/ 51516 h 171"/>
                <a:gd name="T16" fmla="*/ 473455 w 343"/>
                <a:gd name="T17" fmla="*/ 61602 h 171"/>
                <a:gd name="T18" fmla="*/ 448224 w 343"/>
                <a:gd name="T19" fmla="*/ 48729 h 171"/>
                <a:gd name="T20" fmla="*/ 420265 w 343"/>
                <a:gd name="T21" fmla="*/ 35597 h 171"/>
                <a:gd name="T22" fmla="*/ 386228 w 343"/>
                <a:gd name="T23" fmla="*/ 61602 h 171"/>
                <a:gd name="T24" fmla="*/ 325622 w 343"/>
                <a:gd name="T25" fmla="*/ 118358 h 171"/>
                <a:gd name="T26" fmla="*/ 340031 w 343"/>
                <a:gd name="T27" fmla="*/ 175336 h 171"/>
                <a:gd name="T28" fmla="*/ 326720 w 343"/>
                <a:gd name="T29" fmla="*/ 193019 h 171"/>
                <a:gd name="T30" fmla="*/ 274192 w 343"/>
                <a:gd name="T31" fmla="*/ 180485 h 171"/>
                <a:gd name="T32" fmla="*/ 240021 w 343"/>
                <a:gd name="T33" fmla="*/ 187954 h 171"/>
                <a:gd name="T34" fmla="*/ 196641 w 343"/>
                <a:gd name="T35" fmla="*/ 212264 h 171"/>
                <a:gd name="T36" fmla="*/ 151307 w 343"/>
                <a:gd name="T37" fmla="*/ 218355 h 171"/>
                <a:gd name="T38" fmla="*/ 112578 w 343"/>
                <a:gd name="T39" fmla="*/ 196898 h 171"/>
                <a:gd name="T40" fmla="*/ 75160 w 343"/>
                <a:gd name="T41" fmla="*/ 232474 h 171"/>
                <a:gd name="T42" fmla="*/ 58146 w 343"/>
                <a:gd name="T43" fmla="*/ 205329 h 171"/>
                <a:gd name="T44" fmla="*/ 20795 w 343"/>
                <a:gd name="T45" fmla="*/ 196898 h 171"/>
                <a:gd name="T46" fmla="*/ 6154 w 343"/>
                <a:gd name="T47" fmla="*/ 238736 h 171"/>
                <a:gd name="T48" fmla="*/ 38907 w 343"/>
                <a:gd name="T49" fmla="*/ 263682 h 171"/>
                <a:gd name="T50" fmla="*/ 70282 w 343"/>
                <a:gd name="T51" fmla="*/ 285740 h 171"/>
                <a:gd name="T52" fmla="*/ 97041 w 343"/>
                <a:gd name="T53" fmla="*/ 290159 h 171"/>
                <a:gd name="T54" fmla="*/ 123910 w 343"/>
                <a:gd name="T55" fmla="*/ 296568 h 171"/>
                <a:gd name="T56" fmla="*/ 164808 w 343"/>
                <a:gd name="T57" fmla="*/ 274917 h 171"/>
                <a:gd name="T58" fmla="*/ 227136 w 343"/>
                <a:gd name="T59" fmla="*/ 274973 h 171"/>
                <a:gd name="T60" fmla="*/ 273321 w 343"/>
                <a:gd name="T61" fmla="*/ 253665 h 171"/>
                <a:gd name="T62" fmla="*/ 277427 w 343"/>
                <a:gd name="T63" fmla="*/ 281075 h 171"/>
                <a:gd name="T64" fmla="*/ 291856 w 343"/>
                <a:gd name="T65" fmla="*/ 309754 h 171"/>
                <a:gd name="T66" fmla="*/ 368520 w 343"/>
                <a:gd name="T67" fmla="*/ 316860 h 171"/>
                <a:gd name="T68" fmla="*/ 429092 w 343"/>
                <a:gd name="T69" fmla="*/ 327449 h 171"/>
                <a:gd name="T70" fmla="*/ 466692 w 343"/>
                <a:gd name="T71" fmla="*/ 337077 h 171"/>
                <a:gd name="T72" fmla="*/ 519075 w 343"/>
                <a:gd name="T73" fmla="*/ 326539 h 171"/>
                <a:gd name="T74" fmla="*/ 557860 w 343"/>
                <a:gd name="T75" fmla="*/ 304373 h 171"/>
                <a:gd name="T76" fmla="*/ 600078 w 343"/>
                <a:gd name="T77" fmla="*/ 305537 h 171"/>
                <a:gd name="T78" fmla="*/ 642225 w 343"/>
                <a:gd name="T79" fmla="*/ 296568 h 171"/>
                <a:gd name="T80" fmla="*/ 653531 w 343"/>
                <a:gd name="T81" fmla="*/ 270744 h 171"/>
                <a:gd name="T82" fmla="*/ 697681 w 343"/>
                <a:gd name="T83" fmla="*/ 234807 h 171"/>
                <a:gd name="T84" fmla="*/ 683823 w 343"/>
                <a:gd name="T85" fmla="*/ 205329 h 171"/>
                <a:gd name="T86" fmla="*/ 691773 w 343"/>
                <a:gd name="T87" fmla="*/ 170367 h 171"/>
                <a:gd name="T88" fmla="*/ 715449 w 343"/>
                <a:gd name="T89" fmla="*/ 163051 h 171"/>
                <a:gd name="T90" fmla="*/ 739949 w 343"/>
                <a:gd name="T91" fmla="*/ 136341 h 17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43"/>
                <a:gd name="T139" fmla="*/ 0 h 171"/>
                <a:gd name="T140" fmla="*/ 343 w 343"/>
                <a:gd name="T141" fmla="*/ 171 h 171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43" h="171">
                  <a:moveTo>
                    <a:pt x="342" y="57"/>
                  </a:moveTo>
                  <a:cubicBezTo>
                    <a:pt x="340" y="53"/>
                    <a:pt x="337" y="49"/>
                    <a:pt x="337" y="49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28" y="39"/>
                    <a:pt x="328" y="34"/>
                  </a:cubicBezTo>
                  <a:cubicBezTo>
                    <a:pt x="329" y="29"/>
                    <a:pt x="332" y="27"/>
                    <a:pt x="332" y="27"/>
                  </a:cubicBezTo>
                  <a:cubicBezTo>
                    <a:pt x="332" y="17"/>
                    <a:pt x="332" y="17"/>
                    <a:pt x="332" y="17"/>
                  </a:cubicBezTo>
                  <a:cubicBezTo>
                    <a:pt x="329" y="14"/>
                    <a:pt x="329" y="14"/>
                    <a:pt x="329" y="14"/>
                  </a:cubicBezTo>
                  <a:cubicBezTo>
                    <a:pt x="322" y="14"/>
                    <a:pt x="322" y="14"/>
                    <a:pt x="322" y="14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09" y="8"/>
                    <a:pt x="309" y="8"/>
                    <a:pt x="309" y="8"/>
                  </a:cubicBezTo>
                  <a:cubicBezTo>
                    <a:pt x="307" y="13"/>
                    <a:pt x="307" y="13"/>
                    <a:pt x="307" y="13"/>
                  </a:cubicBezTo>
                  <a:cubicBezTo>
                    <a:pt x="293" y="14"/>
                    <a:pt x="293" y="14"/>
                    <a:pt x="293" y="14"/>
                  </a:cubicBezTo>
                  <a:cubicBezTo>
                    <a:pt x="293" y="14"/>
                    <a:pt x="288" y="6"/>
                    <a:pt x="283" y="6"/>
                  </a:cubicBezTo>
                  <a:cubicBezTo>
                    <a:pt x="279" y="6"/>
                    <a:pt x="277" y="7"/>
                    <a:pt x="277" y="7"/>
                  </a:cubicBezTo>
                  <a:cubicBezTo>
                    <a:pt x="277" y="7"/>
                    <a:pt x="268" y="2"/>
                    <a:pt x="267" y="2"/>
                  </a:cubicBezTo>
                  <a:cubicBezTo>
                    <a:pt x="266" y="2"/>
                    <a:pt x="259" y="0"/>
                    <a:pt x="259" y="0"/>
                  </a:cubicBezTo>
                  <a:cubicBezTo>
                    <a:pt x="259" y="0"/>
                    <a:pt x="258" y="1"/>
                    <a:pt x="256" y="2"/>
                  </a:cubicBezTo>
                  <a:cubicBezTo>
                    <a:pt x="253" y="2"/>
                    <a:pt x="251" y="0"/>
                    <a:pt x="251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4" y="17"/>
                    <a:pt x="244" y="17"/>
                    <a:pt x="244" y="17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3" y="18"/>
                    <a:pt x="232" y="20"/>
                  </a:cubicBezTo>
                  <a:cubicBezTo>
                    <a:pt x="232" y="22"/>
                    <a:pt x="235" y="28"/>
                    <a:pt x="234" y="28"/>
                  </a:cubicBezTo>
                  <a:cubicBezTo>
                    <a:pt x="232" y="28"/>
                    <a:pt x="228" y="26"/>
                    <a:pt x="228" y="26"/>
                  </a:cubicBezTo>
                  <a:cubicBezTo>
                    <a:pt x="225" y="26"/>
                    <a:pt x="225" y="26"/>
                    <a:pt x="225" y="26"/>
                  </a:cubicBezTo>
                  <a:cubicBezTo>
                    <a:pt x="222" y="25"/>
                    <a:pt x="222" y="25"/>
                    <a:pt x="222" y="25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4" y="27"/>
                    <a:pt x="204" y="27"/>
                    <a:pt x="204" y="27"/>
                  </a:cubicBezTo>
                  <a:cubicBezTo>
                    <a:pt x="205" y="25"/>
                    <a:pt x="205" y="25"/>
                    <a:pt x="205" y="25"/>
                  </a:cubicBezTo>
                  <a:cubicBezTo>
                    <a:pt x="205" y="25"/>
                    <a:pt x="202" y="20"/>
                    <a:pt x="201" y="19"/>
                  </a:cubicBezTo>
                  <a:cubicBezTo>
                    <a:pt x="199" y="19"/>
                    <a:pt x="197" y="17"/>
                    <a:pt x="197" y="17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3" y="19"/>
                    <a:pt x="194" y="19"/>
                    <a:pt x="194" y="20"/>
                  </a:cubicBezTo>
                  <a:cubicBezTo>
                    <a:pt x="194" y="25"/>
                    <a:pt x="192" y="30"/>
                    <a:pt x="190" y="33"/>
                  </a:cubicBezTo>
                  <a:cubicBezTo>
                    <a:pt x="184" y="29"/>
                    <a:pt x="181" y="29"/>
                    <a:pt x="177" y="31"/>
                  </a:cubicBezTo>
                  <a:cubicBezTo>
                    <a:pt x="179" y="35"/>
                    <a:pt x="176" y="48"/>
                    <a:pt x="169" y="48"/>
                  </a:cubicBezTo>
                  <a:cubicBezTo>
                    <a:pt x="166" y="48"/>
                    <a:pt x="163" y="49"/>
                    <a:pt x="160" y="50"/>
                  </a:cubicBezTo>
                  <a:cubicBezTo>
                    <a:pt x="158" y="51"/>
                    <a:pt x="153" y="59"/>
                    <a:pt x="149" y="60"/>
                  </a:cubicBezTo>
                  <a:cubicBezTo>
                    <a:pt x="145" y="62"/>
                    <a:pt x="151" y="65"/>
                    <a:pt x="152" y="67"/>
                  </a:cubicBezTo>
                  <a:cubicBezTo>
                    <a:pt x="153" y="70"/>
                    <a:pt x="156" y="70"/>
                    <a:pt x="158" y="74"/>
                  </a:cubicBezTo>
                  <a:cubicBezTo>
                    <a:pt x="162" y="80"/>
                    <a:pt x="157" y="81"/>
                    <a:pt x="156" y="88"/>
                  </a:cubicBezTo>
                  <a:cubicBezTo>
                    <a:pt x="161" y="86"/>
                    <a:pt x="162" y="88"/>
                    <a:pt x="164" y="91"/>
                  </a:cubicBezTo>
                  <a:cubicBezTo>
                    <a:pt x="164" y="92"/>
                    <a:pt x="163" y="100"/>
                    <a:pt x="162" y="102"/>
                  </a:cubicBezTo>
                  <a:cubicBezTo>
                    <a:pt x="160" y="104"/>
                    <a:pt x="151" y="100"/>
                    <a:pt x="150" y="98"/>
                  </a:cubicBezTo>
                  <a:cubicBezTo>
                    <a:pt x="149" y="97"/>
                    <a:pt x="150" y="91"/>
                    <a:pt x="151" y="90"/>
                  </a:cubicBezTo>
                  <a:cubicBezTo>
                    <a:pt x="144" y="86"/>
                    <a:pt x="143" y="97"/>
                    <a:pt x="139" y="94"/>
                  </a:cubicBezTo>
                  <a:cubicBezTo>
                    <a:pt x="134" y="91"/>
                    <a:pt x="131" y="89"/>
                    <a:pt x="126" y="91"/>
                  </a:cubicBezTo>
                  <a:cubicBezTo>
                    <a:pt x="126" y="85"/>
                    <a:pt x="126" y="85"/>
                    <a:pt x="126" y="85"/>
                  </a:cubicBezTo>
                  <a:cubicBezTo>
                    <a:pt x="119" y="90"/>
                    <a:pt x="127" y="92"/>
                    <a:pt x="124" y="95"/>
                  </a:cubicBezTo>
                  <a:cubicBezTo>
                    <a:pt x="123" y="96"/>
                    <a:pt x="112" y="95"/>
                    <a:pt x="110" y="95"/>
                  </a:cubicBezTo>
                  <a:cubicBezTo>
                    <a:pt x="107" y="96"/>
                    <a:pt x="102" y="96"/>
                    <a:pt x="98" y="97"/>
                  </a:cubicBezTo>
                  <a:cubicBezTo>
                    <a:pt x="96" y="98"/>
                    <a:pt x="90" y="102"/>
                    <a:pt x="88" y="105"/>
                  </a:cubicBezTo>
                  <a:cubicBezTo>
                    <a:pt x="88" y="105"/>
                    <a:pt x="90" y="106"/>
                    <a:pt x="90" y="107"/>
                  </a:cubicBezTo>
                  <a:cubicBezTo>
                    <a:pt x="85" y="105"/>
                    <a:pt x="84" y="109"/>
                    <a:pt x="80" y="110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78" y="109"/>
                    <a:pt x="74" y="110"/>
                    <a:pt x="69" y="110"/>
                  </a:cubicBezTo>
                  <a:cubicBezTo>
                    <a:pt x="69" y="107"/>
                    <a:pt x="67" y="105"/>
                    <a:pt x="65" y="104"/>
                  </a:cubicBezTo>
                  <a:cubicBezTo>
                    <a:pt x="66" y="102"/>
                    <a:pt x="67" y="101"/>
                    <a:pt x="65" y="100"/>
                  </a:cubicBezTo>
                  <a:cubicBezTo>
                    <a:pt x="66" y="100"/>
                    <a:pt x="53" y="97"/>
                    <a:pt x="51" y="99"/>
                  </a:cubicBezTo>
                  <a:cubicBezTo>
                    <a:pt x="49" y="104"/>
                    <a:pt x="47" y="97"/>
                    <a:pt x="48" y="97"/>
                  </a:cubicBezTo>
                  <a:cubicBezTo>
                    <a:pt x="44" y="99"/>
                    <a:pt x="48" y="102"/>
                    <a:pt x="48" y="107"/>
                  </a:cubicBezTo>
                  <a:cubicBezTo>
                    <a:pt x="47" y="112"/>
                    <a:pt x="38" y="116"/>
                    <a:pt x="34" y="117"/>
                  </a:cubicBezTo>
                  <a:cubicBezTo>
                    <a:pt x="34" y="116"/>
                    <a:pt x="38" y="111"/>
                    <a:pt x="35" y="110"/>
                  </a:cubicBezTo>
                  <a:cubicBezTo>
                    <a:pt x="34" y="109"/>
                    <a:pt x="31" y="111"/>
                    <a:pt x="31" y="112"/>
                  </a:cubicBezTo>
                  <a:cubicBezTo>
                    <a:pt x="29" y="107"/>
                    <a:pt x="30" y="107"/>
                    <a:pt x="27" y="104"/>
                  </a:cubicBezTo>
                  <a:cubicBezTo>
                    <a:pt x="24" y="101"/>
                    <a:pt x="19" y="97"/>
                    <a:pt x="18" y="97"/>
                  </a:cubicBezTo>
                  <a:cubicBezTo>
                    <a:pt x="14" y="95"/>
                    <a:pt x="16" y="100"/>
                    <a:pt x="12" y="100"/>
                  </a:cubicBezTo>
                  <a:cubicBezTo>
                    <a:pt x="11" y="100"/>
                    <a:pt x="11" y="100"/>
                    <a:pt x="10" y="99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10"/>
                    <a:pt x="0" y="120"/>
                    <a:pt x="0" y="120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8" y="133"/>
                    <a:pt x="18" y="133"/>
                    <a:pt x="18" y="133"/>
                  </a:cubicBezTo>
                  <a:cubicBezTo>
                    <a:pt x="18" y="133"/>
                    <a:pt x="16" y="139"/>
                    <a:pt x="17" y="140"/>
                  </a:cubicBezTo>
                  <a:cubicBezTo>
                    <a:pt x="18" y="142"/>
                    <a:pt x="22" y="141"/>
                    <a:pt x="22" y="141"/>
                  </a:cubicBezTo>
                  <a:cubicBezTo>
                    <a:pt x="22" y="141"/>
                    <a:pt x="29" y="146"/>
                    <a:pt x="32" y="144"/>
                  </a:cubicBezTo>
                  <a:cubicBezTo>
                    <a:pt x="35" y="143"/>
                    <a:pt x="41" y="136"/>
                    <a:pt x="41" y="136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48" y="146"/>
                    <a:pt x="50" y="142"/>
                    <a:pt x="53" y="143"/>
                  </a:cubicBezTo>
                  <a:cubicBezTo>
                    <a:pt x="57" y="145"/>
                    <a:pt x="57" y="149"/>
                    <a:pt x="57" y="149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73" y="147"/>
                    <a:pt x="73" y="147"/>
                    <a:pt x="73" y="147"/>
                  </a:cubicBezTo>
                  <a:cubicBezTo>
                    <a:pt x="73" y="147"/>
                    <a:pt x="67" y="139"/>
                    <a:pt x="76" y="138"/>
                  </a:cubicBezTo>
                  <a:cubicBezTo>
                    <a:pt x="85" y="137"/>
                    <a:pt x="87" y="138"/>
                    <a:pt x="87" y="138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7" y="132"/>
                    <a:pt x="123" y="126"/>
                    <a:pt x="125" y="128"/>
                  </a:cubicBezTo>
                  <a:cubicBezTo>
                    <a:pt x="127" y="130"/>
                    <a:pt x="120" y="134"/>
                    <a:pt x="120" y="134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3"/>
                    <a:pt x="125" y="141"/>
                    <a:pt x="127" y="142"/>
                  </a:cubicBezTo>
                  <a:cubicBezTo>
                    <a:pt x="129" y="143"/>
                    <a:pt x="128" y="147"/>
                    <a:pt x="128" y="147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97" y="165"/>
                    <a:pt x="197" y="165"/>
                    <a:pt x="197" y="165"/>
                  </a:cubicBezTo>
                  <a:cubicBezTo>
                    <a:pt x="202" y="164"/>
                    <a:pt x="202" y="164"/>
                    <a:pt x="202" y="164"/>
                  </a:cubicBezTo>
                  <a:cubicBezTo>
                    <a:pt x="212" y="167"/>
                    <a:pt x="212" y="167"/>
                    <a:pt x="212" y="167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25" y="168"/>
                    <a:pt x="225" y="168"/>
                    <a:pt x="225" y="168"/>
                  </a:cubicBezTo>
                  <a:cubicBezTo>
                    <a:pt x="232" y="171"/>
                    <a:pt x="232" y="171"/>
                    <a:pt x="232" y="171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41" y="164"/>
                    <a:pt x="243" y="163"/>
                  </a:cubicBezTo>
                  <a:cubicBezTo>
                    <a:pt x="245" y="162"/>
                    <a:pt x="244" y="156"/>
                    <a:pt x="247" y="156"/>
                  </a:cubicBezTo>
                  <a:cubicBezTo>
                    <a:pt x="251" y="155"/>
                    <a:pt x="256" y="153"/>
                    <a:pt x="256" y="153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62" y="154"/>
                    <a:pt x="267" y="151"/>
                    <a:pt x="270" y="152"/>
                  </a:cubicBezTo>
                  <a:cubicBezTo>
                    <a:pt x="273" y="152"/>
                    <a:pt x="275" y="154"/>
                    <a:pt x="275" y="154"/>
                  </a:cubicBezTo>
                  <a:cubicBezTo>
                    <a:pt x="279" y="149"/>
                    <a:pt x="279" y="149"/>
                    <a:pt x="279" y="149"/>
                  </a:cubicBezTo>
                  <a:cubicBezTo>
                    <a:pt x="279" y="149"/>
                    <a:pt x="279" y="147"/>
                    <a:pt x="287" y="147"/>
                  </a:cubicBezTo>
                  <a:cubicBezTo>
                    <a:pt x="293" y="146"/>
                    <a:pt x="295" y="149"/>
                    <a:pt x="295" y="149"/>
                  </a:cubicBezTo>
                  <a:cubicBezTo>
                    <a:pt x="298" y="147"/>
                    <a:pt x="298" y="147"/>
                    <a:pt x="298" y="147"/>
                  </a:cubicBezTo>
                  <a:cubicBezTo>
                    <a:pt x="298" y="147"/>
                    <a:pt x="294" y="144"/>
                    <a:pt x="296" y="140"/>
                  </a:cubicBezTo>
                  <a:cubicBezTo>
                    <a:pt x="298" y="136"/>
                    <a:pt x="300" y="137"/>
                    <a:pt x="300" y="137"/>
                  </a:cubicBezTo>
                  <a:cubicBezTo>
                    <a:pt x="309" y="128"/>
                    <a:pt x="309" y="128"/>
                    <a:pt x="309" y="128"/>
                  </a:cubicBezTo>
                  <a:cubicBezTo>
                    <a:pt x="319" y="127"/>
                    <a:pt x="319" y="127"/>
                    <a:pt x="319" y="127"/>
                  </a:cubicBezTo>
                  <a:cubicBezTo>
                    <a:pt x="320" y="118"/>
                    <a:pt x="320" y="118"/>
                    <a:pt x="320" y="118"/>
                  </a:cubicBezTo>
                  <a:cubicBezTo>
                    <a:pt x="320" y="118"/>
                    <a:pt x="315" y="117"/>
                    <a:pt x="315" y="115"/>
                  </a:cubicBezTo>
                  <a:cubicBezTo>
                    <a:pt x="314" y="112"/>
                    <a:pt x="317" y="110"/>
                    <a:pt x="317" y="109"/>
                  </a:cubicBezTo>
                  <a:cubicBezTo>
                    <a:pt x="317" y="107"/>
                    <a:pt x="313" y="107"/>
                    <a:pt x="313" y="104"/>
                  </a:cubicBezTo>
                  <a:cubicBezTo>
                    <a:pt x="314" y="101"/>
                    <a:pt x="328" y="98"/>
                    <a:pt x="326" y="92"/>
                  </a:cubicBezTo>
                  <a:cubicBezTo>
                    <a:pt x="324" y="85"/>
                    <a:pt x="322" y="85"/>
                    <a:pt x="322" y="85"/>
                  </a:cubicBezTo>
                  <a:cubicBezTo>
                    <a:pt x="317" y="86"/>
                    <a:pt x="317" y="86"/>
                    <a:pt x="317" y="86"/>
                  </a:cubicBezTo>
                  <a:cubicBezTo>
                    <a:pt x="317" y="86"/>
                    <a:pt x="312" y="88"/>
                    <a:pt x="314" y="83"/>
                  </a:cubicBezTo>
                  <a:cubicBezTo>
                    <a:pt x="315" y="79"/>
                    <a:pt x="320" y="78"/>
                    <a:pt x="322" y="77"/>
                  </a:cubicBezTo>
                  <a:cubicBezTo>
                    <a:pt x="324" y="77"/>
                    <a:pt x="328" y="82"/>
                    <a:pt x="328" y="82"/>
                  </a:cubicBezTo>
                  <a:cubicBezTo>
                    <a:pt x="341" y="78"/>
                    <a:pt x="341" y="78"/>
                    <a:pt x="341" y="78"/>
                  </a:cubicBezTo>
                  <a:cubicBezTo>
                    <a:pt x="341" y="70"/>
                    <a:pt x="341" y="70"/>
                    <a:pt x="341" y="70"/>
                  </a:cubicBezTo>
                  <a:cubicBezTo>
                    <a:pt x="339" y="69"/>
                    <a:pt x="339" y="69"/>
                    <a:pt x="339" y="69"/>
                  </a:cubicBezTo>
                  <a:cubicBezTo>
                    <a:pt x="342" y="67"/>
                    <a:pt x="342" y="67"/>
                    <a:pt x="342" y="67"/>
                  </a:cubicBezTo>
                  <a:cubicBezTo>
                    <a:pt x="342" y="67"/>
                    <a:pt x="343" y="60"/>
                    <a:pt x="342" y="57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24" name="Freeform 180"/>
            <p:cNvSpPr>
              <a:spLocks noEditPoints="1"/>
            </p:cNvSpPr>
            <p:nvPr/>
          </p:nvSpPr>
          <p:spPr bwMode="auto">
            <a:xfrm>
              <a:off x="3326" y="3804"/>
              <a:ext cx="31" cy="27"/>
            </a:xfrm>
            <a:custGeom>
              <a:avLst/>
              <a:gdLst>
                <a:gd name="T0" fmla="*/ 69515 w 23"/>
                <a:gd name="T1" fmla="*/ 29639 h 20"/>
                <a:gd name="T2" fmla="*/ 21064 w 23"/>
                <a:gd name="T3" fmla="*/ 40001 h 20"/>
                <a:gd name="T4" fmla="*/ 51576 w 23"/>
                <a:gd name="T5" fmla="*/ 88707 h 20"/>
                <a:gd name="T6" fmla="*/ 69515 w 23"/>
                <a:gd name="T7" fmla="*/ 29639 h 20"/>
                <a:gd name="T8" fmla="*/ 170208 w 23"/>
                <a:gd name="T9" fmla="*/ 119754 h 20"/>
                <a:gd name="T10" fmla="*/ 148610 w 23"/>
                <a:gd name="T11" fmla="*/ 132897 h 20"/>
                <a:gd name="T12" fmla="*/ 115052 w 23"/>
                <a:gd name="T13" fmla="*/ 98447 h 20"/>
                <a:gd name="T14" fmla="*/ 93694 w 23"/>
                <a:gd name="T15" fmla="*/ 119754 h 20"/>
                <a:gd name="T16" fmla="*/ 100377 w 23"/>
                <a:gd name="T17" fmla="*/ 161668 h 20"/>
                <a:gd name="T18" fmla="*/ 200300 w 23"/>
                <a:gd name="T19" fmla="*/ 218252 h 20"/>
                <a:gd name="T20" fmla="*/ 244581 w 23"/>
                <a:gd name="T21" fmla="*/ 161668 h 20"/>
                <a:gd name="T22" fmla="*/ 170208 w 23"/>
                <a:gd name="T23" fmla="*/ 119754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3"/>
                <a:gd name="T37" fmla="*/ 0 h 20"/>
                <a:gd name="T38" fmla="*/ 23 w 23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3" h="20">
                  <a:moveTo>
                    <a:pt x="7" y="3"/>
                  </a:moveTo>
                  <a:cubicBezTo>
                    <a:pt x="0" y="0"/>
                    <a:pt x="2" y="4"/>
                    <a:pt x="2" y="4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9" y="9"/>
                    <a:pt x="15" y="5"/>
                    <a:pt x="7" y="3"/>
                  </a:cubicBezTo>
                  <a:close/>
                  <a:moveTo>
                    <a:pt x="16" y="11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5" y="20"/>
                    <a:pt x="19" y="20"/>
                  </a:cubicBezTo>
                  <a:cubicBezTo>
                    <a:pt x="23" y="20"/>
                    <a:pt x="23" y="15"/>
                    <a:pt x="23" y="15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25" name="Freeform 181"/>
            <p:cNvSpPr>
              <a:spLocks noEditPoints="1"/>
            </p:cNvSpPr>
            <p:nvPr/>
          </p:nvSpPr>
          <p:spPr bwMode="auto">
            <a:xfrm>
              <a:off x="2120" y="1609"/>
              <a:ext cx="479" cy="898"/>
            </a:xfrm>
            <a:custGeom>
              <a:avLst/>
              <a:gdLst>
                <a:gd name="T0" fmla="*/ 586351 w 357"/>
                <a:gd name="T1" fmla="*/ 948205 h 670"/>
                <a:gd name="T2" fmla="*/ 604642 w 357"/>
                <a:gd name="T3" fmla="*/ 875470 h 670"/>
                <a:gd name="T4" fmla="*/ 510792 w 357"/>
                <a:gd name="T5" fmla="*/ 650778 h 670"/>
                <a:gd name="T6" fmla="*/ 437503 w 357"/>
                <a:gd name="T7" fmla="*/ 597107 h 670"/>
                <a:gd name="T8" fmla="*/ 536401 w 357"/>
                <a:gd name="T9" fmla="*/ 500967 h 670"/>
                <a:gd name="T10" fmla="*/ 410233 w 357"/>
                <a:gd name="T11" fmla="*/ 377332 h 670"/>
                <a:gd name="T12" fmla="*/ 517964 w 357"/>
                <a:gd name="T13" fmla="*/ 285240 h 670"/>
                <a:gd name="T14" fmla="*/ 397496 w 357"/>
                <a:gd name="T15" fmla="*/ 269874 h 670"/>
                <a:gd name="T16" fmla="*/ 341347 w 357"/>
                <a:gd name="T17" fmla="*/ 284875 h 670"/>
                <a:gd name="T18" fmla="*/ 298872 w 357"/>
                <a:gd name="T19" fmla="*/ 327639 h 670"/>
                <a:gd name="T20" fmla="*/ 305045 w 357"/>
                <a:gd name="T21" fmla="*/ 410454 h 670"/>
                <a:gd name="T22" fmla="*/ 231490 w 357"/>
                <a:gd name="T23" fmla="*/ 467212 h 670"/>
                <a:gd name="T24" fmla="*/ 264378 w 357"/>
                <a:gd name="T25" fmla="*/ 500967 h 670"/>
                <a:gd name="T26" fmla="*/ 273632 w 357"/>
                <a:gd name="T27" fmla="*/ 526579 h 670"/>
                <a:gd name="T28" fmla="*/ 210492 w 357"/>
                <a:gd name="T29" fmla="*/ 643676 h 670"/>
                <a:gd name="T30" fmla="*/ 296255 w 357"/>
                <a:gd name="T31" fmla="*/ 559912 h 670"/>
                <a:gd name="T32" fmla="*/ 308866 w 357"/>
                <a:gd name="T33" fmla="*/ 582948 h 670"/>
                <a:gd name="T34" fmla="*/ 264378 w 357"/>
                <a:gd name="T35" fmla="*/ 697922 h 670"/>
                <a:gd name="T36" fmla="*/ 303434 w 357"/>
                <a:gd name="T37" fmla="*/ 737340 h 670"/>
                <a:gd name="T38" fmla="*/ 392152 w 357"/>
                <a:gd name="T39" fmla="*/ 742842 h 670"/>
                <a:gd name="T40" fmla="*/ 376548 w 357"/>
                <a:gd name="T41" fmla="*/ 844834 h 670"/>
                <a:gd name="T42" fmla="*/ 387606 w 357"/>
                <a:gd name="T43" fmla="*/ 958304 h 670"/>
                <a:gd name="T44" fmla="*/ 227351 w 357"/>
                <a:gd name="T45" fmla="*/ 997226 h 670"/>
                <a:gd name="T46" fmla="*/ 213158 w 357"/>
                <a:gd name="T47" fmla="*/ 1086384 h 670"/>
                <a:gd name="T48" fmla="*/ 154072 w 357"/>
                <a:gd name="T49" fmla="*/ 1137460 h 670"/>
                <a:gd name="T50" fmla="*/ 227351 w 357"/>
                <a:gd name="T51" fmla="*/ 1155107 h 670"/>
                <a:gd name="T52" fmla="*/ 356140 w 357"/>
                <a:gd name="T53" fmla="*/ 1180940 h 670"/>
                <a:gd name="T54" fmla="*/ 114830 w 357"/>
                <a:gd name="T55" fmla="*/ 1298430 h 670"/>
                <a:gd name="T56" fmla="*/ 128587 w 357"/>
                <a:gd name="T57" fmla="*/ 1334062 h 670"/>
                <a:gd name="T58" fmla="*/ 254407 w 357"/>
                <a:gd name="T59" fmla="*/ 1307995 h 670"/>
                <a:gd name="T60" fmla="*/ 419682 w 357"/>
                <a:gd name="T61" fmla="*/ 1317358 h 670"/>
                <a:gd name="T62" fmla="*/ 646718 w 357"/>
                <a:gd name="T63" fmla="*/ 1324575 h 670"/>
                <a:gd name="T64" fmla="*/ 614513 w 357"/>
                <a:gd name="T65" fmla="*/ 1245207 h 670"/>
                <a:gd name="T66" fmla="*/ 665076 w 357"/>
                <a:gd name="T67" fmla="*/ 1212573 h 670"/>
                <a:gd name="T68" fmla="*/ 435211 w 357"/>
                <a:gd name="T69" fmla="*/ 1317426 h 670"/>
                <a:gd name="T70" fmla="*/ 251144 w 357"/>
                <a:gd name="T71" fmla="*/ 955426 h 670"/>
                <a:gd name="T72" fmla="*/ 290667 w 357"/>
                <a:gd name="T73" fmla="*/ 803950 h 670"/>
                <a:gd name="T74" fmla="*/ 287717 w 357"/>
                <a:gd name="T75" fmla="*/ 613719 h 670"/>
                <a:gd name="T76" fmla="*/ 185295 w 357"/>
                <a:gd name="T77" fmla="*/ 591121 h 670"/>
                <a:gd name="T78" fmla="*/ 227351 w 357"/>
                <a:gd name="T79" fmla="*/ 570698 h 670"/>
                <a:gd name="T80" fmla="*/ 182698 w 357"/>
                <a:gd name="T81" fmla="*/ 483568 h 670"/>
                <a:gd name="T82" fmla="*/ 233123 w 357"/>
                <a:gd name="T83" fmla="*/ 477059 h 670"/>
                <a:gd name="T84" fmla="*/ 214436 w 357"/>
                <a:gd name="T85" fmla="*/ 526579 h 670"/>
                <a:gd name="T86" fmla="*/ 244723 w 357"/>
                <a:gd name="T87" fmla="*/ 441037 h 670"/>
                <a:gd name="T88" fmla="*/ 171568 w 357"/>
                <a:gd name="T89" fmla="*/ 399047 h 670"/>
                <a:gd name="T90" fmla="*/ 182698 w 357"/>
                <a:gd name="T91" fmla="*/ 358853 h 670"/>
                <a:gd name="T92" fmla="*/ 237262 w 357"/>
                <a:gd name="T93" fmla="*/ 356873 h 670"/>
                <a:gd name="T94" fmla="*/ 264378 w 357"/>
                <a:gd name="T95" fmla="*/ 412085 h 670"/>
                <a:gd name="T96" fmla="*/ 281211 w 357"/>
                <a:gd name="T97" fmla="*/ 351458 h 670"/>
                <a:gd name="T98" fmla="*/ 169445 w 357"/>
                <a:gd name="T99" fmla="*/ 334364 h 670"/>
                <a:gd name="T100" fmla="*/ 294821 w 357"/>
                <a:gd name="T101" fmla="*/ 271775 h 670"/>
                <a:gd name="T102" fmla="*/ 217831 w 357"/>
                <a:gd name="T103" fmla="*/ 267741 h 670"/>
                <a:gd name="T104" fmla="*/ 505228 w 357"/>
                <a:gd name="T105" fmla="*/ 228487 h 670"/>
                <a:gd name="T106" fmla="*/ 533335 w 357"/>
                <a:gd name="T107" fmla="*/ 216272 h 670"/>
                <a:gd name="T108" fmla="*/ 541063 w 357"/>
                <a:gd name="T109" fmla="*/ 191105 h 670"/>
                <a:gd name="T110" fmla="*/ 646718 w 357"/>
                <a:gd name="T111" fmla="*/ 165737 h 670"/>
                <a:gd name="T112" fmla="*/ 587014 w 357"/>
                <a:gd name="T113" fmla="*/ 190179 h 670"/>
                <a:gd name="T114" fmla="*/ 706487 w 357"/>
                <a:gd name="T115" fmla="*/ 47378 h 670"/>
                <a:gd name="T116" fmla="*/ 745614 w 357"/>
                <a:gd name="T117" fmla="*/ 5506 h 670"/>
                <a:gd name="T118" fmla="*/ 102927 w 357"/>
                <a:gd name="T119" fmla="*/ 803950 h 670"/>
                <a:gd name="T120" fmla="*/ 200131 w 357"/>
                <a:gd name="T121" fmla="*/ 782738 h 670"/>
                <a:gd name="T122" fmla="*/ 71427 w 357"/>
                <a:gd name="T123" fmla="*/ 672826 h 670"/>
                <a:gd name="T124" fmla="*/ 26888 w 357"/>
                <a:gd name="T125" fmla="*/ 764906 h 67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57"/>
                <a:gd name="T190" fmla="*/ 0 h 670"/>
                <a:gd name="T191" fmla="*/ 357 w 357"/>
                <a:gd name="T192" fmla="*/ 670 h 67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57" h="670">
                  <a:moveTo>
                    <a:pt x="342" y="526"/>
                  </a:moveTo>
                  <a:cubicBezTo>
                    <a:pt x="330" y="519"/>
                    <a:pt x="330" y="519"/>
                    <a:pt x="330" y="519"/>
                  </a:cubicBezTo>
                  <a:cubicBezTo>
                    <a:pt x="328" y="520"/>
                    <a:pt x="328" y="520"/>
                    <a:pt x="328" y="520"/>
                  </a:cubicBezTo>
                  <a:cubicBezTo>
                    <a:pt x="310" y="519"/>
                    <a:pt x="310" y="519"/>
                    <a:pt x="310" y="519"/>
                  </a:cubicBezTo>
                  <a:cubicBezTo>
                    <a:pt x="303" y="530"/>
                    <a:pt x="303" y="530"/>
                    <a:pt x="303" y="530"/>
                  </a:cubicBezTo>
                  <a:cubicBezTo>
                    <a:pt x="299" y="528"/>
                    <a:pt x="299" y="528"/>
                    <a:pt x="299" y="528"/>
                  </a:cubicBezTo>
                  <a:cubicBezTo>
                    <a:pt x="295" y="522"/>
                    <a:pt x="295" y="522"/>
                    <a:pt x="295" y="522"/>
                  </a:cubicBezTo>
                  <a:cubicBezTo>
                    <a:pt x="291" y="520"/>
                    <a:pt x="291" y="520"/>
                    <a:pt x="291" y="520"/>
                  </a:cubicBezTo>
                  <a:cubicBezTo>
                    <a:pt x="291" y="520"/>
                    <a:pt x="292" y="515"/>
                    <a:pt x="296" y="514"/>
                  </a:cubicBezTo>
                  <a:cubicBezTo>
                    <a:pt x="301" y="512"/>
                    <a:pt x="308" y="508"/>
                    <a:pt x="308" y="504"/>
                  </a:cubicBezTo>
                  <a:cubicBezTo>
                    <a:pt x="309" y="501"/>
                    <a:pt x="305" y="486"/>
                    <a:pt x="305" y="486"/>
                  </a:cubicBezTo>
                  <a:cubicBezTo>
                    <a:pt x="299" y="480"/>
                    <a:pt x="299" y="480"/>
                    <a:pt x="299" y="480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0" y="469"/>
                    <a:pt x="287" y="468"/>
                  </a:cubicBezTo>
                  <a:cubicBezTo>
                    <a:pt x="285" y="468"/>
                    <a:pt x="281" y="467"/>
                    <a:pt x="281" y="467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76" y="466"/>
                    <a:pt x="276" y="466"/>
                    <a:pt x="276" y="466"/>
                  </a:cubicBezTo>
                  <a:cubicBezTo>
                    <a:pt x="268" y="465"/>
                    <a:pt x="268" y="465"/>
                    <a:pt x="268" y="465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89" y="465"/>
                    <a:pt x="289" y="465"/>
                    <a:pt x="289" y="465"/>
                  </a:cubicBezTo>
                  <a:cubicBezTo>
                    <a:pt x="289" y="465"/>
                    <a:pt x="293" y="472"/>
                    <a:pt x="294" y="473"/>
                  </a:cubicBezTo>
                  <a:cubicBezTo>
                    <a:pt x="298" y="473"/>
                    <a:pt x="298" y="473"/>
                    <a:pt x="298" y="473"/>
                  </a:cubicBezTo>
                  <a:cubicBezTo>
                    <a:pt x="301" y="477"/>
                    <a:pt x="301" y="477"/>
                    <a:pt x="301" y="477"/>
                  </a:cubicBezTo>
                  <a:cubicBezTo>
                    <a:pt x="303" y="475"/>
                    <a:pt x="303" y="475"/>
                    <a:pt x="303" y="475"/>
                  </a:cubicBezTo>
                  <a:cubicBezTo>
                    <a:pt x="295" y="455"/>
                    <a:pt x="295" y="455"/>
                    <a:pt x="295" y="455"/>
                  </a:cubicBezTo>
                  <a:cubicBezTo>
                    <a:pt x="295" y="443"/>
                    <a:pt x="295" y="443"/>
                    <a:pt x="295" y="443"/>
                  </a:cubicBezTo>
                  <a:cubicBezTo>
                    <a:pt x="298" y="441"/>
                    <a:pt x="298" y="441"/>
                    <a:pt x="298" y="441"/>
                  </a:cubicBezTo>
                  <a:cubicBezTo>
                    <a:pt x="294" y="431"/>
                    <a:pt x="294" y="431"/>
                    <a:pt x="294" y="431"/>
                  </a:cubicBezTo>
                  <a:cubicBezTo>
                    <a:pt x="290" y="431"/>
                    <a:pt x="290" y="431"/>
                    <a:pt x="290" y="431"/>
                  </a:cubicBezTo>
                  <a:cubicBezTo>
                    <a:pt x="286" y="416"/>
                    <a:pt x="286" y="416"/>
                    <a:pt x="286" y="416"/>
                  </a:cubicBezTo>
                  <a:cubicBezTo>
                    <a:pt x="277" y="407"/>
                    <a:pt x="277" y="407"/>
                    <a:pt x="277" y="407"/>
                  </a:cubicBezTo>
                  <a:cubicBezTo>
                    <a:pt x="273" y="406"/>
                    <a:pt x="273" y="406"/>
                    <a:pt x="273" y="406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3" y="392"/>
                    <a:pt x="263" y="392"/>
                    <a:pt x="263" y="392"/>
                  </a:cubicBezTo>
                  <a:cubicBezTo>
                    <a:pt x="262" y="380"/>
                    <a:pt x="262" y="380"/>
                    <a:pt x="262" y="380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60" y="354"/>
                    <a:pt x="260" y="354"/>
                    <a:pt x="260" y="354"/>
                  </a:cubicBezTo>
                  <a:cubicBezTo>
                    <a:pt x="257" y="349"/>
                    <a:pt x="257" y="349"/>
                    <a:pt x="257" y="349"/>
                  </a:cubicBezTo>
                  <a:cubicBezTo>
                    <a:pt x="259" y="337"/>
                    <a:pt x="259" y="337"/>
                    <a:pt x="259" y="337"/>
                  </a:cubicBezTo>
                  <a:cubicBezTo>
                    <a:pt x="253" y="332"/>
                    <a:pt x="253" y="332"/>
                    <a:pt x="253" y="332"/>
                  </a:cubicBezTo>
                  <a:cubicBezTo>
                    <a:pt x="253" y="327"/>
                    <a:pt x="253" y="327"/>
                    <a:pt x="253" y="327"/>
                  </a:cubicBezTo>
                  <a:cubicBezTo>
                    <a:pt x="249" y="324"/>
                    <a:pt x="249" y="324"/>
                    <a:pt x="249" y="324"/>
                  </a:cubicBezTo>
                  <a:cubicBezTo>
                    <a:pt x="248" y="319"/>
                    <a:pt x="248" y="319"/>
                    <a:pt x="248" y="319"/>
                  </a:cubicBezTo>
                  <a:cubicBezTo>
                    <a:pt x="245" y="321"/>
                    <a:pt x="245" y="321"/>
                    <a:pt x="245" y="321"/>
                  </a:cubicBezTo>
                  <a:cubicBezTo>
                    <a:pt x="248" y="317"/>
                    <a:pt x="248" y="317"/>
                    <a:pt x="248" y="317"/>
                  </a:cubicBezTo>
                  <a:cubicBezTo>
                    <a:pt x="245" y="315"/>
                    <a:pt x="245" y="315"/>
                    <a:pt x="245" y="315"/>
                  </a:cubicBezTo>
                  <a:cubicBezTo>
                    <a:pt x="245" y="315"/>
                    <a:pt x="247" y="312"/>
                    <a:pt x="244" y="311"/>
                  </a:cubicBezTo>
                  <a:cubicBezTo>
                    <a:pt x="241" y="311"/>
                    <a:pt x="238" y="310"/>
                    <a:pt x="238" y="310"/>
                  </a:cubicBezTo>
                  <a:cubicBezTo>
                    <a:pt x="228" y="298"/>
                    <a:pt x="228" y="298"/>
                    <a:pt x="228" y="298"/>
                  </a:cubicBezTo>
                  <a:cubicBezTo>
                    <a:pt x="228" y="298"/>
                    <a:pt x="228" y="296"/>
                    <a:pt x="223" y="297"/>
                  </a:cubicBezTo>
                  <a:cubicBezTo>
                    <a:pt x="217" y="298"/>
                    <a:pt x="217" y="305"/>
                    <a:pt x="213" y="305"/>
                  </a:cubicBezTo>
                  <a:cubicBezTo>
                    <a:pt x="209" y="305"/>
                    <a:pt x="208" y="299"/>
                    <a:pt x="208" y="299"/>
                  </a:cubicBezTo>
                  <a:cubicBezTo>
                    <a:pt x="208" y="299"/>
                    <a:pt x="203" y="301"/>
                    <a:pt x="200" y="300"/>
                  </a:cubicBezTo>
                  <a:cubicBezTo>
                    <a:pt x="197" y="299"/>
                    <a:pt x="195" y="296"/>
                    <a:pt x="195" y="296"/>
                  </a:cubicBezTo>
                  <a:cubicBezTo>
                    <a:pt x="195" y="296"/>
                    <a:pt x="187" y="295"/>
                    <a:pt x="188" y="294"/>
                  </a:cubicBezTo>
                  <a:cubicBezTo>
                    <a:pt x="189" y="292"/>
                    <a:pt x="196" y="292"/>
                    <a:pt x="196" y="292"/>
                  </a:cubicBezTo>
                  <a:cubicBezTo>
                    <a:pt x="196" y="292"/>
                    <a:pt x="197" y="296"/>
                    <a:pt x="200" y="296"/>
                  </a:cubicBezTo>
                  <a:cubicBezTo>
                    <a:pt x="202" y="296"/>
                    <a:pt x="207" y="294"/>
                    <a:pt x="207" y="294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8" y="287"/>
                    <a:pt x="218" y="287"/>
                    <a:pt x="218" y="287"/>
                  </a:cubicBezTo>
                  <a:cubicBezTo>
                    <a:pt x="226" y="290"/>
                    <a:pt x="226" y="290"/>
                    <a:pt x="226" y="290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26" y="279"/>
                    <a:pt x="226" y="279"/>
                    <a:pt x="226" y="279"/>
                  </a:cubicBezTo>
                  <a:cubicBezTo>
                    <a:pt x="226" y="279"/>
                    <a:pt x="230" y="278"/>
                    <a:pt x="228" y="275"/>
                  </a:cubicBezTo>
                  <a:cubicBezTo>
                    <a:pt x="226" y="272"/>
                    <a:pt x="227" y="271"/>
                    <a:pt x="224" y="271"/>
                  </a:cubicBezTo>
                  <a:cubicBezTo>
                    <a:pt x="219" y="272"/>
                    <a:pt x="217" y="276"/>
                    <a:pt x="215" y="276"/>
                  </a:cubicBezTo>
                  <a:cubicBezTo>
                    <a:pt x="213" y="277"/>
                    <a:pt x="208" y="276"/>
                    <a:pt x="208" y="276"/>
                  </a:cubicBezTo>
                  <a:cubicBezTo>
                    <a:pt x="208" y="276"/>
                    <a:pt x="214" y="275"/>
                    <a:pt x="215" y="274"/>
                  </a:cubicBezTo>
                  <a:cubicBezTo>
                    <a:pt x="216" y="272"/>
                    <a:pt x="220" y="269"/>
                    <a:pt x="223" y="269"/>
                  </a:cubicBezTo>
                  <a:cubicBezTo>
                    <a:pt x="225" y="269"/>
                    <a:pt x="230" y="272"/>
                    <a:pt x="230" y="272"/>
                  </a:cubicBezTo>
                  <a:cubicBezTo>
                    <a:pt x="241" y="267"/>
                    <a:pt x="241" y="267"/>
                    <a:pt x="241" y="267"/>
                  </a:cubicBezTo>
                  <a:cubicBezTo>
                    <a:pt x="246" y="256"/>
                    <a:pt x="246" y="256"/>
                    <a:pt x="246" y="256"/>
                  </a:cubicBezTo>
                  <a:cubicBezTo>
                    <a:pt x="257" y="247"/>
                    <a:pt x="257" y="247"/>
                    <a:pt x="257" y="247"/>
                  </a:cubicBezTo>
                  <a:cubicBezTo>
                    <a:pt x="264" y="234"/>
                    <a:pt x="264" y="234"/>
                    <a:pt x="264" y="234"/>
                  </a:cubicBezTo>
                  <a:cubicBezTo>
                    <a:pt x="264" y="234"/>
                    <a:pt x="264" y="231"/>
                    <a:pt x="266" y="229"/>
                  </a:cubicBezTo>
                  <a:cubicBezTo>
                    <a:pt x="267" y="227"/>
                    <a:pt x="281" y="214"/>
                    <a:pt x="279" y="206"/>
                  </a:cubicBezTo>
                  <a:cubicBezTo>
                    <a:pt x="277" y="199"/>
                    <a:pt x="265" y="197"/>
                    <a:pt x="265" y="197"/>
                  </a:cubicBezTo>
                  <a:cubicBezTo>
                    <a:pt x="257" y="198"/>
                    <a:pt x="257" y="198"/>
                    <a:pt x="257" y="198"/>
                  </a:cubicBezTo>
                  <a:cubicBezTo>
                    <a:pt x="242" y="192"/>
                    <a:pt x="242" y="192"/>
                    <a:pt x="242" y="192"/>
                  </a:cubicBezTo>
                  <a:cubicBezTo>
                    <a:pt x="235" y="193"/>
                    <a:pt x="235" y="193"/>
                    <a:pt x="235" y="193"/>
                  </a:cubicBezTo>
                  <a:cubicBezTo>
                    <a:pt x="235" y="193"/>
                    <a:pt x="231" y="189"/>
                    <a:pt x="226" y="188"/>
                  </a:cubicBezTo>
                  <a:cubicBezTo>
                    <a:pt x="220" y="188"/>
                    <a:pt x="207" y="192"/>
                    <a:pt x="207" y="192"/>
                  </a:cubicBezTo>
                  <a:cubicBezTo>
                    <a:pt x="203" y="191"/>
                    <a:pt x="203" y="191"/>
                    <a:pt x="203" y="191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85" y="197"/>
                    <a:pt x="185" y="197"/>
                    <a:pt x="185" y="197"/>
                  </a:cubicBezTo>
                  <a:cubicBezTo>
                    <a:pt x="196" y="193"/>
                    <a:pt x="196" y="193"/>
                    <a:pt x="196" y="193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2" y="187"/>
                    <a:pt x="198" y="186"/>
                    <a:pt x="197" y="186"/>
                  </a:cubicBezTo>
                  <a:cubicBezTo>
                    <a:pt x="196" y="186"/>
                    <a:pt x="191" y="188"/>
                    <a:pt x="191" y="188"/>
                  </a:cubicBezTo>
                  <a:cubicBezTo>
                    <a:pt x="188" y="187"/>
                    <a:pt x="188" y="187"/>
                    <a:pt x="188" y="187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14" y="176"/>
                    <a:pt x="214" y="176"/>
                    <a:pt x="214" y="176"/>
                  </a:cubicBezTo>
                  <a:cubicBezTo>
                    <a:pt x="208" y="176"/>
                    <a:pt x="208" y="176"/>
                    <a:pt x="208" y="176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7" y="173"/>
                    <a:pt x="207" y="173"/>
                    <a:pt x="207" y="173"/>
                  </a:cubicBezTo>
                  <a:cubicBezTo>
                    <a:pt x="204" y="169"/>
                    <a:pt x="204" y="169"/>
                    <a:pt x="204" y="169"/>
                  </a:cubicBezTo>
                  <a:cubicBezTo>
                    <a:pt x="209" y="169"/>
                    <a:pt x="209" y="169"/>
                    <a:pt x="209" y="169"/>
                  </a:cubicBezTo>
                  <a:cubicBezTo>
                    <a:pt x="215" y="164"/>
                    <a:pt x="215" y="164"/>
                    <a:pt x="215" y="164"/>
                  </a:cubicBezTo>
                  <a:cubicBezTo>
                    <a:pt x="215" y="164"/>
                    <a:pt x="221" y="163"/>
                    <a:pt x="227" y="158"/>
                  </a:cubicBezTo>
                  <a:cubicBezTo>
                    <a:pt x="231" y="154"/>
                    <a:pt x="233" y="153"/>
                    <a:pt x="233" y="153"/>
                  </a:cubicBezTo>
                  <a:cubicBezTo>
                    <a:pt x="233" y="153"/>
                    <a:pt x="240" y="152"/>
                    <a:pt x="243" y="151"/>
                  </a:cubicBezTo>
                  <a:cubicBezTo>
                    <a:pt x="245" y="149"/>
                    <a:pt x="248" y="141"/>
                    <a:pt x="248" y="141"/>
                  </a:cubicBezTo>
                  <a:cubicBezTo>
                    <a:pt x="248" y="141"/>
                    <a:pt x="245" y="144"/>
                    <a:pt x="246" y="141"/>
                  </a:cubicBezTo>
                  <a:cubicBezTo>
                    <a:pt x="246" y="138"/>
                    <a:pt x="251" y="132"/>
                    <a:pt x="251" y="132"/>
                  </a:cubicBezTo>
                  <a:cubicBezTo>
                    <a:pt x="242" y="129"/>
                    <a:pt x="242" y="129"/>
                    <a:pt x="242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40" y="132"/>
                    <a:pt x="240" y="132"/>
                    <a:pt x="240" y="132"/>
                  </a:cubicBezTo>
                  <a:cubicBezTo>
                    <a:pt x="231" y="129"/>
                    <a:pt x="231" y="129"/>
                    <a:pt x="231" y="129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18" y="130"/>
                    <a:pt x="218" y="130"/>
                    <a:pt x="218" y="130"/>
                  </a:cubicBezTo>
                  <a:cubicBezTo>
                    <a:pt x="216" y="127"/>
                    <a:pt x="216" y="127"/>
                    <a:pt x="216" y="127"/>
                  </a:cubicBezTo>
                  <a:cubicBezTo>
                    <a:pt x="215" y="130"/>
                    <a:pt x="215" y="130"/>
                    <a:pt x="215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2" y="133"/>
                    <a:pt x="191" y="133"/>
                  </a:cubicBezTo>
                  <a:cubicBezTo>
                    <a:pt x="188" y="132"/>
                    <a:pt x="193" y="126"/>
                    <a:pt x="193" y="126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8" y="121"/>
                    <a:pt x="184" y="120"/>
                    <a:pt x="183" y="120"/>
                  </a:cubicBezTo>
                  <a:cubicBezTo>
                    <a:pt x="181" y="120"/>
                    <a:pt x="182" y="122"/>
                    <a:pt x="182" y="122"/>
                  </a:cubicBezTo>
                  <a:cubicBezTo>
                    <a:pt x="182" y="122"/>
                    <a:pt x="179" y="123"/>
                    <a:pt x="178" y="125"/>
                  </a:cubicBezTo>
                  <a:cubicBezTo>
                    <a:pt x="177" y="127"/>
                    <a:pt x="179" y="132"/>
                    <a:pt x="179" y="132"/>
                  </a:cubicBezTo>
                  <a:cubicBezTo>
                    <a:pt x="179" y="132"/>
                    <a:pt x="176" y="130"/>
                    <a:pt x="176" y="134"/>
                  </a:cubicBezTo>
                  <a:cubicBezTo>
                    <a:pt x="175" y="137"/>
                    <a:pt x="176" y="140"/>
                    <a:pt x="176" y="140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6" y="143"/>
                    <a:pt x="166" y="143"/>
                    <a:pt x="166" y="143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1" y="154"/>
                    <a:pt x="161" y="154"/>
                    <a:pt x="161" y="154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9" y="168"/>
                    <a:pt x="169" y="168"/>
                    <a:pt x="169" y="168"/>
                  </a:cubicBezTo>
                  <a:cubicBezTo>
                    <a:pt x="162" y="158"/>
                    <a:pt x="162" y="158"/>
                    <a:pt x="162" y="158"/>
                  </a:cubicBezTo>
                  <a:cubicBezTo>
                    <a:pt x="155" y="164"/>
                    <a:pt x="155" y="164"/>
                    <a:pt x="155" y="164"/>
                  </a:cubicBezTo>
                  <a:cubicBezTo>
                    <a:pt x="153" y="159"/>
                    <a:pt x="153" y="159"/>
                    <a:pt x="153" y="159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3" y="161"/>
                    <a:pt x="143" y="161"/>
                    <a:pt x="143" y="161"/>
                  </a:cubicBezTo>
                  <a:cubicBezTo>
                    <a:pt x="143" y="168"/>
                    <a:pt x="143" y="168"/>
                    <a:pt x="143" y="168"/>
                  </a:cubicBezTo>
                  <a:cubicBezTo>
                    <a:pt x="146" y="172"/>
                    <a:pt x="146" y="172"/>
                    <a:pt x="146" y="172"/>
                  </a:cubicBezTo>
                  <a:cubicBezTo>
                    <a:pt x="143" y="171"/>
                    <a:pt x="143" y="171"/>
                    <a:pt x="143" y="171"/>
                  </a:cubicBezTo>
                  <a:cubicBezTo>
                    <a:pt x="142" y="174"/>
                    <a:pt x="142" y="174"/>
                    <a:pt x="142" y="17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9" y="183"/>
                    <a:pt x="149" y="183"/>
                    <a:pt x="149" y="183"/>
                  </a:cubicBezTo>
                  <a:cubicBezTo>
                    <a:pt x="143" y="183"/>
                    <a:pt x="143" y="183"/>
                    <a:pt x="143" y="183"/>
                  </a:cubicBezTo>
                  <a:cubicBezTo>
                    <a:pt x="143" y="183"/>
                    <a:pt x="141" y="179"/>
                    <a:pt x="138" y="179"/>
                  </a:cubicBezTo>
                  <a:cubicBezTo>
                    <a:pt x="136" y="179"/>
                    <a:pt x="136" y="185"/>
                    <a:pt x="136" y="186"/>
                  </a:cubicBezTo>
                  <a:cubicBezTo>
                    <a:pt x="137" y="187"/>
                    <a:pt x="134" y="189"/>
                    <a:pt x="135" y="191"/>
                  </a:cubicBezTo>
                  <a:cubicBezTo>
                    <a:pt x="136" y="193"/>
                    <a:pt x="139" y="192"/>
                    <a:pt x="139" y="192"/>
                  </a:cubicBezTo>
                  <a:cubicBezTo>
                    <a:pt x="147" y="193"/>
                    <a:pt x="147" y="193"/>
                    <a:pt x="147" y="193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5"/>
                    <a:pt x="138" y="196"/>
                    <a:pt x="139" y="198"/>
                  </a:cubicBezTo>
                  <a:cubicBezTo>
                    <a:pt x="139" y="200"/>
                    <a:pt x="144" y="200"/>
                    <a:pt x="146" y="202"/>
                  </a:cubicBezTo>
                  <a:cubicBezTo>
                    <a:pt x="147" y="204"/>
                    <a:pt x="147" y="206"/>
                    <a:pt x="147" y="206"/>
                  </a:cubicBezTo>
                  <a:cubicBezTo>
                    <a:pt x="147" y="206"/>
                    <a:pt x="144" y="203"/>
                    <a:pt x="142" y="202"/>
                  </a:cubicBezTo>
                  <a:cubicBezTo>
                    <a:pt x="141" y="201"/>
                    <a:pt x="137" y="206"/>
                    <a:pt x="137" y="206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35" y="207"/>
                    <a:pt x="135" y="207"/>
                    <a:pt x="135" y="207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6" y="217"/>
                    <a:pt x="136" y="217"/>
                    <a:pt x="136" y="217"/>
                  </a:cubicBezTo>
                  <a:cubicBezTo>
                    <a:pt x="136" y="218"/>
                    <a:pt x="136" y="218"/>
                    <a:pt x="136" y="218"/>
                  </a:cubicBezTo>
                  <a:cubicBezTo>
                    <a:pt x="131" y="215"/>
                    <a:pt x="131" y="215"/>
                    <a:pt x="131" y="215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3" y="221"/>
                    <a:pt x="132" y="222"/>
                    <a:pt x="131" y="223"/>
                  </a:cubicBezTo>
                  <a:cubicBezTo>
                    <a:pt x="129" y="226"/>
                    <a:pt x="123" y="226"/>
                    <a:pt x="123" y="226"/>
                  </a:cubicBezTo>
                  <a:cubicBezTo>
                    <a:pt x="122" y="232"/>
                    <a:pt x="122" y="232"/>
                    <a:pt x="122" y="232"/>
                  </a:cubicBezTo>
                  <a:cubicBezTo>
                    <a:pt x="120" y="229"/>
                    <a:pt x="120" y="229"/>
                    <a:pt x="120" y="229"/>
                  </a:cubicBezTo>
                  <a:cubicBezTo>
                    <a:pt x="120" y="229"/>
                    <a:pt x="111" y="229"/>
                    <a:pt x="111" y="230"/>
                  </a:cubicBezTo>
                  <a:cubicBezTo>
                    <a:pt x="111" y="232"/>
                    <a:pt x="121" y="235"/>
                    <a:pt x="121" y="235"/>
                  </a:cubicBezTo>
                  <a:cubicBezTo>
                    <a:pt x="127" y="234"/>
                    <a:pt x="127" y="234"/>
                    <a:pt x="127" y="234"/>
                  </a:cubicBezTo>
                  <a:cubicBezTo>
                    <a:pt x="130" y="231"/>
                    <a:pt x="130" y="231"/>
                    <a:pt x="130" y="231"/>
                  </a:cubicBezTo>
                  <a:cubicBezTo>
                    <a:pt x="139" y="228"/>
                    <a:pt x="139" y="228"/>
                    <a:pt x="139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4" y="236"/>
                    <a:pt x="134" y="236"/>
                    <a:pt x="134" y="236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29" y="235"/>
                    <a:pt x="129" y="235"/>
                    <a:pt x="129" y="235"/>
                  </a:cubicBezTo>
                  <a:cubicBezTo>
                    <a:pt x="122" y="237"/>
                    <a:pt x="122" y="237"/>
                    <a:pt x="122" y="237"/>
                  </a:cubicBezTo>
                  <a:cubicBezTo>
                    <a:pt x="118" y="236"/>
                    <a:pt x="118" y="236"/>
                    <a:pt x="118" y="236"/>
                  </a:cubicBezTo>
                  <a:cubicBezTo>
                    <a:pt x="117" y="240"/>
                    <a:pt x="117" y="240"/>
                    <a:pt x="117" y="240"/>
                  </a:cubicBezTo>
                  <a:cubicBezTo>
                    <a:pt x="122" y="244"/>
                    <a:pt x="122" y="244"/>
                    <a:pt x="122" y="244"/>
                  </a:cubicBezTo>
                  <a:cubicBezTo>
                    <a:pt x="127" y="247"/>
                    <a:pt x="127" y="247"/>
                    <a:pt x="127" y="247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48" y="233"/>
                    <a:pt x="148" y="233"/>
                    <a:pt x="148" y="233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9" y="230"/>
                    <a:pt x="149" y="230"/>
                    <a:pt x="149" y="230"/>
                  </a:cubicBezTo>
                  <a:cubicBezTo>
                    <a:pt x="153" y="232"/>
                    <a:pt x="153" y="232"/>
                    <a:pt x="153" y="232"/>
                  </a:cubicBezTo>
                  <a:cubicBezTo>
                    <a:pt x="145" y="238"/>
                    <a:pt x="145" y="238"/>
                    <a:pt x="145" y="238"/>
                  </a:cubicBezTo>
                  <a:cubicBezTo>
                    <a:pt x="145" y="238"/>
                    <a:pt x="152" y="240"/>
                    <a:pt x="151" y="240"/>
                  </a:cubicBezTo>
                  <a:cubicBezTo>
                    <a:pt x="145" y="240"/>
                    <a:pt x="145" y="240"/>
                    <a:pt x="145" y="240"/>
                  </a:cubicBezTo>
                  <a:cubicBezTo>
                    <a:pt x="137" y="246"/>
                    <a:pt x="137" y="246"/>
                    <a:pt x="137" y="246"/>
                  </a:cubicBezTo>
                  <a:cubicBezTo>
                    <a:pt x="141" y="249"/>
                    <a:pt x="141" y="249"/>
                    <a:pt x="141" y="249"/>
                  </a:cubicBezTo>
                  <a:cubicBezTo>
                    <a:pt x="137" y="249"/>
                    <a:pt x="137" y="249"/>
                    <a:pt x="137" y="249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1" y="254"/>
                    <a:pt x="141" y="254"/>
                    <a:pt x="141" y="254"/>
                  </a:cubicBezTo>
                  <a:cubicBezTo>
                    <a:pt x="135" y="253"/>
                    <a:pt x="135" y="253"/>
                    <a:pt x="135" y="253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25" y="260"/>
                    <a:pt x="125" y="260"/>
                    <a:pt x="125" y="260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5" y="277"/>
                    <a:pt x="125" y="277"/>
                    <a:pt x="125" y="277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15" y="281"/>
                    <a:pt x="115" y="281"/>
                    <a:pt x="115" y="281"/>
                  </a:cubicBezTo>
                  <a:cubicBezTo>
                    <a:pt x="118" y="285"/>
                    <a:pt x="118" y="285"/>
                    <a:pt x="118" y="285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6" y="294"/>
                    <a:pt x="116" y="294"/>
                    <a:pt x="116" y="294"/>
                  </a:cubicBezTo>
                  <a:cubicBezTo>
                    <a:pt x="121" y="294"/>
                    <a:pt x="121" y="294"/>
                    <a:pt x="121" y="294"/>
                  </a:cubicBezTo>
                  <a:cubicBezTo>
                    <a:pt x="116" y="296"/>
                    <a:pt x="116" y="296"/>
                    <a:pt x="116" y="296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09" y="313"/>
                    <a:pt x="106" y="315"/>
                  </a:cubicBezTo>
                  <a:cubicBezTo>
                    <a:pt x="105" y="316"/>
                    <a:pt x="101" y="317"/>
                    <a:pt x="101" y="317"/>
                  </a:cubicBezTo>
                  <a:cubicBezTo>
                    <a:pt x="101" y="317"/>
                    <a:pt x="100" y="324"/>
                    <a:pt x="105" y="324"/>
                  </a:cubicBezTo>
                  <a:cubicBezTo>
                    <a:pt x="112" y="325"/>
                    <a:pt x="114" y="318"/>
                    <a:pt x="114" y="318"/>
                  </a:cubicBezTo>
                  <a:cubicBezTo>
                    <a:pt x="113" y="316"/>
                    <a:pt x="113" y="316"/>
                    <a:pt x="113" y="316"/>
                  </a:cubicBezTo>
                  <a:cubicBezTo>
                    <a:pt x="114" y="314"/>
                    <a:pt x="114" y="314"/>
                    <a:pt x="114" y="314"/>
                  </a:cubicBezTo>
                  <a:cubicBezTo>
                    <a:pt x="121" y="300"/>
                    <a:pt x="121" y="300"/>
                    <a:pt x="121" y="300"/>
                  </a:cubicBezTo>
                  <a:cubicBezTo>
                    <a:pt x="128" y="296"/>
                    <a:pt x="128" y="296"/>
                    <a:pt x="128" y="296"/>
                  </a:cubicBezTo>
                  <a:cubicBezTo>
                    <a:pt x="125" y="292"/>
                    <a:pt x="125" y="292"/>
                    <a:pt x="125" y="292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9" y="282"/>
                    <a:pt x="129" y="282"/>
                    <a:pt x="129" y="282"/>
                  </a:cubicBezTo>
                  <a:cubicBezTo>
                    <a:pt x="136" y="276"/>
                    <a:pt x="136" y="276"/>
                    <a:pt x="136" y="276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44" y="271"/>
                    <a:pt x="144" y="271"/>
                    <a:pt x="144" y="27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5" y="272"/>
                    <a:pt x="145" y="272"/>
                    <a:pt x="145" y="272"/>
                  </a:cubicBezTo>
                  <a:cubicBezTo>
                    <a:pt x="142" y="276"/>
                    <a:pt x="142" y="276"/>
                    <a:pt x="142" y="276"/>
                  </a:cubicBezTo>
                  <a:cubicBezTo>
                    <a:pt x="137" y="277"/>
                    <a:pt x="137" y="277"/>
                    <a:pt x="137" y="277"/>
                  </a:cubicBezTo>
                  <a:cubicBezTo>
                    <a:pt x="132" y="282"/>
                    <a:pt x="132" y="282"/>
                    <a:pt x="132" y="282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127" y="291"/>
                    <a:pt x="127" y="291"/>
                    <a:pt x="127" y="291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1" y="287"/>
                    <a:pt x="131" y="287"/>
                    <a:pt x="131" y="287"/>
                  </a:cubicBezTo>
                  <a:cubicBezTo>
                    <a:pt x="135" y="290"/>
                    <a:pt x="135" y="290"/>
                    <a:pt x="135" y="290"/>
                  </a:cubicBezTo>
                  <a:cubicBezTo>
                    <a:pt x="137" y="287"/>
                    <a:pt x="137" y="287"/>
                    <a:pt x="137" y="287"/>
                  </a:cubicBezTo>
                  <a:cubicBezTo>
                    <a:pt x="139" y="294"/>
                    <a:pt x="139" y="294"/>
                    <a:pt x="139" y="294"/>
                  </a:cubicBezTo>
                  <a:cubicBezTo>
                    <a:pt x="144" y="290"/>
                    <a:pt x="144" y="290"/>
                    <a:pt x="144" y="290"/>
                  </a:cubicBezTo>
                  <a:cubicBezTo>
                    <a:pt x="143" y="285"/>
                    <a:pt x="143" y="285"/>
                    <a:pt x="143" y="285"/>
                  </a:cubicBezTo>
                  <a:cubicBezTo>
                    <a:pt x="145" y="285"/>
                    <a:pt x="145" y="285"/>
                    <a:pt x="145" y="285"/>
                  </a:cubicBezTo>
                  <a:cubicBezTo>
                    <a:pt x="145" y="285"/>
                    <a:pt x="147" y="279"/>
                    <a:pt x="148" y="280"/>
                  </a:cubicBezTo>
                  <a:cubicBezTo>
                    <a:pt x="150" y="280"/>
                    <a:pt x="148" y="283"/>
                    <a:pt x="148" y="283"/>
                  </a:cubicBezTo>
                  <a:cubicBezTo>
                    <a:pt x="148" y="287"/>
                    <a:pt x="148" y="287"/>
                    <a:pt x="148" y="287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52" y="290"/>
                    <a:pt x="152" y="290"/>
                    <a:pt x="152" y="290"/>
                  </a:cubicBezTo>
                  <a:cubicBezTo>
                    <a:pt x="158" y="294"/>
                    <a:pt x="158" y="294"/>
                    <a:pt x="158" y="294"/>
                  </a:cubicBezTo>
                  <a:cubicBezTo>
                    <a:pt x="151" y="293"/>
                    <a:pt x="151" y="293"/>
                    <a:pt x="151" y="293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5" y="292"/>
                    <a:pt x="145" y="292"/>
                    <a:pt x="145" y="292"/>
                  </a:cubicBezTo>
                  <a:cubicBezTo>
                    <a:pt x="144" y="302"/>
                    <a:pt x="144" y="302"/>
                    <a:pt x="144" y="302"/>
                  </a:cubicBezTo>
                  <a:cubicBezTo>
                    <a:pt x="144" y="302"/>
                    <a:pt x="141" y="302"/>
                    <a:pt x="141" y="303"/>
                  </a:cubicBezTo>
                  <a:cubicBezTo>
                    <a:pt x="141" y="311"/>
                    <a:pt x="141" y="311"/>
                    <a:pt x="141" y="311"/>
                  </a:cubicBezTo>
                  <a:cubicBezTo>
                    <a:pt x="141" y="311"/>
                    <a:pt x="148" y="313"/>
                    <a:pt x="147" y="317"/>
                  </a:cubicBezTo>
                  <a:cubicBezTo>
                    <a:pt x="147" y="322"/>
                    <a:pt x="142" y="325"/>
                    <a:pt x="142" y="325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7" y="333"/>
                    <a:pt x="135" y="335"/>
                  </a:cubicBezTo>
                  <a:cubicBezTo>
                    <a:pt x="133" y="337"/>
                    <a:pt x="128" y="341"/>
                    <a:pt x="127" y="344"/>
                  </a:cubicBezTo>
                  <a:cubicBezTo>
                    <a:pt x="126" y="347"/>
                    <a:pt x="123" y="355"/>
                    <a:pt x="123" y="355"/>
                  </a:cubicBezTo>
                  <a:cubicBezTo>
                    <a:pt x="121" y="348"/>
                    <a:pt x="121" y="348"/>
                    <a:pt x="121" y="348"/>
                  </a:cubicBezTo>
                  <a:cubicBezTo>
                    <a:pt x="120" y="348"/>
                    <a:pt x="120" y="348"/>
                    <a:pt x="120" y="348"/>
                  </a:cubicBezTo>
                  <a:cubicBezTo>
                    <a:pt x="120" y="348"/>
                    <a:pt x="117" y="355"/>
                    <a:pt x="119" y="358"/>
                  </a:cubicBezTo>
                  <a:cubicBezTo>
                    <a:pt x="120" y="360"/>
                    <a:pt x="122" y="365"/>
                    <a:pt x="122" y="365"/>
                  </a:cubicBezTo>
                  <a:cubicBezTo>
                    <a:pt x="122" y="371"/>
                    <a:pt x="122" y="371"/>
                    <a:pt x="122" y="371"/>
                  </a:cubicBezTo>
                  <a:cubicBezTo>
                    <a:pt x="125" y="373"/>
                    <a:pt x="125" y="373"/>
                    <a:pt x="125" y="373"/>
                  </a:cubicBezTo>
                  <a:cubicBezTo>
                    <a:pt x="126" y="370"/>
                    <a:pt x="126" y="370"/>
                    <a:pt x="126" y="370"/>
                  </a:cubicBezTo>
                  <a:cubicBezTo>
                    <a:pt x="126" y="370"/>
                    <a:pt x="122" y="363"/>
                    <a:pt x="127" y="361"/>
                  </a:cubicBezTo>
                  <a:cubicBezTo>
                    <a:pt x="130" y="359"/>
                    <a:pt x="132" y="360"/>
                    <a:pt x="132" y="360"/>
                  </a:cubicBezTo>
                  <a:cubicBezTo>
                    <a:pt x="132" y="363"/>
                    <a:pt x="132" y="363"/>
                    <a:pt x="132" y="363"/>
                  </a:cubicBezTo>
                  <a:cubicBezTo>
                    <a:pt x="139" y="368"/>
                    <a:pt x="139" y="368"/>
                    <a:pt x="139" y="368"/>
                  </a:cubicBezTo>
                  <a:cubicBezTo>
                    <a:pt x="144" y="374"/>
                    <a:pt x="144" y="374"/>
                    <a:pt x="144" y="374"/>
                  </a:cubicBezTo>
                  <a:cubicBezTo>
                    <a:pt x="147" y="368"/>
                    <a:pt x="147" y="368"/>
                    <a:pt x="147" y="368"/>
                  </a:cubicBezTo>
                  <a:cubicBezTo>
                    <a:pt x="145" y="363"/>
                    <a:pt x="145" y="363"/>
                    <a:pt x="145" y="363"/>
                  </a:cubicBezTo>
                  <a:cubicBezTo>
                    <a:pt x="145" y="360"/>
                    <a:pt x="145" y="360"/>
                    <a:pt x="145" y="360"/>
                  </a:cubicBezTo>
                  <a:cubicBezTo>
                    <a:pt x="145" y="360"/>
                    <a:pt x="147" y="364"/>
                    <a:pt x="149" y="365"/>
                  </a:cubicBezTo>
                  <a:cubicBezTo>
                    <a:pt x="153" y="365"/>
                    <a:pt x="153" y="365"/>
                    <a:pt x="153" y="365"/>
                  </a:cubicBezTo>
                  <a:cubicBezTo>
                    <a:pt x="153" y="365"/>
                    <a:pt x="149" y="372"/>
                    <a:pt x="153" y="372"/>
                  </a:cubicBezTo>
                  <a:cubicBezTo>
                    <a:pt x="158" y="372"/>
                    <a:pt x="164" y="371"/>
                    <a:pt x="164" y="371"/>
                  </a:cubicBezTo>
                  <a:cubicBezTo>
                    <a:pt x="166" y="368"/>
                    <a:pt x="166" y="368"/>
                    <a:pt x="166" y="368"/>
                  </a:cubicBezTo>
                  <a:cubicBezTo>
                    <a:pt x="170" y="369"/>
                    <a:pt x="170" y="369"/>
                    <a:pt x="170" y="369"/>
                  </a:cubicBezTo>
                  <a:cubicBezTo>
                    <a:pt x="178" y="369"/>
                    <a:pt x="178" y="369"/>
                    <a:pt x="178" y="369"/>
                  </a:cubicBezTo>
                  <a:cubicBezTo>
                    <a:pt x="179" y="357"/>
                    <a:pt x="179" y="357"/>
                    <a:pt x="179" y="357"/>
                  </a:cubicBezTo>
                  <a:cubicBezTo>
                    <a:pt x="179" y="357"/>
                    <a:pt x="179" y="362"/>
                    <a:pt x="181" y="363"/>
                  </a:cubicBezTo>
                  <a:cubicBezTo>
                    <a:pt x="183" y="363"/>
                    <a:pt x="198" y="365"/>
                    <a:pt x="198" y="365"/>
                  </a:cubicBezTo>
                  <a:cubicBezTo>
                    <a:pt x="196" y="368"/>
                    <a:pt x="196" y="368"/>
                    <a:pt x="196" y="368"/>
                  </a:cubicBezTo>
                  <a:cubicBezTo>
                    <a:pt x="194" y="368"/>
                    <a:pt x="194" y="368"/>
                    <a:pt x="194" y="368"/>
                  </a:cubicBezTo>
                  <a:cubicBezTo>
                    <a:pt x="193" y="366"/>
                    <a:pt x="193" y="366"/>
                    <a:pt x="193" y="366"/>
                  </a:cubicBezTo>
                  <a:cubicBezTo>
                    <a:pt x="188" y="366"/>
                    <a:pt x="188" y="366"/>
                    <a:pt x="188" y="366"/>
                  </a:cubicBezTo>
                  <a:cubicBezTo>
                    <a:pt x="189" y="370"/>
                    <a:pt x="189" y="370"/>
                    <a:pt x="189" y="370"/>
                  </a:cubicBezTo>
                  <a:cubicBezTo>
                    <a:pt x="186" y="369"/>
                    <a:pt x="186" y="369"/>
                    <a:pt x="186" y="369"/>
                  </a:cubicBezTo>
                  <a:cubicBezTo>
                    <a:pt x="180" y="373"/>
                    <a:pt x="180" y="373"/>
                    <a:pt x="180" y="373"/>
                  </a:cubicBezTo>
                  <a:cubicBezTo>
                    <a:pt x="181" y="375"/>
                    <a:pt x="181" y="375"/>
                    <a:pt x="181" y="375"/>
                  </a:cubicBezTo>
                  <a:cubicBezTo>
                    <a:pt x="181" y="375"/>
                    <a:pt x="176" y="378"/>
                    <a:pt x="175" y="381"/>
                  </a:cubicBezTo>
                  <a:cubicBezTo>
                    <a:pt x="174" y="384"/>
                    <a:pt x="172" y="388"/>
                    <a:pt x="172" y="388"/>
                  </a:cubicBezTo>
                  <a:cubicBezTo>
                    <a:pt x="169" y="390"/>
                    <a:pt x="169" y="390"/>
                    <a:pt x="169" y="390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6" y="401"/>
                    <a:pt x="176" y="403"/>
                  </a:cubicBezTo>
                  <a:cubicBezTo>
                    <a:pt x="176" y="404"/>
                    <a:pt x="175" y="409"/>
                    <a:pt x="175" y="410"/>
                  </a:cubicBezTo>
                  <a:cubicBezTo>
                    <a:pt x="176" y="412"/>
                    <a:pt x="178" y="414"/>
                    <a:pt x="178" y="414"/>
                  </a:cubicBezTo>
                  <a:cubicBezTo>
                    <a:pt x="182" y="409"/>
                    <a:pt x="182" y="409"/>
                    <a:pt x="182" y="409"/>
                  </a:cubicBezTo>
                  <a:cubicBezTo>
                    <a:pt x="182" y="413"/>
                    <a:pt x="182" y="413"/>
                    <a:pt x="182" y="413"/>
                  </a:cubicBezTo>
                  <a:cubicBezTo>
                    <a:pt x="180" y="416"/>
                    <a:pt x="180" y="416"/>
                    <a:pt x="180" y="416"/>
                  </a:cubicBezTo>
                  <a:cubicBezTo>
                    <a:pt x="179" y="416"/>
                    <a:pt x="181" y="422"/>
                    <a:pt x="181" y="422"/>
                  </a:cubicBezTo>
                  <a:cubicBezTo>
                    <a:pt x="185" y="417"/>
                    <a:pt x="185" y="417"/>
                    <a:pt x="185" y="4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9" y="420"/>
                    <a:pt x="189" y="420"/>
                    <a:pt x="189" y="420"/>
                  </a:cubicBezTo>
                  <a:cubicBezTo>
                    <a:pt x="194" y="417"/>
                    <a:pt x="194" y="417"/>
                    <a:pt x="194" y="417"/>
                  </a:cubicBezTo>
                  <a:cubicBezTo>
                    <a:pt x="194" y="423"/>
                    <a:pt x="194" y="423"/>
                    <a:pt x="194" y="423"/>
                  </a:cubicBezTo>
                  <a:cubicBezTo>
                    <a:pt x="194" y="423"/>
                    <a:pt x="189" y="424"/>
                    <a:pt x="189" y="425"/>
                  </a:cubicBezTo>
                  <a:cubicBezTo>
                    <a:pt x="189" y="427"/>
                    <a:pt x="192" y="428"/>
                    <a:pt x="192" y="428"/>
                  </a:cubicBezTo>
                  <a:cubicBezTo>
                    <a:pt x="191" y="432"/>
                    <a:pt x="191" y="432"/>
                    <a:pt x="191" y="432"/>
                  </a:cubicBezTo>
                  <a:cubicBezTo>
                    <a:pt x="182" y="433"/>
                    <a:pt x="182" y="433"/>
                    <a:pt x="182" y="433"/>
                  </a:cubicBezTo>
                  <a:cubicBezTo>
                    <a:pt x="182" y="433"/>
                    <a:pt x="180" y="442"/>
                    <a:pt x="182" y="443"/>
                  </a:cubicBezTo>
                  <a:cubicBezTo>
                    <a:pt x="184" y="444"/>
                    <a:pt x="185" y="448"/>
                    <a:pt x="185" y="448"/>
                  </a:cubicBezTo>
                  <a:cubicBezTo>
                    <a:pt x="185" y="448"/>
                    <a:pt x="177" y="452"/>
                    <a:pt x="177" y="457"/>
                  </a:cubicBezTo>
                  <a:cubicBezTo>
                    <a:pt x="178" y="461"/>
                    <a:pt x="181" y="470"/>
                    <a:pt x="181" y="470"/>
                  </a:cubicBezTo>
                  <a:cubicBezTo>
                    <a:pt x="186" y="472"/>
                    <a:pt x="186" y="472"/>
                    <a:pt x="186" y="472"/>
                  </a:cubicBezTo>
                  <a:cubicBezTo>
                    <a:pt x="186" y="472"/>
                    <a:pt x="185" y="474"/>
                    <a:pt x="184" y="474"/>
                  </a:cubicBezTo>
                  <a:cubicBezTo>
                    <a:pt x="183" y="474"/>
                    <a:pt x="179" y="472"/>
                    <a:pt x="179" y="472"/>
                  </a:cubicBezTo>
                  <a:cubicBezTo>
                    <a:pt x="177" y="465"/>
                    <a:pt x="177" y="465"/>
                    <a:pt x="177" y="465"/>
                  </a:cubicBezTo>
                  <a:cubicBezTo>
                    <a:pt x="177" y="465"/>
                    <a:pt x="171" y="464"/>
                    <a:pt x="171" y="466"/>
                  </a:cubicBezTo>
                  <a:cubicBezTo>
                    <a:pt x="170" y="467"/>
                    <a:pt x="172" y="474"/>
                    <a:pt x="172" y="474"/>
                  </a:cubicBezTo>
                  <a:cubicBezTo>
                    <a:pt x="165" y="467"/>
                    <a:pt x="165" y="467"/>
                    <a:pt x="165" y="467"/>
                  </a:cubicBezTo>
                  <a:cubicBezTo>
                    <a:pt x="152" y="469"/>
                    <a:pt x="152" y="469"/>
                    <a:pt x="152" y="469"/>
                  </a:cubicBezTo>
                  <a:cubicBezTo>
                    <a:pt x="144" y="464"/>
                    <a:pt x="144" y="464"/>
                    <a:pt x="144" y="464"/>
                  </a:cubicBezTo>
                  <a:cubicBezTo>
                    <a:pt x="144" y="467"/>
                    <a:pt x="144" y="467"/>
                    <a:pt x="144" y="467"/>
                  </a:cubicBezTo>
                  <a:cubicBezTo>
                    <a:pt x="133" y="469"/>
                    <a:pt x="133" y="469"/>
                    <a:pt x="133" y="469"/>
                  </a:cubicBezTo>
                  <a:cubicBezTo>
                    <a:pt x="121" y="475"/>
                    <a:pt x="121" y="475"/>
                    <a:pt x="121" y="475"/>
                  </a:cubicBezTo>
                  <a:cubicBezTo>
                    <a:pt x="121" y="475"/>
                    <a:pt x="120" y="482"/>
                    <a:pt x="117" y="483"/>
                  </a:cubicBezTo>
                  <a:cubicBezTo>
                    <a:pt x="115" y="485"/>
                    <a:pt x="111" y="485"/>
                    <a:pt x="111" y="485"/>
                  </a:cubicBezTo>
                  <a:cubicBezTo>
                    <a:pt x="111" y="485"/>
                    <a:pt x="100" y="490"/>
                    <a:pt x="101" y="491"/>
                  </a:cubicBezTo>
                  <a:cubicBezTo>
                    <a:pt x="103" y="492"/>
                    <a:pt x="107" y="491"/>
                    <a:pt x="109" y="492"/>
                  </a:cubicBezTo>
                  <a:cubicBezTo>
                    <a:pt x="110" y="494"/>
                    <a:pt x="110" y="497"/>
                    <a:pt x="110" y="497"/>
                  </a:cubicBezTo>
                  <a:cubicBezTo>
                    <a:pt x="110" y="497"/>
                    <a:pt x="112" y="496"/>
                    <a:pt x="112" y="494"/>
                  </a:cubicBezTo>
                  <a:cubicBezTo>
                    <a:pt x="113" y="491"/>
                    <a:pt x="114" y="489"/>
                    <a:pt x="116" y="489"/>
                  </a:cubicBezTo>
                  <a:cubicBezTo>
                    <a:pt x="117" y="488"/>
                    <a:pt x="119" y="490"/>
                    <a:pt x="119" y="490"/>
                  </a:cubicBezTo>
                  <a:cubicBezTo>
                    <a:pt x="122" y="489"/>
                    <a:pt x="122" y="489"/>
                    <a:pt x="122" y="489"/>
                  </a:cubicBezTo>
                  <a:cubicBezTo>
                    <a:pt x="129" y="490"/>
                    <a:pt x="129" y="490"/>
                    <a:pt x="129" y="490"/>
                  </a:cubicBezTo>
                  <a:cubicBezTo>
                    <a:pt x="127" y="494"/>
                    <a:pt x="127" y="494"/>
                    <a:pt x="127" y="494"/>
                  </a:cubicBezTo>
                  <a:cubicBezTo>
                    <a:pt x="127" y="494"/>
                    <a:pt x="126" y="499"/>
                    <a:pt x="127" y="500"/>
                  </a:cubicBezTo>
                  <a:cubicBezTo>
                    <a:pt x="128" y="501"/>
                    <a:pt x="128" y="503"/>
                    <a:pt x="128" y="503"/>
                  </a:cubicBezTo>
                  <a:cubicBezTo>
                    <a:pt x="128" y="503"/>
                    <a:pt x="123" y="506"/>
                    <a:pt x="123" y="510"/>
                  </a:cubicBezTo>
                  <a:cubicBezTo>
                    <a:pt x="123" y="512"/>
                    <a:pt x="128" y="514"/>
                    <a:pt x="128" y="514"/>
                  </a:cubicBezTo>
                  <a:cubicBezTo>
                    <a:pt x="126" y="516"/>
                    <a:pt x="126" y="516"/>
                    <a:pt x="126" y="516"/>
                  </a:cubicBezTo>
                  <a:cubicBezTo>
                    <a:pt x="126" y="516"/>
                    <a:pt x="119" y="531"/>
                    <a:pt x="116" y="531"/>
                  </a:cubicBezTo>
                  <a:cubicBezTo>
                    <a:pt x="113" y="532"/>
                    <a:pt x="110" y="532"/>
                    <a:pt x="109" y="533"/>
                  </a:cubicBezTo>
                  <a:cubicBezTo>
                    <a:pt x="106" y="534"/>
                    <a:pt x="102" y="536"/>
                    <a:pt x="102" y="536"/>
                  </a:cubicBezTo>
                  <a:cubicBezTo>
                    <a:pt x="98" y="535"/>
                    <a:pt x="98" y="535"/>
                    <a:pt x="98" y="535"/>
                  </a:cubicBezTo>
                  <a:cubicBezTo>
                    <a:pt x="88" y="538"/>
                    <a:pt x="88" y="538"/>
                    <a:pt x="88" y="538"/>
                  </a:cubicBezTo>
                  <a:cubicBezTo>
                    <a:pt x="87" y="542"/>
                    <a:pt x="87" y="542"/>
                    <a:pt x="87" y="542"/>
                  </a:cubicBezTo>
                  <a:cubicBezTo>
                    <a:pt x="82" y="542"/>
                    <a:pt x="82" y="542"/>
                    <a:pt x="82" y="542"/>
                  </a:cubicBezTo>
                  <a:cubicBezTo>
                    <a:pt x="79" y="538"/>
                    <a:pt x="79" y="538"/>
                    <a:pt x="79" y="538"/>
                  </a:cubicBezTo>
                  <a:cubicBezTo>
                    <a:pt x="76" y="539"/>
                    <a:pt x="76" y="539"/>
                    <a:pt x="76" y="539"/>
                  </a:cubicBezTo>
                  <a:cubicBezTo>
                    <a:pt x="77" y="542"/>
                    <a:pt x="77" y="542"/>
                    <a:pt x="77" y="542"/>
                  </a:cubicBezTo>
                  <a:cubicBezTo>
                    <a:pt x="77" y="542"/>
                    <a:pt x="66" y="543"/>
                    <a:pt x="66" y="545"/>
                  </a:cubicBezTo>
                  <a:cubicBezTo>
                    <a:pt x="65" y="547"/>
                    <a:pt x="65" y="548"/>
                    <a:pt x="65" y="548"/>
                  </a:cubicBezTo>
                  <a:cubicBezTo>
                    <a:pt x="72" y="549"/>
                    <a:pt x="72" y="549"/>
                    <a:pt x="72" y="549"/>
                  </a:cubicBezTo>
                  <a:cubicBezTo>
                    <a:pt x="72" y="549"/>
                    <a:pt x="73" y="554"/>
                    <a:pt x="71" y="554"/>
                  </a:cubicBezTo>
                  <a:cubicBezTo>
                    <a:pt x="68" y="554"/>
                    <a:pt x="66" y="555"/>
                    <a:pt x="66" y="555"/>
                  </a:cubicBezTo>
                  <a:cubicBezTo>
                    <a:pt x="67" y="561"/>
                    <a:pt x="67" y="561"/>
                    <a:pt x="67" y="561"/>
                  </a:cubicBezTo>
                  <a:cubicBezTo>
                    <a:pt x="67" y="561"/>
                    <a:pt x="70" y="559"/>
                    <a:pt x="71" y="559"/>
                  </a:cubicBezTo>
                  <a:cubicBezTo>
                    <a:pt x="72" y="559"/>
                    <a:pt x="74" y="560"/>
                    <a:pt x="74" y="560"/>
                  </a:cubicBezTo>
                  <a:cubicBezTo>
                    <a:pt x="80" y="559"/>
                    <a:pt x="80" y="559"/>
                    <a:pt x="80" y="559"/>
                  </a:cubicBezTo>
                  <a:cubicBezTo>
                    <a:pt x="82" y="555"/>
                    <a:pt x="82" y="555"/>
                    <a:pt x="82" y="555"/>
                  </a:cubicBezTo>
                  <a:cubicBezTo>
                    <a:pt x="86" y="555"/>
                    <a:pt x="86" y="555"/>
                    <a:pt x="86" y="555"/>
                  </a:cubicBezTo>
                  <a:cubicBezTo>
                    <a:pt x="83" y="558"/>
                    <a:pt x="83" y="558"/>
                    <a:pt x="83" y="558"/>
                  </a:cubicBezTo>
                  <a:cubicBezTo>
                    <a:pt x="82" y="561"/>
                    <a:pt x="82" y="561"/>
                    <a:pt x="82" y="561"/>
                  </a:cubicBezTo>
                  <a:cubicBezTo>
                    <a:pt x="73" y="561"/>
                    <a:pt x="73" y="561"/>
                    <a:pt x="73" y="561"/>
                  </a:cubicBezTo>
                  <a:cubicBezTo>
                    <a:pt x="71" y="562"/>
                    <a:pt x="71" y="562"/>
                    <a:pt x="71" y="562"/>
                  </a:cubicBezTo>
                  <a:cubicBezTo>
                    <a:pt x="71" y="562"/>
                    <a:pt x="71" y="567"/>
                    <a:pt x="73" y="567"/>
                  </a:cubicBezTo>
                  <a:cubicBezTo>
                    <a:pt x="76" y="567"/>
                    <a:pt x="80" y="566"/>
                    <a:pt x="80" y="566"/>
                  </a:cubicBezTo>
                  <a:cubicBezTo>
                    <a:pt x="80" y="566"/>
                    <a:pt x="83" y="567"/>
                    <a:pt x="84" y="566"/>
                  </a:cubicBezTo>
                  <a:cubicBezTo>
                    <a:pt x="86" y="565"/>
                    <a:pt x="88" y="563"/>
                    <a:pt x="88" y="563"/>
                  </a:cubicBezTo>
                  <a:cubicBezTo>
                    <a:pt x="96" y="563"/>
                    <a:pt x="96" y="563"/>
                    <a:pt x="96" y="563"/>
                  </a:cubicBezTo>
                  <a:cubicBezTo>
                    <a:pt x="96" y="563"/>
                    <a:pt x="100" y="560"/>
                    <a:pt x="102" y="561"/>
                  </a:cubicBezTo>
                  <a:cubicBezTo>
                    <a:pt x="104" y="562"/>
                    <a:pt x="99" y="565"/>
                    <a:pt x="101" y="566"/>
                  </a:cubicBezTo>
                  <a:cubicBezTo>
                    <a:pt x="103" y="567"/>
                    <a:pt x="109" y="569"/>
                    <a:pt x="109" y="569"/>
                  </a:cubicBezTo>
                  <a:cubicBezTo>
                    <a:pt x="115" y="568"/>
                    <a:pt x="115" y="568"/>
                    <a:pt x="115" y="568"/>
                  </a:cubicBezTo>
                  <a:cubicBezTo>
                    <a:pt x="114" y="570"/>
                    <a:pt x="114" y="570"/>
                    <a:pt x="114" y="570"/>
                  </a:cubicBezTo>
                  <a:cubicBezTo>
                    <a:pt x="109" y="571"/>
                    <a:pt x="109" y="571"/>
                    <a:pt x="109" y="571"/>
                  </a:cubicBezTo>
                  <a:cubicBezTo>
                    <a:pt x="109" y="571"/>
                    <a:pt x="103" y="570"/>
                    <a:pt x="103" y="573"/>
                  </a:cubicBezTo>
                  <a:cubicBezTo>
                    <a:pt x="102" y="575"/>
                    <a:pt x="102" y="577"/>
                    <a:pt x="104" y="577"/>
                  </a:cubicBezTo>
                  <a:cubicBezTo>
                    <a:pt x="107" y="577"/>
                    <a:pt x="112" y="578"/>
                    <a:pt x="112" y="578"/>
                  </a:cubicBezTo>
                  <a:cubicBezTo>
                    <a:pt x="112" y="578"/>
                    <a:pt x="115" y="574"/>
                    <a:pt x="118" y="575"/>
                  </a:cubicBezTo>
                  <a:cubicBezTo>
                    <a:pt x="122" y="576"/>
                    <a:pt x="126" y="587"/>
                    <a:pt x="126" y="587"/>
                  </a:cubicBezTo>
                  <a:cubicBezTo>
                    <a:pt x="126" y="587"/>
                    <a:pt x="131" y="593"/>
                    <a:pt x="137" y="594"/>
                  </a:cubicBezTo>
                  <a:cubicBezTo>
                    <a:pt x="143" y="594"/>
                    <a:pt x="152" y="589"/>
                    <a:pt x="152" y="589"/>
                  </a:cubicBezTo>
                  <a:cubicBezTo>
                    <a:pt x="163" y="586"/>
                    <a:pt x="163" y="586"/>
                    <a:pt x="163" y="586"/>
                  </a:cubicBezTo>
                  <a:cubicBezTo>
                    <a:pt x="170" y="580"/>
                    <a:pt x="170" y="580"/>
                    <a:pt x="170" y="580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81" y="576"/>
                    <a:pt x="181" y="576"/>
                    <a:pt x="181" y="576"/>
                  </a:cubicBezTo>
                  <a:cubicBezTo>
                    <a:pt x="171" y="582"/>
                    <a:pt x="171" y="582"/>
                    <a:pt x="171" y="582"/>
                  </a:cubicBezTo>
                  <a:cubicBezTo>
                    <a:pt x="166" y="589"/>
                    <a:pt x="166" y="589"/>
                    <a:pt x="166" y="589"/>
                  </a:cubicBezTo>
                  <a:cubicBezTo>
                    <a:pt x="161" y="590"/>
                    <a:pt x="161" y="590"/>
                    <a:pt x="161" y="590"/>
                  </a:cubicBezTo>
                  <a:cubicBezTo>
                    <a:pt x="161" y="590"/>
                    <a:pt x="151" y="597"/>
                    <a:pt x="151" y="599"/>
                  </a:cubicBezTo>
                  <a:cubicBezTo>
                    <a:pt x="150" y="602"/>
                    <a:pt x="152" y="605"/>
                    <a:pt x="148" y="606"/>
                  </a:cubicBezTo>
                  <a:cubicBezTo>
                    <a:pt x="144" y="607"/>
                    <a:pt x="132" y="608"/>
                    <a:pt x="130" y="605"/>
                  </a:cubicBezTo>
                  <a:cubicBezTo>
                    <a:pt x="128" y="602"/>
                    <a:pt x="121" y="600"/>
                    <a:pt x="118" y="599"/>
                  </a:cubicBezTo>
                  <a:cubicBezTo>
                    <a:pt x="115" y="599"/>
                    <a:pt x="102" y="597"/>
                    <a:pt x="99" y="600"/>
                  </a:cubicBezTo>
                  <a:cubicBezTo>
                    <a:pt x="97" y="602"/>
                    <a:pt x="100" y="608"/>
                    <a:pt x="100" y="608"/>
                  </a:cubicBezTo>
                  <a:cubicBezTo>
                    <a:pt x="100" y="608"/>
                    <a:pt x="98" y="609"/>
                    <a:pt x="94" y="610"/>
                  </a:cubicBezTo>
                  <a:cubicBezTo>
                    <a:pt x="90" y="611"/>
                    <a:pt x="88" y="607"/>
                    <a:pt x="86" y="608"/>
                  </a:cubicBezTo>
                  <a:cubicBezTo>
                    <a:pt x="83" y="609"/>
                    <a:pt x="81" y="623"/>
                    <a:pt x="81" y="623"/>
                  </a:cubicBezTo>
                  <a:cubicBezTo>
                    <a:pt x="70" y="628"/>
                    <a:pt x="70" y="628"/>
                    <a:pt x="70" y="628"/>
                  </a:cubicBezTo>
                  <a:cubicBezTo>
                    <a:pt x="69" y="631"/>
                    <a:pt x="69" y="631"/>
                    <a:pt x="69" y="631"/>
                  </a:cubicBezTo>
                  <a:cubicBezTo>
                    <a:pt x="56" y="636"/>
                    <a:pt x="56" y="636"/>
                    <a:pt x="56" y="636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40"/>
                    <a:pt x="51" y="641"/>
                    <a:pt x="50" y="643"/>
                  </a:cubicBezTo>
                  <a:cubicBezTo>
                    <a:pt x="48" y="644"/>
                    <a:pt x="47" y="647"/>
                    <a:pt x="47" y="647"/>
                  </a:cubicBezTo>
                  <a:cubicBezTo>
                    <a:pt x="38" y="652"/>
                    <a:pt x="38" y="652"/>
                    <a:pt x="38" y="652"/>
                  </a:cubicBezTo>
                  <a:cubicBezTo>
                    <a:pt x="34" y="653"/>
                    <a:pt x="34" y="653"/>
                    <a:pt x="34" y="653"/>
                  </a:cubicBezTo>
                  <a:cubicBezTo>
                    <a:pt x="34" y="653"/>
                    <a:pt x="25" y="652"/>
                    <a:pt x="23" y="654"/>
                  </a:cubicBezTo>
                  <a:cubicBezTo>
                    <a:pt x="20" y="656"/>
                    <a:pt x="21" y="662"/>
                    <a:pt x="21" y="662"/>
                  </a:cubicBezTo>
                  <a:cubicBezTo>
                    <a:pt x="30" y="661"/>
                    <a:pt x="30" y="661"/>
                    <a:pt x="30" y="661"/>
                  </a:cubicBezTo>
                  <a:cubicBezTo>
                    <a:pt x="30" y="658"/>
                    <a:pt x="30" y="658"/>
                    <a:pt x="30" y="658"/>
                  </a:cubicBezTo>
                  <a:cubicBezTo>
                    <a:pt x="30" y="658"/>
                    <a:pt x="35" y="660"/>
                    <a:pt x="36" y="661"/>
                  </a:cubicBezTo>
                  <a:cubicBezTo>
                    <a:pt x="37" y="662"/>
                    <a:pt x="41" y="670"/>
                    <a:pt x="41" y="670"/>
                  </a:cubicBezTo>
                  <a:cubicBezTo>
                    <a:pt x="48" y="665"/>
                    <a:pt x="48" y="665"/>
                    <a:pt x="48" y="665"/>
                  </a:cubicBezTo>
                  <a:cubicBezTo>
                    <a:pt x="47" y="662"/>
                    <a:pt x="47" y="662"/>
                    <a:pt x="47" y="662"/>
                  </a:cubicBezTo>
                  <a:cubicBezTo>
                    <a:pt x="47" y="662"/>
                    <a:pt x="52" y="655"/>
                    <a:pt x="52" y="656"/>
                  </a:cubicBezTo>
                  <a:cubicBezTo>
                    <a:pt x="52" y="657"/>
                    <a:pt x="53" y="660"/>
                    <a:pt x="53" y="660"/>
                  </a:cubicBezTo>
                  <a:cubicBezTo>
                    <a:pt x="53" y="660"/>
                    <a:pt x="61" y="657"/>
                    <a:pt x="62" y="657"/>
                  </a:cubicBezTo>
                  <a:cubicBezTo>
                    <a:pt x="63" y="656"/>
                    <a:pt x="66" y="652"/>
                    <a:pt x="66" y="652"/>
                  </a:cubicBezTo>
                  <a:cubicBezTo>
                    <a:pt x="66" y="652"/>
                    <a:pt x="72" y="654"/>
                    <a:pt x="74" y="653"/>
                  </a:cubicBezTo>
                  <a:cubicBezTo>
                    <a:pt x="78" y="653"/>
                    <a:pt x="84" y="652"/>
                    <a:pt x="85" y="653"/>
                  </a:cubicBezTo>
                  <a:cubicBezTo>
                    <a:pt x="85" y="654"/>
                    <a:pt x="86" y="658"/>
                    <a:pt x="86" y="658"/>
                  </a:cubicBezTo>
                  <a:cubicBezTo>
                    <a:pt x="89" y="656"/>
                    <a:pt x="89" y="656"/>
                    <a:pt x="89" y="656"/>
                  </a:cubicBezTo>
                  <a:cubicBezTo>
                    <a:pt x="90" y="650"/>
                    <a:pt x="90" y="650"/>
                    <a:pt x="90" y="650"/>
                  </a:cubicBezTo>
                  <a:cubicBezTo>
                    <a:pt x="93" y="659"/>
                    <a:pt x="93" y="659"/>
                    <a:pt x="93" y="659"/>
                  </a:cubicBezTo>
                  <a:cubicBezTo>
                    <a:pt x="100" y="659"/>
                    <a:pt x="100" y="659"/>
                    <a:pt x="100" y="659"/>
                  </a:cubicBezTo>
                  <a:cubicBezTo>
                    <a:pt x="100" y="659"/>
                    <a:pt x="101" y="666"/>
                    <a:pt x="104" y="666"/>
                  </a:cubicBezTo>
                  <a:cubicBezTo>
                    <a:pt x="109" y="668"/>
                    <a:pt x="112" y="662"/>
                    <a:pt x="112" y="662"/>
                  </a:cubicBezTo>
                  <a:cubicBezTo>
                    <a:pt x="115" y="660"/>
                    <a:pt x="115" y="660"/>
                    <a:pt x="115" y="660"/>
                  </a:cubicBezTo>
                  <a:cubicBezTo>
                    <a:pt x="114" y="656"/>
                    <a:pt x="114" y="656"/>
                    <a:pt x="114" y="656"/>
                  </a:cubicBezTo>
                  <a:cubicBezTo>
                    <a:pt x="118" y="653"/>
                    <a:pt x="118" y="653"/>
                    <a:pt x="118" y="653"/>
                  </a:cubicBezTo>
                  <a:cubicBezTo>
                    <a:pt x="119" y="647"/>
                    <a:pt x="119" y="647"/>
                    <a:pt x="119" y="647"/>
                  </a:cubicBezTo>
                  <a:cubicBezTo>
                    <a:pt x="122" y="645"/>
                    <a:pt x="122" y="645"/>
                    <a:pt x="122" y="645"/>
                  </a:cubicBezTo>
                  <a:cubicBezTo>
                    <a:pt x="122" y="639"/>
                    <a:pt x="122" y="639"/>
                    <a:pt x="122" y="639"/>
                  </a:cubicBezTo>
                  <a:cubicBezTo>
                    <a:pt x="123" y="644"/>
                    <a:pt x="123" y="644"/>
                    <a:pt x="123" y="644"/>
                  </a:cubicBezTo>
                  <a:cubicBezTo>
                    <a:pt x="123" y="644"/>
                    <a:pt x="129" y="641"/>
                    <a:pt x="141" y="641"/>
                  </a:cubicBezTo>
                  <a:cubicBezTo>
                    <a:pt x="153" y="642"/>
                    <a:pt x="160" y="653"/>
                    <a:pt x="160" y="653"/>
                  </a:cubicBezTo>
                  <a:cubicBezTo>
                    <a:pt x="162" y="657"/>
                    <a:pt x="162" y="657"/>
                    <a:pt x="162" y="657"/>
                  </a:cubicBezTo>
                  <a:cubicBezTo>
                    <a:pt x="164" y="655"/>
                    <a:pt x="164" y="655"/>
                    <a:pt x="164" y="655"/>
                  </a:cubicBezTo>
                  <a:cubicBezTo>
                    <a:pt x="164" y="655"/>
                    <a:pt x="161" y="654"/>
                    <a:pt x="163" y="652"/>
                  </a:cubicBezTo>
                  <a:cubicBezTo>
                    <a:pt x="165" y="648"/>
                    <a:pt x="171" y="652"/>
                    <a:pt x="171" y="652"/>
                  </a:cubicBezTo>
                  <a:cubicBezTo>
                    <a:pt x="177" y="652"/>
                    <a:pt x="177" y="652"/>
                    <a:pt x="177" y="652"/>
                  </a:cubicBezTo>
                  <a:cubicBezTo>
                    <a:pt x="178" y="653"/>
                    <a:pt x="182" y="657"/>
                    <a:pt x="184" y="655"/>
                  </a:cubicBezTo>
                  <a:cubicBezTo>
                    <a:pt x="187" y="654"/>
                    <a:pt x="185" y="650"/>
                    <a:pt x="185" y="650"/>
                  </a:cubicBezTo>
                  <a:cubicBezTo>
                    <a:pt x="185" y="650"/>
                    <a:pt x="178" y="647"/>
                    <a:pt x="180" y="646"/>
                  </a:cubicBezTo>
                  <a:cubicBezTo>
                    <a:pt x="182" y="645"/>
                    <a:pt x="185" y="649"/>
                    <a:pt x="186" y="648"/>
                  </a:cubicBezTo>
                  <a:cubicBezTo>
                    <a:pt x="188" y="648"/>
                    <a:pt x="195" y="646"/>
                    <a:pt x="195" y="646"/>
                  </a:cubicBezTo>
                  <a:cubicBezTo>
                    <a:pt x="195" y="646"/>
                    <a:pt x="199" y="649"/>
                    <a:pt x="201" y="649"/>
                  </a:cubicBezTo>
                  <a:cubicBezTo>
                    <a:pt x="202" y="649"/>
                    <a:pt x="203" y="646"/>
                    <a:pt x="203" y="646"/>
                  </a:cubicBezTo>
                  <a:cubicBezTo>
                    <a:pt x="203" y="646"/>
                    <a:pt x="209" y="648"/>
                    <a:pt x="211" y="647"/>
                  </a:cubicBezTo>
                  <a:cubicBezTo>
                    <a:pt x="213" y="646"/>
                    <a:pt x="212" y="642"/>
                    <a:pt x="212" y="642"/>
                  </a:cubicBezTo>
                  <a:cubicBezTo>
                    <a:pt x="212" y="642"/>
                    <a:pt x="216" y="648"/>
                    <a:pt x="218" y="648"/>
                  </a:cubicBezTo>
                  <a:cubicBezTo>
                    <a:pt x="220" y="648"/>
                    <a:pt x="220" y="643"/>
                    <a:pt x="220" y="644"/>
                  </a:cubicBezTo>
                  <a:cubicBezTo>
                    <a:pt x="221" y="646"/>
                    <a:pt x="224" y="649"/>
                    <a:pt x="224" y="649"/>
                  </a:cubicBezTo>
                  <a:cubicBezTo>
                    <a:pt x="224" y="649"/>
                    <a:pt x="226" y="643"/>
                    <a:pt x="229" y="646"/>
                  </a:cubicBezTo>
                  <a:cubicBezTo>
                    <a:pt x="232" y="649"/>
                    <a:pt x="231" y="654"/>
                    <a:pt x="232" y="654"/>
                  </a:cubicBezTo>
                  <a:cubicBezTo>
                    <a:pt x="234" y="654"/>
                    <a:pt x="237" y="653"/>
                    <a:pt x="237" y="653"/>
                  </a:cubicBezTo>
                  <a:cubicBezTo>
                    <a:pt x="237" y="653"/>
                    <a:pt x="248" y="650"/>
                    <a:pt x="257" y="652"/>
                  </a:cubicBezTo>
                  <a:cubicBezTo>
                    <a:pt x="264" y="654"/>
                    <a:pt x="270" y="659"/>
                    <a:pt x="276" y="659"/>
                  </a:cubicBezTo>
                  <a:cubicBezTo>
                    <a:pt x="281" y="659"/>
                    <a:pt x="283" y="657"/>
                    <a:pt x="283" y="657"/>
                  </a:cubicBezTo>
                  <a:cubicBezTo>
                    <a:pt x="295" y="656"/>
                    <a:pt x="295" y="656"/>
                    <a:pt x="295" y="656"/>
                  </a:cubicBezTo>
                  <a:cubicBezTo>
                    <a:pt x="301" y="649"/>
                    <a:pt x="301" y="649"/>
                    <a:pt x="301" y="649"/>
                  </a:cubicBezTo>
                  <a:cubicBezTo>
                    <a:pt x="310" y="653"/>
                    <a:pt x="310" y="653"/>
                    <a:pt x="310" y="653"/>
                  </a:cubicBezTo>
                  <a:cubicBezTo>
                    <a:pt x="310" y="653"/>
                    <a:pt x="309" y="643"/>
                    <a:pt x="312" y="643"/>
                  </a:cubicBezTo>
                  <a:cubicBezTo>
                    <a:pt x="315" y="643"/>
                    <a:pt x="318" y="644"/>
                    <a:pt x="318" y="644"/>
                  </a:cubicBezTo>
                  <a:cubicBezTo>
                    <a:pt x="328" y="641"/>
                    <a:pt x="328" y="641"/>
                    <a:pt x="328" y="641"/>
                  </a:cubicBezTo>
                  <a:cubicBezTo>
                    <a:pt x="329" y="631"/>
                    <a:pt x="329" y="631"/>
                    <a:pt x="329" y="631"/>
                  </a:cubicBezTo>
                  <a:cubicBezTo>
                    <a:pt x="332" y="627"/>
                    <a:pt x="332" y="627"/>
                    <a:pt x="332" y="627"/>
                  </a:cubicBezTo>
                  <a:cubicBezTo>
                    <a:pt x="331" y="625"/>
                    <a:pt x="331" y="625"/>
                    <a:pt x="331" y="625"/>
                  </a:cubicBezTo>
                  <a:cubicBezTo>
                    <a:pt x="310" y="626"/>
                    <a:pt x="310" y="626"/>
                    <a:pt x="310" y="626"/>
                  </a:cubicBezTo>
                  <a:cubicBezTo>
                    <a:pt x="307" y="625"/>
                    <a:pt x="307" y="625"/>
                    <a:pt x="307" y="625"/>
                  </a:cubicBezTo>
                  <a:cubicBezTo>
                    <a:pt x="311" y="623"/>
                    <a:pt x="311" y="623"/>
                    <a:pt x="311" y="623"/>
                  </a:cubicBezTo>
                  <a:cubicBezTo>
                    <a:pt x="311" y="623"/>
                    <a:pt x="312" y="621"/>
                    <a:pt x="309" y="620"/>
                  </a:cubicBezTo>
                  <a:cubicBezTo>
                    <a:pt x="306" y="618"/>
                    <a:pt x="302" y="621"/>
                    <a:pt x="302" y="621"/>
                  </a:cubicBezTo>
                  <a:cubicBezTo>
                    <a:pt x="296" y="621"/>
                    <a:pt x="296" y="621"/>
                    <a:pt x="296" y="621"/>
                  </a:cubicBezTo>
                  <a:cubicBezTo>
                    <a:pt x="303" y="617"/>
                    <a:pt x="303" y="617"/>
                    <a:pt x="303" y="617"/>
                  </a:cubicBezTo>
                  <a:cubicBezTo>
                    <a:pt x="298" y="614"/>
                    <a:pt x="298" y="614"/>
                    <a:pt x="298" y="614"/>
                  </a:cubicBezTo>
                  <a:cubicBezTo>
                    <a:pt x="295" y="614"/>
                    <a:pt x="295" y="614"/>
                    <a:pt x="295" y="614"/>
                  </a:cubicBezTo>
                  <a:cubicBezTo>
                    <a:pt x="293" y="615"/>
                    <a:pt x="293" y="615"/>
                    <a:pt x="293" y="615"/>
                  </a:cubicBezTo>
                  <a:cubicBezTo>
                    <a:pt x="290" y="615"/>
                    <a:pt x="290" y="615"/>
                    <a:pt x="290" y="615"/>
                  </a:cubicBezTo>
                  <a:cubicBezTo>
                    <a:pt x="292" y="614"/>
                    <a:pt x="292" y="614"/>
                    <a:pt x="292" y="614"/>
                  </a:cubicBezTo>
                  <a:cubicBezTo>
                    <a:pt x="294" y="612"/>
                    <a:pt x="294" y="612"/>
                    <a:pt x="294" y="612"/>
                  </a:cubicBezTo>
                  <a:cubicBezTo>
                    <a:pt x="298" y="612"/>
                    <a:pt x="298" y="612"/>
                    <a:pt x="298" y="612"/>
                  </a:cubicBezTo>
                  <a:cubicBezTo>
                    <a:pt x="307" y="613"/>
                    <a:pt x="307" y="613"/>
                    <a:pt x="307" y="613"/>
                  </a:cubicBezTo>
                  <a:cubicBezTo>
                    <a:pt x="312" y="609"/>
                    <a:pt x="312" y="609"/>
                    <a:pt x="312" y="609"/>
                  </a:cubicBezTo>
                  <a:cubicBezTo>
                    <a:pt x="309" y="607"/>
                    <a:pt x="309" y="607"/>
                    <a:pt x="309" y="607"/>
                  </a:cubicBezTo>
                  <a:cubicBezTo>
                    <a:pt x="313" y="606"/>
                    <a:pt x="313" y="606"/>
                    <a:pt x="313" y="606"/>
                  </a:cubicBezTo>
                  <a:cubicBezTo>
                    <a:pt x="314" y="599"/>
                    <a:pt x="314" y="599"/>
                    <a:pt x="314" y="599"/>
                  </a:cubicBezTo>
                  <a:cubicBezTo>
                    <a:pt x="308" y="601"/>
                    <a:pt x="308" y="601"/>
                    <a:pt x="308" y="601"/>
                  </a:cubicBezTo>
                  <a:cubicBezTo>
                    <a:pt x="306" y="599"/>
                    <a:pt x="306" y="599"/>
                    <a:pt x="306" y="599"/>
                  </a:cubicBezTo>
                  <a:cubicBezTo>
                    <a:pt x="315" y="596"/>
                    <a:pt x="315" y="596"/>
                    <a:pt x="315" y="596"/>
                  </a:cubicBezTo>
                  <a:cubicBezTo>
                    <a:pt x="316" y="594"/>
                    <a:pt x="316" y="594"/>
                    <a:pt x="316" y="594"/>
                  </a:cubicBezTo>
                  <a:cubicBezTo>
                    <a:pt x="319" y="598"/>
                    <a:pt x="319" y="598"/>
                    <a:pt x="319" y="598"/>
                  </a:cubicBezTo>
                  <a:cubicBezTo>
                    <a:pt x="319" y="598"/>
                    <a:pt x="324" y="598"/>
                    <a:pt x="327" y="596"/>
                  </a:cubicBezTo>
                  <a:cubicBezTo>
                    <a:pt x="330" y="595"/>
                    <a:pt x="327" y="592"/>
                    <a:pt x="327" y="592"/>
                  </a:cubicBezTo>
                  <a:cubicBezTo>
                    <a:pt x="329" y="590"/>
                    <a:pt x="329" y="590"/>
                    <a:pt x="329" y="590"/>
                  </a:cubicBezTo>
                  <a:cubicBezTo>
                    <a:pt x="323" y="587"/>
                    <a:pt x="323" y="587"/>
                    <a:pt x="323" y="587"/>
                  </a:cubicBezTo>
                  <a:cubicBezTo>
                    <a:pt x="328" y="585"/>
                    <a:pt x="328" y="585"/>
                    <a:pt x="328" y="585"/>
                  </a:cubicBezTo>
                  <a:cubicBezTo>
                    <a:pt x="328" y="582"/>
                    <a:pt x="328" y="582"/>
                    <a:pt x="328" y="582"/>
                  </a:cubicBezTo>
                  <a:cubicBezTo>
                    <a:pt x="330" y="582"/>
                    <a:pt x="330" y="582"/>
                    <a:pt x="330" y="582"/>
                  </a:cubicBezTo>
                  <a:cubicBezTo>
                    <a:pt x="331" y="587"/>
                    <a:pt x="331" y="587"/>
                    <a:pt x="331" y="587"/>
                  </a:cubicBezTo>
                  <a:cubicBezTo>
                    <a:pt x="331" y="587"/>
                    <a:pt x="343" y="583"/>
                    <a:pt x="345" y="580"/>
                  </a:cubicBezTo>
                  <a:cubicBezTo>
                    <a:pt x="348" y="577"/>
                    <a:pt x="345" y="569"/>
                    <a:pt x="348" y="567"/>
                  </a:cubicBezTo>
                  <a:cubicBezTo>
                    <a:pt x="351" y="564"/>
                    <a:pt x="357" y="553"/>
                    <a:pt x="355" y="545"/>
                  </a:cubicBezTo>
                  <a:cubicBezTo>
                    <a:pt x="354" y="535"/>
                    <a:pt x="342" y="526"/>
                    <a:pt x="342" y="526"/>
                  </a:cubicBezTo>
                  <a:close/>
                  <a:moveTo>
                    <a:pt x="217" y="652"/>
                  </a:moveTo>
                  <a:cubicBezTo>
                    <a:pt x="217" y="652"/>
                    <a:pt x="214" y="648"/>
                    <a:pt x="212" y="648"/>
                  </a:cubicBezTo>
                  <a:cubicBezTo>
                    <a:pt x="211" y="648"/>
                    <a:pt x="209" y="650"/>
                    <a:pt x="209" y="650"/>
                  </a:cubicBezTo>
                  <a:cubicBezTo>
                    <a:pt x="200" y="652"/>
                    <a:pt x="200" y="652"/>
                    <a:pt x="200" y="652"/>
                  </a:cubicBezTo>
                  <a:cubicBezTo>
                    <a:pt x="202" y="655"/>
                    <a:pt x="202" y="655"/>
                    <a:pt x="202" y="655"/>
                  </a:cubicBezTo>
                  <a:cubicBezTo>
                    <a:pt x="205" y="655"/>
                    <a:pt x="205" y="655"/>
                    <a:pt x="205" y="655"/>
                  </a:cubicBezTo>
                  <a:cubicBezTo>
                    <a:pt x="210" y="661"/>
                    <a:pt x="210" y="661"/>
                    <a:pt x="210" y="661"/>
                  </a:cubicBezTo>
                  <a:cubicBezTo>
                    <a:pt x="216" y="660"/>
                    <a:pt x="216" y="660"/>
                    <a:pt x="216" y="660"/>
                  </a:cubicBezTo>
                  <a:cubicBezTo>
                    <a:pt x="216" y="660"/>
                    <a:pt x="217" y="658"/>
                    <a:pt x="218" y="657"/>
                  </a:cubicBezTo>
                  <a:cubicBezTo>
                    <a:pt x="220" y="657"/>
                    <a:pt x="221" y="655"/>
                    <a:pt x="221" y="655"/>
                  </a:cubicBezTo>
                  <a:cubicBezTo>
                    <a:pt x="219" y="652"/>
                    <a:pt x="219" y="652"/>
                    <a:pt x="219" y="652"/>
                  </a:cubicBezTo>
                  <a:lnTo>
                    <a:pt x="217" y="652"/>
                  </a:lnTo>
                  <a:close/>
                  <a:moveTo>
                    <a:pt x="117" y="454"/>
                  </a:moveTo>
                  <a:cubicBezTo>
                    <a:pt x="115" y="458"/>
                    <a:pt x="115" y="458"/>
                    <a:pt x="115" y="458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1" y="459"/>
                    <a:pt x="111" y="459"/>
                    <a:pt x="111" y="459"/>
                  </a:cubicBezTo>
                  <a:cubicBezTo>
                    <a:pt x="115" y="465"/>
                    <a:pt x="115" y="465"/>
                    <a:pt x="115" y="465"/>
                  </a:cubicBezTo>
                  <a:cubicBezTo>
                    <a:pt x="115" y="465"/>
                    <a:pt x="115" y="470"/>
                    <a:pt x="121" y="471"/>
                  </a:cubicBezTo>
                  <a:cubicBezTo>
                    <a:pt x="128" y="472"/>
                    <a:pt x="129" y="466"/>
                    <a:pt x="129" y="466"/>
                  </a:cubicBezTo>
                  <a:cubicBezTo>
                    <a:pt x="135" y="465"/>
                    <a:pt x="135" y="465"/>
                    <a:pt x="135" y="465"/>
                  </a:cubicBezTo>
                  <a:cubicBezTo>
                    <a:pt x="136" y="463"/>
                    <a:pt x="136" y="463"/>
                    <a:pt x="136" y="463"/>
                  </a:cubicBezTo>
                  <a:cubicBezTo>
                    <a:pt x="130" y="460"/>
                    <a:pt x="130" y="460"/>
                    <a:pt x="130" y="460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1" y="452"/>
                    <a:pt x="121" y="452"/>
                    <a:pt x="121" y="452"/>
                  </a:cubicBezTo>
                  <a:lnTo>
                    <a:pt x="117" y="454"/>
                  </a:lnTo>
                  <a:close/>
                  <a:moveTo>
                    <a:pt x="134" y="391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3" y="401"/>
                    <a:pt x="123" y="401"/>
                    <a:pt x="123" y="401"/>
                  </a:cubicBezTo>
                  <a:cubicBezTo>
                    <a:pt x="123" y="401"/>
                    <a:pt x="121" y="404"/>
                    <a:pt x="123" y="406"/>
                  </a:cubicBezTo>
                  <a:cubicBezTo>
                    <a:pt x="126" y="409"/>
                    <a:pt x="128" y="410"/>
                    <a:pt x="128" y="410"/>
                  </a:cubicBezTo>
                  <a:cubicBezTo>
                    <a:pt x="132" y="408"/>
                    <a:pt x="132" y="408"/>
                    <a:pt x="132" y="408"/>
                  </a:cubicBezTo>
                  <a:cubicBezTo>
                    <a:pt x="138" y="403"/>
                    <a:pt x="142" y="400"/>
                    <a:pt x="142" y="400"/>
                  </a:cubicBezTo>
                  <a:cubicBezTo>
                    <a:pt x="139" y="396"/>
                    <a:pt x="139" y="396"/>
                    <a:pt x="139" y="396"/>
                  </a:cubicBezTo>
                  <a:cubicBezTo>
                    <a:pt x="139" y="392"/>
                    <a:pt x="139" y="392"/>
                    <a:pt x="139" y="392"/>
                  </a:cubicBezTo>
                  <a:lnTo>
                    <a:pt x="134" y="391"/>
                  </a:lnTo>
                  <a:close/>
                  <a:moveTo>
                    <a:pt x="129" y="302"/>
                  </a:moveTo>
                  <a:cubicBezTo>
                    <a:pt x="126" y="301"/>
                    <a:pt x="126" y="301"/>
                    <a:pt x="126" y="301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21" y="317"/>
                    <a:pt x="121" y="317"/>
                    <a:pt x="121" y="317"/>
                  </a:cubicBezTo>
                  <a:cubicBezTo>
                    <a:pt x="121" y="317"/>
                    <a:pt x="125" y="322"/>
                    <a:pt x="128" y="319"/>
                  </a:cubicBezTo>
                  <a:cubicBezTo>
                    <a:pt x="130" y="317"/>
                    <a:pt x="129" y="313"/>
                    <a:pt x="129" y="313"/>
                  </a:cubicBezTo>
                  <a:cubicBezTo>
                    <a:pt x="131" y="309"/>
                    <a:pt x="131" y="309"/>
                    <a:pt x="131" y="309"/>
                  </a:cubicBezTo>
                  <a:lnTo>
                    <a:pt x="129" y="302"/>
                  </a:lnTo>
                  <a:close/>
                  <a:moveTo>
                    <a:pt x="135" y="292"/>
                  </a:moveTo>
                  <a:cubicBezTo>
                    <a:pt x="133" y="292"/>
                    <a:pt x="133" y="292"/>
                    <a:pt x="133" y="292"/>
                  </a:cubicBezTo>
                  <a:cubicBezTo>
                    <a:pt x="134" y="301"/>
                    <a:pt x="134" y="301"/>
                    <a:pt x="134" y="301"/>
                  </a:cubicBezTo>
                  <a:cubicBezTo>
                    <a:pt x="136" y="303"/>
                    <a:pt x="136" y="303"/>
                    <a:pt x="136" y="303"/>
                  </a:cubicBezTo>
                  <a:cubicBezTo>
                    <a:pt x="138" y="302"/>
                    <a:pt x="138" y="302"/>
                    <a:pt x="138" y="302"/>
                  </a:cubicBezTo>
                  <a:cubicBezTo>
                    <a:pt x="137" y="299"/>
                    <a:pt x="137" y="299"/>
                    <a:pt x="137" y="299"/>
                  </a:cubicBezTo>
                  <a:cubicBezTo>
                    <a:pt x="138" y="297"/>
                    <a:pt x="138" y="297"/>
                    <a:pt x="138" y="297"/>
                  </a:cubicBezTo>
                  <a:lnTo>
                    <a:pt x="135" y="292"/>
                  </a:lnTo>
                  <a:close/>
                  <a:moveTo>
                    <a:pt x="99" y="286"/>
                  </a:moveTo>
                  <a:cubicBezTo>
                    <a:pt x="99" y="283"/>
                    <a:pt x="100" y="280"/>
                    <a:pt x="100" y="280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2" y="284"/>
                    <a:pt x="92" y="284"/>
                    <a:pt x="92" y="284"/>
                  </a:cubicBezTo>
                  <a:cubicBezTo>
                    <a:pt x="87" y="282"/>
                    <a:pt x="87" y="282"/>
                    <a:pt x="87" y="282"/>
                  </a:cubicBezTo>
                  <a:cubicBezTo>
                    <a:pt x="87" y="282"/>
                    <a:pt x="84" y="283"/>
                    <a:pt x="83" y="287"/>
                  </a:cubicBezTo>
                  <a:cubicBezTo>
                    <a:pt x="83" y="291"/>
                    <a:pt x="82" y="293"/>
                    <a:pt x="82" y="293"/>
                  </a:cubicBezTo>
                  <a:cubicBezTo>
                    <a:pt x="84" y="293"/>
                    <a:pt x="84" y="293"/>
                    <a:pt x="84" y="293"/>
                  </a:cubicBezTo>
                  <a:cubicBezTo>
                    <a:pt x="88" y="286"/>
                    <a:pt x="88" y="286"/>
                    <a:pt x="88" y="286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3" y="291"/>
                    <a:pt x="93" y="291"/>
                    <a:pt x="93" y="291"/>
                  </a:cubicBezTo>
                  <a:cubicBezTo>
                    <a:pt x="93" y="291"/>
                    <a:pt x="89" y="290"/>
                    <a:pt x="89" y="291"/>
                  </a:cubicBezTo>
                  <a:cubicBezTo>
                    <a:pt x="89" y="292"/>
                    <a:pt x="90" y="296"/>
                    <a:pt x="90" y="296"/>
                  </a:cubicBezTo>
                  <a:cubicBezTo>
                    <a:pt x="90" y="296"/>
                    <a:pt x="86" y="297"/>
                    <a:pt x="86" y="299"/>
                  </a:cubicBezTo>
                  <a:cubicBezTo>
                    <a:pt x="87" y="301"/>
                    <a:pt x="92" y="299"/>
                    <a:pt x="92" y="299"/>
                  </a:cubicBezTo>
                  <a:cubicBezTo>
                    <a:pt x="92" y="299"/>
                    <a:pt x="97" y="299"/>
                    <a:pt x="99" y="295"/>
                  </a:cubicBezTo>
                  <a:cubicBezTo>
                    <a:pt x="100" y="292"/>
                    <a:pt x="97" y="291"/>
                    <a:pt x="97" y="291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6"/>
                  </a:lnTo>
                  <a:close/>
                  <a:moveTo>
                    <a:pt x="111" y="283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5" y="272"/>
                    <a:pt x="115" y="272"/>
                    <a:pt x="115" y="272"/>
                  </a:cubicBezTo>
                  <a:cubicBezTo>
                    <a:pt x="111" y="276"/>
                    <a:pt x="111" y="276"/>
                    <a:pt x="111" y="276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6" y="280"/>
                    <a:pt x="106" y="280"/>
                    <a:pt x="106" y="280"/>
                  </a:cubicBezTo>
                  <a:cubicBezTo>
                    <a:pt x="110" y="280"/>
                    <a:pt x="110" y="280"/>
                    <a:pt x="110" y="280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1" y="287"/>
                    <a:pt x="101" y="287"/>
                    <a:pt x="101" y="287"/>
                  </a:cubicBezTo>
                  <a:cubicBezTo>
                    <a:pt x="102" y="291"/>
                    <a:pt x="102" y="291"/>
                    <a:pt x="102" y="291"/>
                  </a:cubicBezTo>
                  <a:lnTo>
                    <a:pt x="111" y="283"/>
                  </a:lnTo>
                  <a:close/>
                  <a:moveTo>
                    <a:pt x="103" y="269"/>
                  </a:moveTo>
                  <a:cubicBezTo>
                    <a:pt x="103" y="269"/>
                    <a:pt x="102" y="267"/>
                    <a:pt x="99" y="268"/>
                  </a:cubicBezTo>
                  <a:cubicBezTo>
                    <a:pt x="97" y="269"/>
                    <a:pt x="97" y="272"/>
                    <a:pt x="97" y="272"/>
                  </a:cubicBezTo>
                  <a:cubicBezTo>
                    <a:pt x="100" y="274"/>
                    <a:pt x="100" y="274"/>
                    <a:pt x="100" y="274"/>
                  </a:cubicBezTo>
                  <a:cubicBezTo>
                    <a:pt x="100" y="271"/>
                    <a:pt x="100" y="271"/>
                    <a:pt x="100" y="271"/>
                  </a:cubicBezTo>
                  <a:lnTo>
                    <a:pt x="103" y="269"/>
                  </a:lnTo>
                  <a:close/>
                  <a:moveTo>
                    <a:pt x="81" y="236"/>
                  </a:moveTo>
                  <a:cubicBezTo>
                    <a:pt x="79" y="242"/>
                    <a:pt x="79" y="242"/>
                    <a:pt x="79" y="242"/>
                  </a:cubicBezTo>
                  <a:cubicBezTo>
                    <a:pt x="81" y="243"/>
                    <a:pt x="81" y="243"/>
                    <a:pt x="81" y="243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88" y="238"/>
                    <a:pt x="88" y="238"/>
                    <a:pt x="88" y="238"/>
                  </a:cubicBezTo>
                  <a:cubicBezTo>
                    <a:pt x="89" y="236"/>
                    <a:pt x="89" y="236"/>
                    <a:pt x="89" y="236"/>
                  </a:cubicBezTo>
                  <a:cubicBezTo>
                    <a:pt x="86" y="235"/>
                    <a:pt x="86" y="235"/>
                    <a:pt x="86" y="235"/>
                  </a:cubicBezTo>
                  <a:cubicBezTo>
                    <a:pt x="84" y="237"/>
                    <a:pt x="84" y="237"/>
                    <a:pt x="84" y="237"/>
                  </a:cubicBezTo>
                  <a:lnTo>
                    <a:pt x="81" y="236"/>
                  </a:lnTo>
                  <a:close/>
                  <a:moveTo>
                    <a:pt x="99" y="230"/>
                  </a:moveTo>
                  <a:cubicBezTo>
                    <a:pt x="92" y="234"/>
                    <a:pt x="92" y="234"/>
                    <a:pt x="92" y="234"/>
                  </a:cubicBezTo>
                  <a:cubicBezTo>
                    <a:pt x="96" y="236"/>
                    <a:pt x="96" y="236"/>
                    <a:pt x="96" y="236"/>
                  </a:cubicBezTo>
                  <a:cubicBezTo>
                    <a:pt x="101" y="232"/>
                    <a:pt x="101" y="232"/>
                    <a:pt x="101" y="232"/>
                  </a:cubicBezTo>
                  <a:lnTo>
                    <a:pt x="99" y="230"/>
                  </a:lnTo>
                  <a:close/>
                  <a:moveTo>
                    <a:pt x="125" y="255"/>
                  </a:moveTo>
                  <a:cubicBezTo>
                    <a:pt x="126" y="252"/>
                    <a:pt x="126" y="252"/>
                    <a:pt x="126" y="252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2" y="235"/>
                    <a:pt x="112" y="235"/>
                    <a:pt x="112" y="235"/>
                  </a:cubicBezTo>
                  <a:cubicBezTo>
                    <a:pt x="110" y="235"/>
                    <a:pt x="110" y="235"/>
                    <a:pt x="110" y="235"/>
                  </a:cubicBezTo>
                  <a:cubicBezTo>
                    <a:pt x="109" y="237"/>
                    <a:pt x="109" y="237"/>
                    <a:pt x="109" y="237"/>
                  </a:cubicBezTo>
                  <a:cubicBezTo>
                    <a:pt x="106" y="236"/>
                    <a:pt x="106" y="236"/>
                    <a:pt x="106" y="236"/>
                  </a:cubicBezTo>
                  <a:cubicBezTo>
                    <a:pt x="103" y="239"/>
                    <a:pt x="103" y="239"/>
                    <a:pt x="103" y="239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0" y="245"/>
                    <a:pt x="114" y="244"/>
                    <a:pt x="114" y="246"/>
                  </a:cubicBezTo>
                  <a:cubicBezTo>
                    <a:pt x="115" y="248"/>
                    <a:pt x="109" y="248"/>
                    <a:pt x="109" y="248"/>
                  </a:cubicBezTo>
                  <a:cubicBezTo>
                    <a:pt x="105" y="252"/>
                    <a:pt x="105" y="252"/>
                    <a:pt x="105" y="252"/>
                  </a:cubicBezTo>
                  <a:cubicBezTo>
                    <a:pt x="105" y="252"/>
                    <a:pt x="114" y="251"/>
                    <a:pt x="114" y="252"/>
                  </a:cubicBezTo>
                  <a:cubicBezTo>
                    <a:pt x="113" y="254"/>
                    <a:pt x="103" y="254"/>
                    <a:pt x="103" y="254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99" y="251"/>
                    <a:pt x="99" y="251"/>
                    <a:pt x="99" y="251"/>
                  </a:cubicBezTo>
                  <a:cubicBezTo>
                    <a:pt x="96" y="252"/>
                    <a:pt x="96" y="252"/>
                    <a:pt x="96" y="252"/>
                  </a:cubicBezTo>
                  <a:cubicBezTo>
                    <a:pt x="100" y="258"/>
                    <a:pt x="100" y="258"/>
                    <a:pt x="100" y="258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106" y="259"/>
                    <a:pt x="106" y="259"/>
                    <a:pt x="106" y="25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7" y="259"/>
                    <a:pt x="117" y="259"/>
                    <a:pt x="117" y="259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0" y="255"/>
                    <a:pt x="120" y="254"/>
                  </a:cubicBezTo>
                  <a:cubicBezTo>
                    <a:pt x="121" y="252"/>
                    <a:pt x="125" y="255"/>
                    <a:pt x="125" y="255"/>
                  </a:cubicBezTo>
                  <a:close/>
                  <a:moveTo>
                    <a:pt x="133" y="246"/>
                  </a:moveTo>
                  <a:cubicBezTo>
                    <a:pt x="130" y="250"/>
                    <a:pt x="130" y="250"/>
                    <a:pt x="130" y="250"/>
                  </a:cubicBezTo>
                  <a:cubicBezTo>
                    <a:pt x="135" y="248"/>
                    <a:pt x="135" y="248"/>
                    <a:pt x="135" y="248"/>
                  </a:cubicBezTo>
                  <a:lnTo>
                    <a:pt x="133" y="246"/>
                  </a:lnTo>
                  <a:close/>
                  <a:moveTo>
                    <a:pt x="117" y="217"/>
                  </a:moveTo>
                  <a:cubicBezTo>
                    <a:pt x="114" y="219"/>
                    <a:pt x="114" y="219"/>
                    <a:pt x="114" y="219"/>
                  </a:cubicBezTo>
                  <a:cubicBezTo>
                    <a:pt x="116" y="221"/>
                    <a:pt x="116" y="221"/>
                    <a:pt x="116" y="221"/>
                  </a:cubicBezTo>
                  <a:lnTo>
                    <a:pt x="117" y="217"/>
                  </a:lnTo>
                  <a:close/>
                  <a:moveTo>
                    <a:pt x="114" y="211"/>
                  </a:moveTo>
                  <a:cubicBezTo>
                    <a:pt x="112" y="208"/>
                    <a:pt x="112" y="208"/>
                    <a:pt x="112" y="208"/>
                  </a:cubicBezTo>
                  <a:cubicBezTo>
                    <a:pt x="107" y="211"/>
                    <a:pt x="107" y="211"/>
                    <a:pt x="107" y="211"/>
                  </a:cubicBezTo>
                  <a:cubicBezTo>
                    <a:pt x="110" y="216"/>
                    <a:pt x="110" y="216"/>
                    <a:pt x="110" y="216"/>
                  </a:cubicBezTo>
                  <a:cubicBezTo>
                    <a:pt x="113" y="214"/>
                    <a:pt x="113" y="214"/>
                    <a:pt x="113" y="214"/>
                  </a:cubicBezTo>
                  <a:lnTo>
                    <a:pt x="114" y="211"/>
                  </a:lnTo>
                  <a:close/>
                  <a:moveTo>
                    <a:pt x="106" y="204"/>
                  </a:moveTo>
                  <a:cubicBezTo>
                    <a:pt x="102" y="204"/>
                    <a:pt x="102" y="204"/>
                    <a:pt x="102" y="204"/>
                  </a:cubicBezTo>
                  <a:cubicBezTo>
                    <a:pt x="106" y="208"/>
                    <a:pt x="106" y="208"/>
                    <a:pt x="106" y="208"/>
                  </a:cubicBezTo>
                  <a:lnTo>
                    <a:pt x="106" y="204"/>
                  </a:lnTo>
                  <a:close/>
                  <a:moveTo>
                    <a:pt x="71" y="205"/>
                  </a:moveTo>
                  <a:cubicBezTo>
                    <a:pt x="80" y="201"/>
                    <a:pt x="78" y="197"/>
                    <a:pt x="70" y="200"/>
                  </a:cubicBezTo>
                  <a:cubicBezTo>
                    <a:pt x="62" y="204"/>
                    <a:pt x="71" y="205"/>
                    <a:pt x="71" y="205"/>
                  </a:cubicBezTo>
                  <a:close/>
                  <a:moveTo>
                    <a:pt x="80" y="198"/>
                  </a:moveTo>
                  <a:cubicBezTo>
                    <a:pt x="82" y="197"/>
                    <a:pt x="82" y="197"/>
                    <a:pt x="82" y="197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2" y="193"/>
                    <a:pt x="82" y="193"/>
                    <a:pt x="82" y="193"/>
                  </a:cubicBezTo>
                  <a:cubicBezTo>
                    <a:pt x="82" y="189"/>
                    <a:pt x="82" y="189"/>
                    <a:pt x="82" y="189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4" y="188"/>
                    <a:pt x="85" y="186"/>
                    <a:pt x="84" y="183"/>
                  </a:cubicBezTo>
                  <a:cubicBezTo>
                    <a:pt x="84" y="179"/>
                    <a:pt x="81" y="179"/>
                    <a:pt x="81" y="179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7" y="182"/>
                    <a:pt x="77" y="185"/>
                  </a:cubicBezTo>
                  <a:cubicBezTo>
                    <a:pt x="76" y="188"/>
                    <a:pt x="74" y="195"/>
                    <a:pt x="76" y="196"/>
                  </a:cubicBezTo>
                  <a:cubicBezTo>
                    <a:pt x="77" y="197"/>
                    <a:pt x="80" y="198"/>
                    <a:pt x="80" y="198"/>
                  </a:cubicBezTo>
                  <a:close/>
                  <a:moveTo>
                    <a:pt x="85" y="173"/>
                  </a:moveTo>
                  <a:cubicBezTo>
                    <a:pt x="84" y="171"/>
                    <a:pt x="84" y="171"/>
                    <a:pt x="84" y="171"/>
                  </a:cubicBezTo>
                  <a:cubicBezTo>
                    <a:pt x="81" y="171"/>
                    <a:pt x="81" y="171"/>
                    <a:pt x="81" y="171"/>
                  </a:cubicBezTo>
                  <a:cubicBezTo>
                    <a:pt x="82" y="176"/>
                    <a:pt x="82" y="176"/>
                    <a:pt x="82" y="176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3"/>
                    <a:pt x="88" y="173"/>
                    <a:pt x="88" y="173"/>
                  </a:cubicBezTo>
                  <a:lnTo>
                    <a:pt x="85" y="173"/>
                  </a:lnTo>
                  <a:close/>
                  <a:moveTo>
                    <a:pt x="123" y="212"/>
                  </a:moveTo>
                  <a:cubicBezTo>
                    <a:pt x="127" y="212"/>
                    <a:pt x="132" y="207"/>
                    <a:pt x="132" y="207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205"/>
                    <a:pt x="136" y="205"/>
                    <a:pt x="136" y="203"/>
                  </a:cubicBezTo>
                  <a:cubicBezTo>
                    <a:pt x="137" y="200"/>
                    <a:pt x="131" y="199"/>
                    <a:pt x="131" y="19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6" y="188"/>
                    <a:pt x="126" y="188"/>
                    <a:pt x="126" y="188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23" y="187"/>
                    <a:pt x="128" y="183"/>
                    <a:pt x="128" y="176"/>
                  </a:cubicBezTo>
                  <a:cubicBezTo>
                    <a:pt x="128" y="170"/>
                    <a:pt x="125" y="167"/>
                    <a:pt x="125" y="167"/>
                  </a:cubicBezTo>
                  <a:cubicBezTo>
                    <a:pt x="119" y="170"/>
                    <a:pt x="119" y="170"/>
                    <a:pt x="119" y="170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2" y="170"/>
                    <a:pt x="112" y="170"/>
                    <a:pt x="112" y="170"/>
                  </a:cubicBezTo>
                  <a:cubicBezTo>
                    <a:pt x="112" y="170"/>
                    <a:pt x="110" y="170"/>
                    <a:pt x="111" y="173"/>
                  </a:cubicBezTo>
                  <a:cubicBezTo>
                    <a:pt x="111" y="176"/>
                    <a:pt x="112" y="177"/>
                    <a:pt x="112" y="177"/>
                  </a:cubicBezTo>
                  <a:cubicBezTo>
                    <a:pt x="109" y="180"/>
                    <a:pt x="109" y="180"/>
                    <a:pt x="109" y="180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7" y="187"/>
                    <a:pt x="107" y="187"/>
                    <a:pt x="107" y="187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5" y="190"/>
                    <a:pt x="115" y="190"/>
                    <a:pt x="115" y="190"/>
                  </a:cubicBezTo>
                  <a:cubicBezTo>
                    <a:pt x="115" y="190"/>
                    <a:pt x="112" y="188"/>
                    <a:pt x="112" y="190"/>
                  </a:cubicBezTo>
                  <a:cubicBezTo>
                    <a:pt x="112" y="191"/>
                    <a:pt x="112" y="200"/>
                    <a:pt x="114" y="201"/>
                  </a:cubicBezTo>
                  <a:cubicBezTo>
                    <a:pt x="117" y="202"/>
                    <a:pt x="118" y="199"/>
                    <a:pt x="120" y="200"/>
                  </a:cubicBezTo>
                  <a:cubicBezTo>
                    <a:pt x="121" y="201"/>
                    <a:pt x="121" y="205"/>
                    <a:pt x="121" y="205"/>
                  </a:cubicBezTo>
                  <a:cubicBezTo>
                    <a:pt x="125" y="200"/>
                    <a:pt x="125" y="200"/>
                    <a:pt x="125" y="200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31" y="203"/>
                    <a:pt x="131" y="203"/>
                    <a:pt x="131" y="203"/>
                  </a:cubicBezTo>
                  <a:cubicBezTo>
                    <a:pt x="131" y="203"/>
                    <a:pt x="128" y="205"/>
                    <a:pt x="126" y="206"/>
                  </a:cubicBezTo>
                  <a:cubicBezTo>
                    <a:pt x="123" y="208"/>
                    <a:pt x="121" y="211"/>
                    <a:pt x="123" y="212"/>
                  </a:cubicBezTo>
                  <a:close/>
                  <a:moveTo>
                    <a:pt x="128" y="186"/>
                  </a:moveTo>
                  <a:cubicBezTo>
                    <a:pt x="128" y="190"/>
                    <a:pt x="128" y="190"/>
                    <a:pt x="128" y="190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30" y="190"/>
                    <a:pt x="130" y="190"/>
                    <a:pt x="130" y="190"/>
                  </a:cubicBezTo>
                  <a:cubicBezTo>
                    <a:pt x="129" y="187"/>
                    <a:pt x="129" y="187"/>
                    <a:pt x="129" y="187"/>
                  </a:cubicBezTo>
                  <a:cubicBezTo>
                    <a:pt x="131" y="183"/>
                    <a:pt x="131" y="183"/>
                    <a:pt x="131" y="183"/>
                  </a:cubicBezTo>
                  <a:cubicBezTo>
                    <a:pt x="131" y="183"/>
                    <a:pt x="128" y="185"/>
                    <a:pt x="128" y="186"/>
                  </a:cubicBezTo>
                  <a:close/>
                  <a:moveTo>
                    <a:pt x="132" y="196"/>
                  </a:moveTo>
                  <a:cubicBezTo>
                    <a:pt x="131" y="191"/>
                    <a:pt x="131" y="191"/>
                    <a:pt x="131" y="191"/>
                  </a:cubicBezTo>
                  <a:cubicBezTo>
                    <a:pt x="129" y="193"/>
                    <a:pt x="129" y="193"/>
                    <a:pt x="129" y="193"/>
                  </a:cubicBezTo>
                  <a:lnTo>
                    <a:pt x="132" y="196"/>
                  </a:lnTo>
                  <a:close/>
                  <a:moveTo>
                    <a:pt x="135" y="173"/>
                  </a:moveTo>
                  <a:cubicBezTo>
                    <a:pt x="134" y="174"/>
                    <a:pt x="134" y="174"/>
                    <a:pt x="134" y="174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3" y="180"/>
                    <a:pt x="135" y="181"/>
                    <a:pt x="135" y="179"/>
                  </a:cubicBezTo>
                  <a:lnTo>
                    <a:pt x="135" y="173"/>
                  </a:lnTo>
                  <a:close/>
                  <a:moveTo>
                    <a:pt x="87" y="170"/>
                  </a:moveTo>
                  <a:cubicBezTo>
                    <a:pt x="89" y="170"/>
                    <a:pt x="93" y="172"/>
                    <a:pt x="93" y="172"/>
                  </a:cubicBezTo>
                  <a:cubicBezTo>
                    <a:pt x="93" y="166"/>
                    <a:pt x="93" y="166"/>
                    <a:pt x="93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6" y="165"/>
                    <a:pt x="96" y="165"/>
                    <a:pt x="96" y="165"/>
                  </a:cubicBezTo>
                  <a:cubicBezTo>
                    <a:pt x="94" y="163"/>
                    <a:pt x="94" y="163"/>
                    <a:pt x="94" y="163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83" y="160"/>
                    <a:pt x="83" y="160"/>
                    <a:pt x="83" y="160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4" y="170"/>
                    <a:pt x="87" y="170"/>
                  </a:cubicBezTo>
                  <a:close/>
                  <a:moveTo>
                    <a:pt x="111" y="155"/>
                  </a:moveTo>
                  <a:cubicBezTo>
                    <a:pt x="112" y="152"/>
                    <a:pt x="112" y="152"/>
                    <a:pt x="112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45"/>
                    <a:pt x="114" y="145"/>
                    <a:pt x="114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5" y="150"/>
                    <a:pt x="118" y="151"/>
                  </a:cubicBezTo>
                  <a:cubicBezTo>
                    <a:pt x="121" y="153"/>
                    <a:pt x="122" y="148"/>
                    <a:pt x="122" y="148"/>
                  </a:cubicBezTo>
                  <a:cubicBezTo>
                    <a:pt x="122" y="148"/>
                    <a:pt x="126" y="149"/>
                    <a:pt x="127" y="146"/>
                  </a:cubicBezTo>
                  <a:cubicBezTo>
                    <a:pt x="129" y="144"/>
                    <a:pt x="123" y="141"/>
                    <a:pt x="123" y="141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3" y="138"/>
                    <a:pt x="136" y="137"/>
                  </a:cubicBezTo>
                  <a:cubicBezTo>
                    <a:pt x="141" y="136"/>
                    <a:pt x="141" y="134"/>
                    <a:pt x="141" y="134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4" y="135"/>
                    <a:pt x="133" y="135"/>
                    <a:pt x="133" y="133"/>
                  </a:cubicBezTo>
                  <a:cubicBezTo>
                    <a:pt x="133" y="130"/>
                    <a:pt x="139" y="126"/>
                    <a:pt x="139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18"/>
                    <a:pt x="139" y="118"/>
                    <a:pt x="139" y="118"/>
                  </a:cubicBezTo>
                  <a:cubicBezTo>
                    <a:pt x="139" y="118"/>
                    <a:pt x="135" y="118"/>
                    <a:pt x="133" y="120"/>
                  </a:cubicBezTo>
                  <a:cubicBezTo>
                    <a:pt x="131" y="121"/>
                    <a:pt x="129" y="124"/>
                    <a:pt x="129" y="124"/>
                  </a:cubicBezTo>
                  <a:cubicBezTo>
                    <a:pt x="129" y="124"/>
                    <a:pt x="119" y="124"/>
                    <a:pt x="117" y="126"/>
                  </a:cubicBezTo>
                  <a:cubicBezTo>
                    <a:pt x="115" y="128"/>
                    <a:pt x="118" y="134"/>
                    <a:pt x="118" y="134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09" y="127"/>
                    <a:pt x="109" y="127"/>
                    <a:pt x="109" y="127"/>
                  </a:cubicBezTo>
                  <a:cubicBezTo>
                    <a:pt x="109" y="127"/>
                    <a:pt x="106" y="128"/>
                    <a:pt x="104" y="132"/>
                  </a:cubicBezTo>
                  <a:cubicBezTo>
                    <a:pt x="101" y="136"/>
                    <a:pt x="104" y="142"/>
                    <a:pt x="104" y="142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101" y="143"/>
                    <a:pt x="105" y="145"/>
                    <a:pt x="107" y="148"/>
                  </a:cubicBezTo>
                  <a:cubicBezTo>
                    <a:pt x="110" y="149"/>
                    <a:pt x="109" y="150"/>
                    <a:pt x="109" y="150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8" y="153"/>
                    <a:pt x="98" y="153"/>
                    <a:pt x="98" y="153"/>
                  </a:cubicBezTo>
                  <a:cubicBezTo>
                    <a:pt x="103" y="159"/>
                    <a:pt x="103" y="159"/>
                    <a:pt x="103" y="159"/>
                  </a:cubicBezTo>
                  <a:lnTo>
                    <a:pt x="111" y="155"/>
                  </a:lnTo>
                  <a:close/>
                  <a:moveTo>
                    <a:pt x="249" y="123"/>
                  </a:moveTo>
                  <a:cubicBezTo>
                    <a:pt x="249" y="123"/>
                    <a:pt x="251" y="123"/>
                    <a:pt x="248" y="114"/>
                  </a:cubicBezTo>
                  <a:cubicBezTo>
                    <a:pt x="245" y="106"/>
                    <a:pt x="242" y="113"/>
                    <a:pt x="242" y="113"/>
                  </a:cubicBezTo>
                  <a:cubicBezTo>
                    <a:pt x="244" y="122"/>
                    <a:pt x="244" y="122"/>
                    <a:pt x="244" y="122"/>
                  </a:cubicBezTo>
                  <a:lnTo>
                    <a:pt x="249" y="123"/>
                  </a:lnTo>
                  <a:close/>
                  <a:moveTo>
                    <a:pt x="253" y="121"/>
                  </a:moveTo>
                  <a:cubicBezTo>
                    <a:pt x="256" y="126"/>
                    <a:pt x="256" y="126"/>
                    <a:pt x="256" y="126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3" y="118"/>
                    <a:pt x="253" y="121"/>
                  </a:cubicBezTo>
                  <a:close/>
                  <a:moveTo>
                    <a:pt x="251" y="111"/>
                  </a:moveTo>
                  <a:cubicBezTo>
                    <a:pt x="257" y="111"/>
                    <a:pt x="257" y="111"/>
                    <a:pt x="257" y="111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62" y="117"/>
                    <a:pt x="262" y="117"/>
                    <a:pt x="262" y="117"/>
                  </a:cubicBezTo>
                  <a:cubicBezTo>
                    <a:pt x="264" y="113"/>
                    <a:pt x="264" y="113"/>
                    <a:pt x="264" y="113"/>
                  </a:cubicBezTo>
                  <a:cubicBezTo>
                    <a:pt x="262" y="111"/>
                    <a:pt x="262" y="111"/>
                    <a:pt x="262" y="111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56" y="107"/>
                    <a:pt x="256" y="107"/>
                    <a:pt x="256" y="107"/>
                  </a:cubicBezTo>
                  <a:cubicBezTo>
                    <a:pt x="258" y="104"/>
                    <a:pt x="258" y="104"/>
                    <a:pt x="258" y="104"/>
                  </a:cubicBezTo>
                  <a:cubicBezTo>
                    <a:pt x="258" y="104"/>
                    <a:pt x="258" y="101"/>
                    <a:pt x="253" y="98"/>
                  </a:cubicBezTo>
                  <a:cubicBezTo>
                    <a:pt x="249" y="96"/>
                    <a:pt x="249" y="94"/>
                    <a:pt x="247" y="101"/>
                  </a:cubicBezTo>
                  <a:cubicBezTo>
                    <a:pt x="244" y="106"/>
                    <a:pt x="246" y="108"/>
                    <a:pt x="251" y="111"/>
                  </a:cubicBezTo>
                  <a:close/>
                  <a:moveTo>
                    <a:pt x="260" y="105"/>
                  </a:moveTo>
                  <a:cubicBezTo>
                    <a:pt x="264" y="108"/>
                    <a:pt x="264" y="108"/>
                    <a:pt x="264" y="108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1" y="104"/>
                    <a:pt x="261" y="104"/>
                    <a:pt x="261" y="104"/>
                  </a:cubicBezTo>
                  <a:lnTo>
                    <a:pt x="260" y="105"/>
                  </a:lnTo>
                  <a:close/>
                  <a:moveTo>
                    <a:pt x="275" y="106"/>
                  </a:moveTo>
                  <a:cubicBezTo>
                    <a:pt x="271" y="101"/>
                    <a:pt x="271" y="101"/>
                    <a:pt x="271" y="101"/>
                  </a:cubicBezTo>
                  <a:cubicBezTo>
                    <a:pt x="270" y="107"/>
                    <a:pt x="270" y="107"/>
                    <a:pt x="270" y="107"/>
                  </a:cubicBezTo>
                  <a:lnTo>
                    <a:pt x="275" y="106"/>
                  </a:lnTo>
                  <a:close/>
                  <a:moveTo>
                    <a:pt x="263" y="97"/>
                  </a:moveTo>
                  <a:cubicBezTo>
                    <a:pt x="259" y="94"/>
                    <a:pt x="259" y="94"/>
                    <a:pt x="259" y="94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62" y="101"/>
                    <a:pt x="262" y="101"/>
                    <a:pt x="262" y="101"/>
                  </a:cubicBezTo>
                  <a:lnTo>
                    <a:pt x="263" y="97"/>
                  </a:lnTo>
                  <a:close/>
                  <a:moveTo>
                    <a:pt x="265" y="89"/>
                  </a:moveTo>
                  <a:cubicBezTo>
                    <a:pt x="268" y="89"/>
                    <a:pt x="268" y="89"/>
                    <a:pt x="268" y="89"/>
                  </a:cubicBezTo>
                  <a:cubicBezTo>
                    <a:pt x="268" y="85"/>
                    <a:pt x="268" y="85"/>
                    <a:pt x="268" y="85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6" y="94"/>
                    <a:pt x="266" y="94"/>
                    <a:pt x="266" y="94"/>
                  </a:cubicBezTo>
                  <a:lnTo>
                    <a:pt x="265" y="89"/>
                  </a:lnTo>
                  <a:close/>
                  <a:moveTo>
                    <a:pt x="282" y="87"/>
                  </a:moveTo>
                  <a:cubicBezTo>
                    <a:pt x="281" y="89"/>
                    <a:pt x="281" y="89"/>
                    <a:pt x="281" y="89"/>
                  </a:cubicBezTo>
                  <a:cubicBezTo>
                    <a:pt x="284" y="88"/>
                    <a:pt x="284" y="88"/>
                    <a:pt x="284" y="88"/>
                  </a:cubicBezTo>
                  <a:lnTo>
                    <a:pt x="282" y="87"/>
                  </a:lnTo>
                  <a:close/>
                  <a:moveTo>
                    <a:pt x="311" y="82"/>
                  </a:moveTo>
                  <a:cubicBezTo>
                    <a:pt x="310" y="82"/>
                    <a:pt x="310" y="82"/>
                    <a:pt x="310" y="82"/>
                  </a:cubicBezTo>
                  <a:cubicBezTo>
                    <a:pt x="309" y="86"/>
                    <a:pt x="309" y="86"/>
                    <a:pt x="309" y="86"/>
                  </a:cubicBezTo>
                  <a:cubicBezTo>
                    <a:pt x="311" y="85"/>
                    <a:pt x="311" y="85"/>
                    <a:pt x="311" y="85"/>
                  </a:cubicBezTo>
                  <a:lnTo>
                    <a:pt x="311" y="82"/>
                  </a:lnTo>
                  <a:close/>
                  <a:moveTo>
                    <a:pt x="268" y="102"/>
                  </a:moveTo>
                  <a:cubicBezTo>
                    <a:pt x="269" y="95"/>
                    <a:pt x="269" y="95"/>
                    <a:pt x="269" y="95"/>
                  </a:cubicBezTo>
                  <a:cubicBezTo>
                    <a:pt x="269" y="94"/>
                    <a:pt x="269" y="94"/>
                    <a:pt x="269" y="94"/>
                  </a:cubicBezTo>
                  <a:cubicBezTo>
                    <a:pt x="265" y="100"/>
                    <a:pt x="265" y="100"/>
                    <a:pt x="265" y="100"/>
                  </a:cubicBezTo>
                  <a:lnTo>
                    <a:pt x="268" y="102"/>
                  </a:lnTo>
                  <a:close/>
                  <a:moveTo>
                    <a:pt x="282" y="93"/>
                  </a:moveTo>
                  <a:cubicBezTo>
                    <a:pt x="276" y="94"/>
                    <a:pt x="276" y="94"/>
                    <a:pt x="276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78" y="91"/>
                    <a:pt x="278" y="91"/>
                    <a:pt x="278" y="91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82" y="95"/>
                    <a:pt x="282" y="95"/>
                    <a:pt x="282" y="95"/>
                  </a:cubicBezTo>
                  <a:lnTo>
                    <a:pt x="282" y="93"/>
                  </a:lnTo>
                  <a:close/>
                  <a:moveTo>
                    <a:pt x="330" y="34"/>
                  </a:moveTo>
                  <a:cubicBezTo>
                    <a:pt x="318" y="34"/>
                    <a:pt x="318" y="34"/>
                    <a:pt x="318" y="34"/>
                  </a:cubicBezTo>
                  <a:cubicBezTo>
                    <a:pt x="320" y="38"/>
                    <a:pt x="320" y="38"/>
                    <a:pt x="320" y="38"/>
                  </a:cubicBezTo>
                  <a:cubicBezTo>
                    <a:pt x="324" y="39"/>
                    <a:pt x="324" y="39"/>
                    <a:pt x="324" y="39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31" y="40"/>
                    <a:pt x="331" y="40"/>
                    <a:pt x="331" y="40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48"/>
                    <a:pt x="334" y="53"/>
                    <a:pt x="336" y="49"/>
                  </a:cubicBezTo>
                  <a:cubicBezTo>
                    <a:pt x="339" y="47"/>
                    <a:pt x="336" y="45"/>
                    <a:pt x="335" y="43"/>
                  </a:cubicBezTo>
                  <a:cubicBezTo>
                    <a:pt x="334" y="40"/>
                    <a:pt x="336" y="42"/>
                    <a:pt x="338" y="39"/>
                  </a:cubicBezTo>
                  <a:cubicBezTo>
                    <a:pt x="339" y="37"/>
                    <a:pt x="342" y="28"/>
                    <a:pt x="342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6" y="23"/>
                    <a:pt x="334" y="30"/>
                    <a:pt x="333" y="27"/>
                  </a:cubicBezTo>
                  <a:cubicBezTo>
                    <a:pt x="332" y="24"/>
                    <a:pt x="336" y="17"/>
                    <a:pt x="335" y="15"/>
                  </a:cubicBezTo>
                  <a:cubicBezTo>
                    <a:pt x="334" y="13"/>
                    <a:pt x="327" y="19"/>
                    <a:pt x="327" y="19"/>
                  </a:cubicBezTo>
                  <a:cubicBezTo>
                    <a:pt x="325" y="19"/>
                    <a:pt x="325" y="19"/>
                    <a:pt x="325" y="19"/>
                  </a:cubicBezTo>
                  <a:cubicBezTo>
                    <a:pt x="325" y="23"/>
                    <a:pt x="325" y="23"/>
                    <a:pt x="325" y="23"/>
                  </a:cubicBezTo>
                  <a:cubicBezTo>
                    <a:pt x="327" y="24"/>
                    <a:pt x="327" y="24"/>
                    <a:pt x="327" y="24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7" y="31"/>
                    <a:pt x="336" y="34"/>
                    <a:pt x="330" y="34"/>
                  </a:cubicBezTo>
                  <a:close/>
                  <a:moveTo>
                    <a:pt x="342" y="25"/>
                  </a:moveTo>
                  <a:cubicBezTo>
                    <a:pt x="345" y="25"/>
                    <a:pt x="344" y="20"/>
                    <a:pt x="345" y="17"/>
                  </a:cubicBezTo>
                  <a:cubicBezTo>
                    <a:pt x="345" y="14"/>
                    <a:pt x="348" y="11"/>
                    <a:pt x="346" y="10"/>
                  </a:cubicBezTo>
                  <a:cubicBezTo>
                    <a:pt x="344" y="8"/>
                    <a:pt x="340" y="13"/>
                    <a:pt x="340" y="16"/>
                  </a:cubicBezTo>
                  <a:cubicBezTo>
                    <a:pt x="340" y="19"/>
                    <a:pt x="339" y="24"/>
                    <a:pt x="342" y="25"/>
                  </a:cubicBezTo>
                  <a:close/>
                  <a:moveTo>
                    <a:pt x="357" y="3"/>
                  </a:moveTo>
                  <a:cubicBezTo>
                    <a:pt x="357" y="3"/>
                    <a:pt x="354" y="0"/>
                    <a:pt x="351" y="4"/>
                  </a:cubicBezTo>
                  <a:cubicBezTo>
                    <a:pt x="349" y="8"/>
                    <a:pt x="349" y="12"/>
                    <a:pt x="349" y="12"/>
                  </a:cubicBezTo>
                  <a:cubicBezTo>
                    <a:pt x="352" y="12"/>
                    <a:pt x="352" y="12"/>
                    <a:pt x="352" y="12"/>
                  </a:cubicBezTo>
                  <a:lnTo>
                    <a:pt x="357" y="3"/>
                  </a:lnTo>
                  <a:close/>
                  <a:moveTo>
                    <a:pt x="349" y="16"/>
                  </a:moveTo>
                  <a:cubicBezTo>
                    <a:pt x="348" y="19"/>
                    <a:pt x="348" y="19"/>
                    <a:pt x="348" y="19"/>
                  </a:cubicBezTo>
                  <a:cubicBezTo>
                    <a:pt x="355" y="19"/>
                    <a:pt x="355" y="19"/>
                    <a:pt x="355" y="19"/>
                  </a:cubicBezTo>
                  <a:lnTo>
                    <a:pt x="349" y="16"/>
                  </a:lnTo>
                  <a:close/>
                  <a:moveTo>
                    <a:pt x="33" y="379"/>
                  </a:moveTo>
                  <a:cubicBezTo>
                    <a:pt x="32" y="375"/>
                    <a:pt x="32" y="375"/>
                    <a:pt x="32" y="375"/>
                  </a:cubicBezTo>
                  <a:cubicBezTo>
                    <a:pt x="32" y="375"/>
                    <a:pt x="35" y="368"/>
                    <a:pt x="40" y="369"/>
                  </a:cubicBezTo>
                  <a:cubicBezTo>
                    <a:pt x="45" y="370"/>
                    <a:pt x="46" y="378"/>
                    <a:pt x="46" y="378"/>
                  </a:cubicBezTo>
                  <a:cubicBezTo>
                    <a:pt x="46" y="386"/>
                    <a:pt x="46" y="386"/>
                    <a:pt x="46" y="386"/>
                  </a:cubicBezTo>
                  <a:cubicBezTo>
                    <a:pt x="51" y="387"/>
                    <a:pt x="51" y="387"/>
                    <a:pt x="51" y="387"/>
                  </a:cubicBezTo>
                  <a:cubicBezTo>
                    <a:pt x="51" y="387"/>
                    <a:pt x="44" y="396"/>
                    <a:pt x="49" y="396"/>
                  </a:cubicBezTo>
                  <a:cubicBezTo>
                    <a:pt x="55" y="396"/>
                    <a:pt x="60" y="397"/>
                    <a:pt x="60" y="397"/>
                  </a:cubicBezTo>
                  <a:cubicBezTo>
                    <a:pt x="62" y="393"/>
                    <a:pt x="62" y="393"/>
                    <a:pt x="62" y="393"/>
                  </a:cubicBezTo>
                  <a:cubicBezTo>
                    <a:pt x="64" y="397"/>
                    <a:pt x="64" y="397"/>
                    <a:pt x="64" y="397"/>
                  </a:cubicBezTo>
                  <a:cubicBezTo>
                    <a:pt x="64" y="396"/>
                    <a:pt x="64" y="396"/>
                    <a:pt x="64" y="396"/>
                  </a:cubicBezTo>
                  <a:cubicBezTo>
                    <a:pt x="65" y="396"/>
                    <a:pt x="70" y="405"/>
                    <a:pt x="74" y="401"/>
                  </a:cubicBezTo>
                  <a:cubicBezTo>
                    <a:pt x="80" y="396"/>
                    <a:pt x="78" y="392"/>
                    <a:pt x="81" y="390"/>
                  </a:cubicBezTo>
                  <a:cubicBezTo>
                    <a:pt x="84" y="389"/>
                    <a:pt x="85" y="394"/>
                    <a:pt x="90" y="392"/>
                  </a:cubicBezTo>
                  <a:cubicBezTo>
                    <a:pt x="95" y="389"/>
                    <a:pt x="93" y="386"/>
                    <a:pt x="93" y="386"/>
                  </a:cubicBezTo>
                  <a:cubicBezTo>
                    <a:pt x="90" y="384"/>
                    <a:pt x="90" y="384"/>
                    <a:pt x="90" y="384"/>
                  </a:cubicBezTo>
                  <a:cubicBezTo>
                    <a:pt x="94" y="376"/>
                    <a:pt x="94" y="376"/>
                    <a:pt x="94" y="376"/>
                  </a:cubicBezTo>
                  <a:cubicBezTo>
                    <a:pt x="93" y="373"/>
                    <a:pt x="93" y="373"/>
                    <a:pt x="93" y="373"/>
                  </a:cubicBezTo>
                  <a:cubicBezTo>
                    <a:pt x="96" y="371"/>
                    <a:pt x="96" y="371"/>
                    <a:pt x="96" y="371"/>
                  </a:cubicBezTo>
                  <a:cubicBezTo>
                    <a:pt x="97" y="379"/>
                    <a:pt x="97" y="379"/>
                    <a:pt x="97" y="379"/>
                  </a:cubicBezTo>
                  <a:cubicBezTo>
                    <a:pt x="95" y="382"/>
                    <a:pt x="95" y="382"/>
                    <a:pt x="95" y="382"/>
                  </a:cubicBezTo>
                  <a:cubicBezTo>
                    <a:pt x="96" y="386"/>
                    <a:pt x="96" y="386"/>
                    <a:pt x="96" y="386"/>
                  </a:cubicBezTo>
                  <a:cubicBezTo>
                    <a:pt x="96" y="386"/>
                    <a:pt x="99" y="386"/>
                    <a:pt x="100" y="380"/>
                  </a:cubicBezTo>
                  <a:cubicBezTo>
                    <a:pt x="100" y="376"/>
                    <a:pt x="104" y="368"/>
                    <a:pt x="99" y="365"/>
                  </a:cubicBezTo>
                  <a:cubicBezTo>
                    <a:pt x="93" y="363"/>
                    <a:pt x="83" y="368"/>
                    <a:pt x="85" y="364"/>
                  </a:cubicBezTo>
                  <a:cubicBezTo>
                    <a:pt x="87" y="361"/>
                    <a:pt x="96" y="362"/>
                    <a:pt x="96" y="356"/>
                  </a:cubicBezTo>
                  <a:cubicBezTo>
                    <a:pt x="96" y="349"/>
                    <a:pt x="94" y="350"/>
                    <a:pt x="94" y="350"/>
                  </a:cubicBezTo>
                  <a:cubicBezTo>
                    <a:pt x="89" y="340"/>
                    <a:pt x="89" y="340"/>
                    <a:pt x="89" y="340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9" y="330"/>
                    <a:pt x="90" y="325"/>
                    <a:pt x="82" y="323"/>
                  </a:cubicBezTo>
                  <a:cubicBezTo>
                    <a:pt x="73" y="321"/>
                    <a:pt x="64" y="324"/>
                    <a:pt x="64" y="324"/>
                  </a:cubicBezTo>
                  <a:cubicBezTo>
                    <a:pt x="57" y="319"/>
                    <a:pt x="57" y="319"/>
                    <a:pt x="57" y="319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45" y="326"/>
                    <a:pt x="45" y="326"/>
                    <a:pt x="45" y="326"/>
                  </a:cubicBezTo>
                  <a:cubicBezTo>
                    <a:pt x="39" y="325"/>
                    <a:pt x="39" y="325"/>
                    <a:pt x="39" y="325"/>
                  </a:cubicBezTo>
                  <a:cubicBezTo>
                    <a:pt x="36" y="332"/>
                    <a:pt x="36" y="332"/>
                    <a:pt x="36" y="332"/>
                  </a:cubicBezTo>
                  <a:cubicBezTo>
                    <a:pt x="34" y="332"/>
                    <a:pt x="34" y="332"/>
                    <a:pt x="34" y="332"/>
                  </a:cubicBezTo>
                  <a:cubicBezTo>
                    <a:pt x="33" y="338"/>
                    <a:pt x="33" y="338"/>
                    <a:pt x="33" y="338"/>
                  </a:cubicBezTo>
                  <a:cubicBezTo>
                    <a:pt x="27" y="345"/>
                    <a:pt x="27" y="345"/>
                    <a:pt x="27" y="345"/>
                  </a:cubicBezTo>
                  <a:cubicBezTo>
                    <a:pt x="27" y="345"/>
                    <a:pt x="28" y="343"/>
                    <a:pt x="24" y="343"/>
                  </a:cubicBezTo>
                  <a:cubicBezTo>
                    <a:pt x="22" y="343"/>
                    <a:pt x="20" y="345"/>
                    <a:pt x="20" y="345"/>
                  </a:cubicBezTo>
                  <a:cubicBezTo>
                    <a:pt x="20" y="345"/>
                    <a:pt x="19" y="341"/>
                    <a:pt x="17" y="341"/>
                  </a:cubicBezTo>
                  <a:cubicBezTo>
                    <a:pt x="16" y="341"/>
                    <a:pt x="12" y="342"/>
                    <a:pt x="12" y="345"/>
                  </a:cubicBezTo>
                  <a:cubicBezTo>
                    <a:pt x="12" y="347"/>
                    <a:pt x="20" y="349"/>
                    <a:pt x="20" y="349"/>
                  </a:cubicBezTo>
                  <a:cubicBezTo>
                    <a:pt x="17" y="350"/>
                    <a:pt x="17" y="350"/>
                    <a:pt x="17" y="350"/>
                  </a:cubicBezTo>
                  <a:cubicBezTo>
                    <a:pt x="13" y="353"/>
                    <a:pt x="13" y="353"/>
                    <a:pt x="13" y="353"/>
                  </a:cubicBezTo>
                  <a:cubicBezTo>
                    <a:pt x="7" y="350"/>
                    <a:pt x="7" y="350"/>
                    <a:pt x="7" y="350"/>
                  </a:cubicBezTo>
                  <a:cubicBezTo>
                    <a:pt x="5" y="355"/>
                    <a:pt x="5" y="355"/>
                    <a:pt x="5" y="355"/>
                  </a:cubicBezTo>
                  <a:cubicBezTo>
                    <a:pt x="5" y="355"/>
                    <a:pt x="0" y="353"/>
                    <a:pt x="0" y="356"/>
                  </a:cubicBezTo>
                  <a:cubicBezTo>
                    <a:pt x="0" y="359"/>
                    <a:pt x="7" y="370"/>
                    <a:pt x="7" y="370"/>
                  </a:cubicBezTo>
                  <a:cubicBezTo>
                    <a:pt x="6" y="376"/>
                    <a:pt x="6" y="376"/>
                    <a:pt x="6" y="376"/>
                  </a:cubicBezTo>
                  <a:cubicBezTo>
                    <a:pt x="13" y="377"/>
                    <a:pt x="13" y="377"/>
                    <a:pt x="13" y="377"/>
                  </a:cubicBezTo>
                  <a:cubicBezTo>
                    <a:pt x="13" y="377"/>
                    <a:pt x="15" y="384"/>
                    <a:pt x="22" y="384"/>
                  </a:cubicBezTo>
                  <a:cubicBezTo>
                    <a:pt x="30" y="385"/>
                    <a:pt x="33" y="379"/>
                    <a:pt x="33" y="379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26" name="Freeform 182"/>
            <p:cNvSpPr>
              <a:spLocks noEditPoints="1"/>
            </p:cNvSpPr>
            <p:nvPr/>
          </p:nvSpPr>
          <p:spPr bwMode="auto">
            <a:xfrm>
              <a:off x="1936" y="2014"/>
              <a:ext cx="274" cy="311"/>
            </a:xfrm>
            <a:custGeom>
              <a:avLst/>
              <a:gdLst>
                <a:gd name="T0" fmla="*/ 513014 w 204"/>
                <a:gd name="T1" fmla="*/ 600906 h 232"/>
                <a:gd name="T2" fmla="*/ 487339 w 204"/>
                <a:gd name="T3" fmla="*/ 523875 h 232"/>
                <a:gd name="T4" fmla="*/ 530944 w 204"/>
                <a:gd name="T5" fmla="*/ 652359 h 232"/>
                <a:gd name="T6" fmla="*/ 419888 w 204"/>
                <a:gd name="T7" fmla="*/ 752400 h 232"/>
                <a:gd name="T8" fmla="*/ 526068 w 204"/>
                <a:gd name="T9" fmla="*/ 1034037 h 232"/>
                <a:gd name="T10" fmla="*/ 464135 w 204"/>
                <a:gd name="T11" fmla="*/ 1052436 h 232"/>
                <a:gd name="T12" fmla="*/ 1886769 w 204"/>
                <a:gd name="T13" fmla="*/ 835378 h 232"/>
                <a:gd name="T14" fmla="*/ 1712080 w 204"/>
                <a:gd name="T15" fmla="*/ 739787 h 232"/>
                <a:gd name="T16" fmla="*/ 1487671 w 204"/>
                <a:gd name="T17" fmla="*/ 722531 h 232"/>
                <a:gd name="T18" fmla="*/ 1333312 w 204"/>
                <a:gd name="T19" fmla="*/ 464877 h 232"/>
                <a:gd name="T20" fmla="*/ 1395009 w 204"/>
                <a:gd name="T21" fmla="*/ 384389 h 232"/>
                <a:gd name="T22" fmla="*/ 1587530 w 204"/>
                <a:gd name="T23" fmla="*/ 312788 h 232"/>
                <a:gd name="T24" fmla="*/ 1745035 w 204"/>
                <a:gd name="T25" fmla="*/ 174063 h 232"/>
                <a:gd name="T26" fmla="*/ 1725134 w 204"/>
                <a:gd name="T27" fmla="*/ 77250 h 232"/>
                <a:gd name="T28" fmla="*/ 1632068 w 204"/>
                <a:gd name="T29" fmla="*/ 192158 h 232"/>
                <a:gd name="T30" fmla="*/ 1610581 w 204"/>
                <a:gd name="T31" fmla="*/ 153653 h 232"/>
                <a:gd name="T32" fmla="*/ 1577801 w 204"/>
                <a:gd name="T33" fmla="*/ 114622 h 232"/>
                <a:gd name="T34" fmla="*/ 1510519 w 204"/>
                <a:gd name="T35" fmla="*/ 114622 h 232"/>
                <a:gd name="T36" fmla="*/ 1361667 w 204"/>
                <a:gd name="T37" fmla="*/ 72259 h 232"/>
                <a:gd name="T38" fmla="*/ 1226353 w 204"/>
                <a:gd name="T39" fmla="*/ 229096 h 232"/>
                <a:gd name="T40" fmla="*/ 1180843 w 204"/>
                <a:gd name="T41" fmla="*/ 387344 h 232"/>
                <a:gd name="T42" fmla="*/ 1174713 w 204"/>
                <a:gd name="T43" fmla="*/ 462887 h 232"/>
                <a:gd name="T44" fmla="*/ 957833 w 204"/>
                <a:gd name="T45" fmla="*/ 496170 h 232"/>
                <a:gd name="T46" fmla="*/ 789088 w 204"/>
                <a:gd name="T47" fmla="*/ 448264 h 232"/>
                <a:gd name="T48" fmla="*/ 631080 w 204"/>
                <a:gd name="T49" fmla="*/ 411682 h 232"/>
                <a:gd name="T50" fmla="*/ 594616 w 204"/>
                <a:gd name="T51" fmla="*/ 503304 h 232"/>
                <a:gd name="T52" fmla="*/ 605125 w 204"/>
                <a:gd name="T53" fmla="*/ 620508 h 232"/>
                <a:gd name="T54" fmla="*/ 543991 w 204"/>
                <a:gd name="T55" fmla="*/ 696052 h 232"/>
                <a:gd name="T56" fmla="*/ 409685 w 204"/>
                <a:gd name="T57" fmla="*/ 794825 h 232"/>
                <a:gd name="T58" fmla="*/ 513014 w 204"/>
                <a:gd name="T59" fmla="*/ 913567 h 232"/>
                <a:gd name="T60" fmla="*/ 575726 w 204"/>
                <a:gd name="T61" fmla="*/ 941396 h 232"/>
                <a:gd name="T62" fmla="*/ 789088 w 204"/>
                <a:gd name="T63" fmla="*/ 1065477 h 232"/>
                <a:gd name="T64" fmla="*/ 563967 w 204"/>
                <a:gd name="T65" fmla="*/ 1195219 h 232"/>
                <a:gd name="T66" fmla="*/ 442707 w 204"/>
                <a:gd name="T67" fmla="*/ 1321569 h 232"/>
                <a:gd name="T68" fmla="*/ 664694 w 204"/>
                <a:gd name="T69" fmla="*/ 1339327 h 232"/>
                <a:gd name="T70" fmla="*/ 706582 w 204"/>
                <a:gd name="T71" fmla="*/ 1401353 h 232"/>
                <a:gd name="T72" fmla="*/ 319136 w 204"/>
                <a:gd name="T73" fmla="*/ 1447517 h 232"/>
                <a:gd name="T74" fmla="*/ 200083 w 204"/>
                <a:gd name="T75" fmla="*/ 1524763 h 232"/>
                <a:gd name="T76" fmla="*/ 182707 w 204"/>
                <a:gd name="T77" fmla="*/ 1602212 h 232"/>
                <a:gd name="T78" fmla="*/ 18891 w 204"/>
                <a:gd name="T79" fmla="*/ 1758098 h 232"/>
                <a:gd name="T80" fmla="*/ 136030 w 204"/>
                <a:gd name="T81" fmla="*/ 1858150 h 232"/>
                <a:gd name="T82" fmla="*/ 305005 w 204"/>
                <a:gd name="T83" fmla="*/ 1860398 h 232"/>
                <a:gd name="T84" fmla="*/ 210890 w 204"/>
                <a:gd name="T85" fmla="*/ 1973768 h 232"/>
                <a:gd name="T86" fmla="*/ 329607 w 204"/>
                <a:gd name="T87" fmla="*/ 2029310 h 232"/>
                <a:gd name="T88" fmla="*/ 572096 w 204"/>
                <a:gd name="T89" fmla="*/ 2029310 h 232"/>
                <a:gd name="T90" fmla="*/ 814118 w 204"/>
                <a:gd name="T91" fmla="*/ 1892261 h 232"/>
                <a:gd name="T92" fmla="*/ 1045871 w 204"/>
                <a:gd name="T93" fmla="*/ 1915869 h 232"/>
                <a:gd name="T94" fmla="*/ 1318115 w 204"/>
                <a:gd name="T95" fmla="*/ 1795391 h 232"/>
                <a:gd name="T96" fmla="*/ 1404748 w 204"/>
                <a:gd name="T97" fmla="*/ 1858150 h 232"/>
                <a:gd name="T98" fmla="*/ 1531536 w 204"/>
                <a:gd name="T99" fmla="*/ 1771586 h 232"/>
                <a:gd name="T100" fmla="*/ 1725134 w 204"/>
                <a:gd name="T101" fmla="*/ 1557849 h 232"/>
                <a:gd name="T102" fmla="*/ 1828906 w 204"/>
                <a:gd name="T103" fmla="*/ 1195219 h 232"/>
                <a:gd name="T104" fmla="*/ 1911993 w 204"/>
                <a:gd name="T105" fmla="*/ 904431 h 2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04"/>
                <a:gd name="T160" fmla="*/ 0 h 232"/>
                <a:gd name="T161" fmla="*/ 204 w 204"/>
                <a:gd name="T162" fmla="*/ 232 h 23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04" h="232">
                  <a:moveTo>
                    <a:pt x="134" y="14"/>
                  </a:moveTo>
                  <a:cubicBezTo>
                    <a:pt x="131" y="17"/>
                    <a:pt x="131" y="17"/>
                    <a:pt x="131" y="17"/>
                  </a:cubicBezTo>
                  <a:cubicBezTo>
                    <a:pt x="135" y="19"/>
                    <a:pt x="135" y="19"/>
                    <a:pt x="135" y="19"/>
                  </a:cubicBezTo>
                  <a:lnTo>
                    <a:pt x="134" y="14"/>
                  </a:lnTo>
                  <a:close/>
                  <a:moveTo>
                    <a:pt x="55" y="68"/>
                  </a:moveTo>
                  <a:cubicBezTo>
                    <a:pt x="55" y="70"/>
                    <a:pt x="57" y="71"/>
                    <a:pt x="57" y="71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51" y="64"/>
                    <a:pt x="52" y="64"/>
                  </a:cubicBezTo>
                  <a:cubicBezTo>
                    <a:pt x="53" y="64"/>
                    <a:pt x="55" y="66"/>
                    <a:pt x="55" y="68"/>
                  </a:cubicBezTo>
                  <a:close/>
                  <a:moveTo>
                    <a:pt x="57" y="77"/>
                  </a:moveTo>
                  <a:cubicBezTo>
                    <a:pt x="57" y="74"/>
                    <a:pt x="57" y="74"/>
                    <a:pt x="57" y="74"/>
                  </a:cubicBezTo>
                  <a:cubicBezTo>
                    <a:pt x="53" y="76"/>
                    <a:pt x="53" y="76"/>
                    <a:pt x="53" y="76"/>
                  </a:cubicBezTo>
                  <a:lnTo>
                    <a:pt x="57" y="77"/>
                  </a:lnTo>
                  <a:close/>
                  <a:moveTo>
                    <a:pt x="42" y="84"/>
                  </a:moveTo>
                  <a:cubicBezTo>
                    <a:pt x="42" y="86"/>
                    <a:pt x="42" y="86"/>
                    <a:pt x="42" y="86"/>
                  </a:cubicBezTo>
                  <a:cubicBezTo>
                    <a:pt x="45" y="85"/>
                    <a:pt x="45" y="85"/>
                    <a:pt x="45" y="85"/>
                  </a:cubicBezTo>
                  <a:lnTo>
                    <a:pt x="42" y="84"/>
                  </a:lnTo>
                  <a:close/>
                  <a:moveTo>
                    <a:pt x="56" y="117"/>
                  </a:moveTo>
                  <a:cubicBezTo>
                    <a:pt x="57" y="112"/>
                    <a:pt x="57" y="112"/>
                    <a:pt x="57" y="112"/>
                  </a:cubicBezTo>
                  <a:cubicBezTo>
                    <a:pt x="55" y="112"/>
                    <a:pt x="55" y="112"/>
                    <a:pt x="55" y="112"/>
                  </a:cubicBezTo>
                  <a:lnTo>
                    <a:pt x="56" y="117"/>
                  </a:lnTo>
                  <a:close/>
                  <a:moveTo>
                    <a:pt x="49" y="119"/>
                  </a:moveTo>
                  <a:cubicBezTo>
                    <a:pt x="55" y="123"/>
                    <a:pt x="55" y="123"/>
                    <a:pt x="55" y="123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51" y="119"/>
                    <a:pt x="51" y="119"/>
                    <a:pt x="51" y="119"/>
                  </a:cubicBezTo>
                  <a:lnTo>
                    <a:pt x="49" y="119"/>
                  </a:lnTo>
                  <a:close/>
                  <a:moveTo>
                    <a:pt x="55" y="126"/>
                  </a:moveTo>
                  <a:cubicBezTo>
                    <a:pt x="58" y="126"/>
                    <a:pt x="58" y="126"/>
                    <a:pt x="58" y="126"/>
                  </a:cubicBezTo>
                  <a:cubicBezTo>
                    <a:pt x="56" y="124"/>
                    <a:pt x="56" y="124"/>
                    <a:pt x="56" y="124"/>
                  </a:cubicBezTo>
                  <a:lnTo>
                    <a:pt x="55" y="126"/>
                  </a:lnTo>
                  <a:close/>
                  <a:moveTo>
                    <a:pt x="201" y="95"/>
                  </a:moveTo>
                  <a:cubicBezTo>
                    <a:pt x="199" y="91"/>
                    <a:pt x="199" y="91"/>
                    <a:pt x="199" y="91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197" y="95"/>
                    <a:pt x="192" y="94"/>
                    <a:pt x="186" y="94"/>
                  </a:cubicBezTo>
                  <a:cubicBezTo>
                    <a:pt x="181" y="94"/>
                    <a:pt x="188" y="85"/>
                    <a:pt x="188" y="85"/>
                  </a:cubicBezTo>
                  <a:cubicBezTo>
                    <a:pt x="183" y="84"/>
                    <a:pt x="183" y="84"/>
                    <a:pt x="183" y="84"/>
                  </a:cubicBezTo>
                  <a:cubicBezTo>
                    <a:pt x="183" y="76"/>
                    <a:pt x="183" y="76"/>
                    <a:pt x="183" y="76"/>
                  </a:cubicBezTo>
                  <a:cubicBezTo>
                    <a:pt x="183" y="76"/>
                    <a:pt x="182" y="68"/>
                    <a:pt x="177" y="67"/>
                  </a:cubicBezTo>
                  <a:cubicBezTo>
                    <a:pt x="172" y="66"/>
                    <a:pt x="169" y="73"/>
                    <a:pt x="169" y="73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77"/>
                    <a:pt x="167" y="83"/>
                    <a:pt x="159" y="82"/>
                  </a:cubicBezTo>
                  <a:cubicBezTo>
                    <a:pt x="152" y="82"/>
                    <a:pt x="150" y="75"/>
                    <a:pt x="150" y="75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4" y="68"/>
                    <a:pt x="144" y="68"/>
                    <a:pt x="144" y="68"/>
                  </a:cubicBezTo>
                  <a:cubicBezTo>
                    <a:pt x="144" y="68"/>
                    <a:pt x="137" y="57"/>
                    <a:pt x="137" y="54"/>
                  </a:cubicBezTo>
                  <a:cubicBezTo>
                    <a:pt x="137" y="51"/>
                    <a:pt x="142" y="53"/>
                    <a:pt x="142" y="53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49" y="45"/>
                    <a:pt x="149" y="43"/>
                  </a:cubicBezTo>
                  <a:cubicBezTo>
                    <a:pt x="149" y="40"/>
                    <a:pt x="153" y="39"/>
                    <a:pt x="154" y="39"/>
                  </a:cubicBezTo>
                  <a:cubicBezTo>
                    <a:pt x="156" y="39"/>
                    <a:pt x="157" y="43"/>
                    <a:pt x="157" y="43"/>
                  </a:cubicBezTo>
                  <a:cubicBezTo>
                    <a:pt x="157" y="43"/>
                    <a:pt x="159" y="41"/>
                    <a:pt x="161" y="41"/>
                  </a:cubicBezTo>
                  <a:cubicBezTo>
                    <a:pt x="165" y="41"/>
                    <a:pt x="164" y="43"/>
                    <a:pt x="164" y="43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82" y="24"/>
                    <a:pt x="182" y="24"/>
                    <a:pt x="182" y="24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6" y="20"/>
                    <a:pt x="194" y="17"/>
                    <a:pt x="194" y="15"/>
                  </a:cubicBezTo>
                  <a:cubicBezTo>
                    <a:pt x="195" y="13"/>
                    <a:pt x="189" y="9"/>
                    <a:pt x="189" y="9"/>
                  </a:cubicBezTo>
                  <a:cubicBezTo>
                    <a:pt x="189" y="6"/>
                    <a:pt x="189" y="6"/>
                    <a:pt x="189" y="6"/>
                  </a:cubicBezTo>
                  <a:cubicBezTo>
                    <a:pt x="189" y="6"/>
                    <a:pt x="183" y="0"/>
                    <a:pt x="182" y="1"/>
                  </a:cubicBezTo>
                  <a:cubicBezTo>
                    <a:pt x="181" y="3"/>
                    <a:pt x="185" y="9"/>
                    <a:pt x="184" y="9"/>
                  </a:cubicBezTo>
                  <a:cubicBezTo>
                    <a:pt x="184" y="10"/>
                    <a:pt x="182" y="7"/>
                    <a:pt x="182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2"/>
                    <a:pt x="174" y="22"/>
                    <a:pt x="174" y="22"/>
                  </a:cubicBezTo>
                  <a:cubicBezTo>
                    <a:pt x="166" y="26"/>
                    <a:pt x="166" y="26"/>
                    <a:pt x="166" y="26"/>
                  </a:cubicBezTo>
                  <a:cubicBezTo>
                    <a:pt x="165" y="26"/>
                    <a:pt x="165" y="26"/>
                    <a:pt x="165" y="26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71" y="21"/>
                    <a:pt x="172" y="17"/>
                  </a:cubicBezTo>
                  <a:cubicBezTo>
                    <a:pt x="172" y="15"/>
                    <a:pt x="170" y="12"/>
                    <a:pt x="170" y="11"/>
                  </a:cubicBezTo>
                  <a:cubicBezTo>
                    <a:pt x="170" y="9"/>
                    <a:pt x="171" y="7"/>
                    <a:pt x="171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6" y="10"/>
                    <a:pt x="169" y="11"/>
                    <a:pt x="168" y="13"/>
                  </a:cubicBezTo>
                  <a:cubicBezTo>
                    <a:pt x="168" y="15"/>
                    <a:pt x="166" y="16"/>
                    <a:pt x="166" y="16"/>
                  </a:cubicBezTo>
                  <a:cubicBezTo>
                    <a:pt x="166" y="16"/>
                    <a:pt x="166" y="13"/>
                    <a:pt x="165" y="12"/>
                  </a:cubicBezTo>
                  <a:cubicBezTo>
                    <a:pt x="164" y="11"/>
                    <a:pt x="164" y="7"/>
                    <a:pt x="164" y="7"/>
                  </a:cubicBezTo>
                  <a:cubicBezTo>
                    <a:pt x="161" y="7"/>
                    <a:pt x="161" y="7"/>
                    <a:pt x="161" y="7"/>
                  </a:cubicBezTo>
                  <a:cubicBezTo>
                    <a:pt x="161" y="7"/>
                    <a:pt x="162" y="13"/>
                    <a:pt x="161" y="13"/>
                  </a:cubicBezTo>
                  <a:cubicBezTo>
                    <a:pt x="160" y="14"/>
                    <a:pt x="159" y="11"/>
                    <a:pt x="159" y="11"/>
                  </a:cubicBezTo>
                  <a:cubicBezTo>
                    <a:pt x="157" y="9"/>
                    <a:pt x="157" y="9"/>
                    <a:pt x="157" y="9"/>
                  </a:cubicBezTo>
                  <a:cubicBezTo>
                    <a:pt x="157" y="7"/>
                    <a:pt x="157" y="7"/>
                    <a:pt x="157" y="7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3" y="13"/>
                    <a:pt x="142" y="14"/>
                  </a:cubicBezTo>
                  <a:cubicBezTo>
                    <a:pt x="140" y="15"/>
                    <a:pt x="138" y="15"/>
                    <a:pt x="138" y="15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24" y="27"/>
                    <a:pt x="121" y="30"/>
                  </a:cubicBezTo>
                  <a:cubicBezTo>
                    <a:pt x="118" y="32"/>
                    <a:pt x="118" y="40"/>
                    <a:pt x="124" y="40"/>
                  </a:cubicBezTo>
                  <a:cubicBezTo>
                    <a:pt x="131" y="40"/>
                    <a:pt x="129" y="42"/>
                    <a:pt x="129" y="42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34" y="42"/>
                    <a:pt x="134" y="42"/>
                    <a:pt x="134" y="42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7" y="56"/>
                    <a:pt x="119" y="62"/>
                    <a:pt x="118" y="63"/>
                  </a:cubicBezTo>
                  <a:cubicBezTo>
                    <a:pt x="117" y="64"/>
                    <a:pt x="115" y="66"/>
                    <a:pt x="115" y="66"/>
                  </a:cubicBezTo>
                  <a:cubicBezTo>
                    <a:pt x="115" y="63"/>
                    <a:pt x="115" y="63"/>
                    <a:pt x="115" y="63"/>
                  </a:cubicBezTo>
                  <a:cubicBezTo>
                    <a:pt x="115" y="63"/>
                    <a:pt x="105" y="56"/>
                    <a:pt x="103" y="56"/>
                  </a:cubicBezTo>
                  <a:cubicBezTo>
                    <a:pt x="100" y="56"/>
                    <a:pt x="95" y="61"/>
                    <a:pt x="95" y="61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52"/>
                    <a:pt x="86" y="51"/>
                    <a:pt x="84" y="51"/>
                  </a:cubicBezTo>
                  <a:cubicBezTo>
                    <a:pt x="80" y="49"/>
                    <a:pt x="75" y="44"/>
                    <a:pt x="73" y="45"/>
                  </a:cubicBezTo>
                  <a:cubicBezTo>
                    <a:pt x="72" y="45"/>
                    <a:pt x="70" y="46"/>
                    <a:pt x="70" y="46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8"/>
                    <a:pt x="55" y="73"/>
                    <a:pt x="60" y="73"/>
                  </a:cubicBezTo>
                  <a:cubicBezTo>
                    <a:pt x="64" y="74"/>
                    <a:pt x="73" y="74"/>
                    <a:pt x="73" y="74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7" y="93"/>
                    <a:pt x="46" y="95"/>
                  </a:cubicBezTo>
                  <a:cubicBezTo>
                    <a:pt x="44" y="99"/>
                    <a:pt x="42" y="98"/>
                    <a:pt x="42" y="98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64" y="119"/>
                    <a:pt x="69" y="119"/>
                  </a:cubicBezTo>
                  <a:cubicBezTo>
                    <a:pt x="74" y="119"/>
                    <a:pt x="84" y="121"/>
                    <a:pt x="84" y="121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78" y="129"/>
                    <a:pt x="76" y="129"/>
                  </a:cubicBezTo>
                  <a:cubicBezTo>
                    <a:pt x="74" y="129"/>
                    <a:pt x="70" y="124"/>
                    <a:pt x="70" y="124"/>
                  </a:cubicBezTo>
                  <a:cubicBezTo>
                    <a:pt x="70" y="124"/>
                    <a:pt x="67" y="129"/>
                    <a:pt x="64" y="131"/>
                  </a:cubicBezTo>
                  <a:cubicBezTo>
                    <a:pt x="62" y="132"/>
                    <a:pt x="60" y="135"/>
                    <a:pt x="60" y="135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1" y="140"/>
                    <a:pt x="58" y="142"/>
                  </a:cubicBezTo>
                  <a:cubicBezTo>
                    <a:pt x="56" y="145"/>
                    <a:pt x="54" y="148"/>
                    <a:pt x="54" y="148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9" y="153"/>
                    <a:pt x="53" y="159"/>
                    <a:pt x="60" y="157"/>
                  </a:cubicBezTo>
                  <a:cubicBezTo>
                    <a:pt x="67" y="156"/>
                    <a:pt x="71" y="152"/>
                    <a:pt x="71" y="152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2" y="161"/>
                    <a:pt x="82" y="161"/>
                    <a:pt x="82" y="161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9"/>
                    <a:pt x="26" y="169"/>
                    <a:pt x="26" y="169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4" y="169"/>
                    <a:pt x="9" y="171"/>
                  </a:cubicBezTo>
                  <a:cubicBezTo>
                    <a:pt x="5" y="173"/>
                    <a:pt x="0" y="175"/>
                    <a:pt x="4" y="178"/>
                  </a:cubicBezTo>
                  <a:cubicBezTo>
                    <a:pt x="9" y="179"/>
                    <a:pt x="17" y="181"/>
                    <a:pt x="19" y="181"/>
                  </a:cubicBezTo>
                  <a:cubicBezTo>
                    <a:pt x="21" y="181"/>
                    <a:pt x="30" y="180"/>
                    <a:pt x="29" y="182"/>
                  </a:cubicBezTo>
                  <a:cubicBezTo>
                    <a:pt x="28" y="184"/>
                    <a:pt x="22" y="188"/>
                    <a:pt x="16" y="188"/>
                  </a:cubicBezTo>
                  <a:cubicBezTo>
                    <a:pt x="10" y="188"/>
                    <a:pt x="10" y="190"/>
                    <a:pt x="9" y="192"/>
                  </a:cubicBezTo>
                  <a:cubicBezTo>
                    <a:pt x="7" y="193"/>
                    <a:pt x="2" y="193"/>
                    <a:pt x="2" y="193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" y="199"/>
                    <a:pt x="8" y="196"/>
                    <a:pt x="8" y="198"/>
                  </a:cubicBezTo>
                  <a:cubicBezTo>
                    <a:pt x="8" y="200"/>
                    <a:pt x="10" y="204"/>
                    <a:pt x="10" y="204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16" y="206"/>
                    <a:pt x="16" y="206"/>
                    <a:pt x="16" y="206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9" y="210"/>
                    <a:pt x="9" y="210"/>
                    <a:pt x="9" y="210"/>
                  </a:cubicBezTo>
                  <a:cubicBezTo>
                    <a:pt x="7" y="214"/>
                    <a:pt x="7" y="214"/>
                    <a:pt x="7" y="214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5" y="214"/>
                    <a:pt x="29" y="215"/>
                    <a:pt x="26" y="216"/>
                  </a:cubicBezTo>
                  <a:cubicBezTo>
                    <a:pt x="23" y="216"/>
                    <a:pt x="18" y="220"/>
                    <a:pt x="18" y="220"/>
                  </a:cubicBezTo>
                  <a:cubicBezTo>
                    <a:pt x="28" y="219"/>
                    <a:pt x="28" y="219"/>
                    <a:pt x="28" y="219"/>
                  </a:cubicBezTo>
                  <a:cubicBezTo>
                    <a:pt x="28" y="219"/>
                    <a:pt x="23" y="224"/>
                    <a:pt x="22" y="224"/>
                  </a:cubicBezTo>
                  <a:cubicBezTo>
                    <a:pt x="20" y="224"/>
                    <a:pt x="16" y="225"/>
                    <a:pt x="16" y="225"/>
                  </a:cubicBezTo>
                  <a:cubicBezTo>
                    <a:pt x="18" y="226"/>
                    <a:pt x="18" y="226"/>
                    <a:pt x="18" y="226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5" y="230"/>
                    <a:pt x="35" y="230"/>
                    <a:pt x="35" y="230"/>
                  </a:cubicBezTo>
                  <a:cubicBezTo>
                    <a:pt x="35" y="230"/>
                    <a:pt x="40" y="232"/>
                    <a:pt x="42" y="231"/>
                  </a:cubicBezTo>
                  <a:cubicBezTo>
                    <a:pt x="44" y="229"/>
                    <a:pt x="46" y="228"/>
                    <a:pt x="46" y="228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7" y="228"/>
                    <a:pt x="57" y="228"/>
                    <a:pt x="57" y="228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9" y="228"/>
                    <a:pt x="69" y="228"/>
                    <a:pt x="69" y="228"/>
                  </a:cubicBezTo>
                  <a:cubicBezTo>
                    <a:pt x="69" y="228"/>
                    <a:pt x="83" y="228"/>
                    <a:pt x="82" y="222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213"/>
                    <a:pt x="85" y="212"/>
                    <a:pt x="87" y="215"/>
                  </a:cubicBezTo>
                  <a:cubicBezTo>
                    <a:pt x="90" y="219"/>
                    <a:pt x="85" y="218"/>
                    <a:pt x="85" y="220"/>
                  </a:cubicBezTo>
                  <a:cubicBezTo>
                    <a:pt x="85" y="222"/>
                    <a:pt x="87" y="224"/>
                    <a:pt x="91" y="222"/>
                  </a:cubicBezTo>
                  <a:cubicBezTo>
                    <a:pt x="96" y="222"/>
                    <a:pt x="103" y="218"/>
                    <a:pt x="103" y="218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214"/>
                    <a:pt x="109" y="220"/>
                    <a:pt x="112" y="218"/>
                  </a:cubicBezTo>
                  <a:cubicBezTo>
                    <a:pt x="117" y="216"/>
                    <a:pt x="116" y="210"/>
                    <a:pt x="116" y="210"/>
                  </a:cubicBezTo>
                  <a:cubicBezTo>
                    <a:pt x="119" y="211"/>
                    <a:pt x="119" y="211"/>
                    <a:pt x="119" y="211"/>
                  </a:cubicBezTo>
                  <a:cubicBezTo>
                    <a:pt x="125" y="208"/>
                    <a:pt x="125" y="208"/>
                    <a:pt x="125" y="208"/>
                  </a:cubicBezTo>
                  <a:cubicBezTo>
                    <a:pt x="139" y="212"/>
                    <a:pt x="139" y="212"/>
                    <a:pt x="139" y="212"/>
                  </a:cubicBezTo>
                  <a:cubicBezTo>
                    <a:pt x="141" y="204"/>
                    <a:pt x="141" y="204"/>
                    <a:pt x="141" y="204"/>
                  </a:cubicBezTo>
                  <a:cubicBezTo>
                    <a:pt x="144" y="206"/>
                    <a:pt x="144" y="206"/>
                    <a:pt x="144" y="206"/>
                  </a:cubicBezTo>
                  <a:cubicBezTo>
                    <a:pt x="143" y="213"/>
                    <a:pt x="143" y="213"/>
                    <a:pt x="143" y="213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150" y="206"/>
                    <a:pt x="150" y="206"/>
                    <a:pt x="150" y="206"/>
                  </a:cubicBezTo>
                  <a:cubicBezTo>
                    <a:pt x="150" y="210"/>
                    <a:pt x="150" y="210"/>
                    <a:pt x="150" y="210"/>
                  </a:cubicBezTo>
                  <a:cubicBezTo>
                    <a:pt x="150" y="210"/>
                    <a:pt x="153" y="214"/>
                    <a:pt x="157" y="214"/>
                  </a:cubicBezTo>
                  <a:cubicBezTo>
                    <a:pt x="161" y="214"/>
                    <a:pt x="169" y="213"/>
                    <a:pt x="169" y="213"/>
                  </a:cubicBezTo>
                  <a:cubicBezTo>
                    <a:pt x="168" y="208"/>
                    <a:pt x="168" y="208"/>
                    <a:pt x="168" y="208"/>
                  </a:cubicBezTo>
                  <a:cubicBezTo>
                    <a:pt x="162" y="202"/>
                    <a:pt x="162" y="202"/>
                    <a:pt x="162" y="202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69" y="203"/>
                    <a:pt x="169" y="203"/>
                    <a:pt x="169" y="203"/>
                  </a:cubicBezTo>
                  <a:cubicBezTo>
                    <a:pt x="169" y="201"/>
                    <a:pt x="169" y="201"/>
                    <a:pt x="169" y="201"/>
                  </a:cubicBezTo>
                  <a:cubicBezTo>
                    <a:pt x="178" y="193"/>
                    <a:pt x="178" y="193"/>
                    <a:pt x="178" y="193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78" y="187"/>
                    <a:pt x="182" y="178"/>
                    <a:pt x="184" y="177"/>
                  </a:cubicBezTo>
                  <a:cubicBezTo>
                    <a:pt x="187" y="175"/>
                    <a:pt x="192" y="170"/>
                    <a:pt x="193" y="161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9"/>
                    <a:pt x="186" y="145"/>
                    <a:pt x="188" y="142"/>
                  </a:cubicBezTo>
                  <a:cubicBezTo>
                    <a:pt x="191" y="140"/>
                    <a:pt x="194" y="141"/>
                    <a:pt x="194" y="141"/>
                  </a:cubicBezTo>
                  <a:cubicBezTo>
                    <a:pt x="194" y="141"/>
                    <a:pt x="194" y="137"/>
                    <a:pt x="195" y="135"/>
                  </a:cubicBezTo>
                  <a:cubicBezTo>
                    <a:pt x="197" y="134"/>
                    <a:pt x="200" y="132"/>
                    <a:pt x="199" y="130"/>
                  </a:cubicBezTo>
                  <a:cubicBezTo>
                    <a:pt x="197" y="127"/>
                    <a:pt x="194" y="119"/>
                    <a:pt x="194" y="119"/>
                  </a:cubicBezTo>
                  <a:cubicBezTo>
                    <a:pt x="194" y="119"/>
                    <a:pt x="197" y="117"/>
                    <a:pt x="197" y="112"/>
                  </a:cubicBezTo>
                  <a:cubicBezTo>
                    <a:pt x="197" y="107"/>
                    <a:pt x="190" y="104"/>
                    <a:pt x="193" y="102"/>
                  </a:cubicBezTo>
                  <a:cubicBezTo>
                    <a:pt x="197" y="99"/>
                    <a:pt x="203" y="103"/>
                    <a:pt x="204" y="102"/>
                  </a:cubicBezTo>
                  <a:cubicBezTo>
                    <a:pt x="204" y="101"/>
                    <a:pt x="201" y="95"/>
                    <a:pt x="201" y="95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>
                <a:solidFill>
                  <a:srgbClr val="00B050"/>
                </a:solidFill>
              </a:endParaRPr>
            </a:p>
          </p:txBody>
        </p:sp>
        <p:sp>
          <p:nvSpPr>
            <p:cNvPr id="27" name="Freeform 183"/>
            <p:cNvSpPr>
              <a:spLocks noEditPoints="1"/>
            </p:cNvSpPr>
            <p:nvPr/>
          </p:nvSpPr>
          <p:spPr bwMode="auto">
            <a:xfrm>
              <a:off x="2164" y="2478"/>
              <a:ext cx="841" cy="874"/>
            </a:xfrm>
            <a:custGeom>
              <a:avLst/>
              <a:gdLst>
                <a:gd name="T0" fmla="*/ 5096469 w 626"/>
                <a:gd name="T1" fmla="*/ 1250469 h 652"/>
                <a:gd name="T2" fmla="*/ 4827262 w 626"/>
                <a:gd name="T3" fmla="*/ 1194915 h 652"/>
                <a:gd name="T4" fmla="*/ 4537187 w 626"/>
                <a:gd name="T5" fmla="*/ 1076111 h 652"/>
                <a:gd name="T6" fmla="*/ 4250276 w 626"/>
                <a:gd name="T7" fmla="*/ 924519 h 652"/>
                <a:gd name="T8" fmla="*/ 4076448 w 626"/>
                <a:gd name="T9" fmla="*/ 622910 h 652"/>
                <a:gd name="T10" fmla="*/ 3822428 w 626"/>
                <a:gd name="T11" fmla="*/ 652217 h 652"/>
                <a:gd name="T12" fmla="*/ 3566371 w 626"/>
                <a:gd name="T13" fmla="*/ 370037 h 652"/>
                <a:gd name="T14" fmla="*/ 3351428 w 626"/>
                <a:gd name="T15" fmla="*/ 248621 h 652"/>
                <a:gd name="T16" fmla="*/ 3253214 w 626"/>
                <a:gd name="T17" fmla="*/ 72252 h 652"/>
                <a:gd name="T18" fmla="*/ 2783448 w 626"/>
                <a:gd name="T19" fmla="*/ 419212 h 652"/>
                <a:gd name="T20" fmla="*/ 2224910 w 626"/>
                <a:gd name="T21" fmla="*/ 689687 h 652"/>
                <a:gd name="T22" fmla="*/ 1990838 w 626"/>
                <a:gd name="T23" fmla="*/ 924519 h 652"/>
                <a:gd name="T24" fmla="*/ 1571446 w 626"/>
                <a:gd name="T25" fmla="*/ 695897 h 652"/>
                <a:gd name="T26" fmla="*/ 1356724 w 626"/>
                <a:gd name="T27" fmla="*/ 652217 h 652"/>
                <a:gd name="T28" fmla="*/ 1405819 w 626"/>
                <a:gd name="T29" fmla="*/ 1008262 h 652"/>
                <a:gd name="T30" fmla="*/ 1230703 w 626"/>
                <a:gd name="T31" fmla="*/ 1141243 h 652"/>
                <a:gd name="T32" fmla="*/ 1054431 w 626"/>
                <a:gd name="T33" fmla="*/ 1119317 h 652"/>
                <a:gd name="T34" fmla="*/ 472141 w 626"/>
                <a:gd name="T35" fmla="*/ 1008262 h 652"/>
                <a:gd name="T36" fmla="*/ 34199 w 626"/>
                <a:gd name="T37" fmla="*/ 1141243 h 652"/>
                <a:gd name="T38" fmla="*/ 77066 w 626"/>
                <a:gd name="T39" fmla="*/ 1214808 h 652"/>
                <a:gd name="T40" fmla="*/ 1 w 626"/>
                <a:gd name="T41" fmla="*/ 1351566 h 652"/>
                <a:gd name="T42" fmla="*/ 331194 w 626"/>
                <a:gd name="T43" fmla="*/ 1493939 h 652"/>
                <a:gd name="T44" fmla="*/ 626652 w 626"/>
                <a:gd name="T45" fmla="*/ 1601637 h 652"/>
                <a:gd name="T46" fmla="*/ 691365 w 626"/>
                <a:gd name="T47" fmla="*/ 1710167 h 652"/>
                <a:gd name="T48" fmla="*/ 916076 w 626"/>
                <a:gd name="T49" fmla="*/ 1933681 h 652"/>
                <a:gd name="T50" fmla="*/ 916076 w 626"/>
                <a:gd name="T51" fmla="*/ 1990689 h 652"/>
                <a:gd name="T52" fmla="*/ 1023171 w 626"/>
                <a:gd name="T53" fmla="*/ 2405870 h 652"/>
                <a:gd name="T54" fmla="*/ 1304760 w 626"/>
                <a:gd name="T55" fmla="*/ 2696153 h 652"/>
                <a:gd name="T56" fmla="*/ 1426675 w 626"/>
                <a:gd name="T57" fmla="*/ 3302465 h 652"/>
                <a:gd name="T58" fmla="*/ 1214164 w 626"/>
                <a:gd name="T59" fmla="*/ 2976658 h 652"/>
                <a:gd name="T60" fmla="*/ 1065536 w 626"/>
                <a:gd name="T61" fmla="*/ 3577100 h 652"/>
                <a:gd name="T62" fmla="*/ 784868 w 626"/>
                <a:gd name="T63" fmla="*/ 4223321 h 652"/>
                <a:gd name="T64" fmla="*/ 883984 w 626"/>
                <a:gd name="T65" fmla="*/ 4419228 h 652"/>
                <a:gd name="T66" fmla="*/ 1182157 w 626"/>
                <a:gd name="T67" fmla="*/ 4536795 h 652"/>
                <a:gd name="T68" fmla="*/ 1571446 w 626"/>
                <a:gd name="T69" fmla="*/ 4667321 h 652"/>
                <a:gd name="T70" fmla="*/ 1949094 w 626"/>
                <a:gd name="T71" fmla="*/ 4690062 h 652"/>
                <a:gd name="T72" fmla="*/ 2234125 w 626"/>
                <a:gd name="T73" fmla="*/ 4808714 h 652"/>
                <a:gd name="T74" fmla="*/ 2393432 w 626"/>
                <a:gd name="T75" fmla="*/ 4998114 h 652"/>
                <a:gd name="T76" fmla="*/ 2920159 w 626"/>
                <a:gd name="T77" fmla="*/ 4998114 h 652"/>
                <a:gd name="T78" fmla="*/ 2896988 w 626"/>
                <a:gd name="T79" fmla="*/ 4667321 h 652"/>
                <a:gd name="T80" fmla="*/ 3131571 w 626"/>
                <a:gd name="T81" fmla="*/ 4460109 h 652"/>
                <a:gd name="T82" fmla="*/ 3351428 w 626"/>
                <a:gd name="T83" fmla="*/ 4391442 h 652"/>
                <a:gd name="T84" fmla="*/ 3827974 w 626"/>
                <a:gd name="T85" fmla="*/ 4555914 h 652"/>
                <a:gd name="T86" fmla="*/ 4229608 w 626"/>
                <a:gd name="T87" fmla="*/ 4707454 h 652"/>
                <a:gd name="T88" fmla="*/ 4426128 w 626"/>
                <a:gd name="T89" fmla="*/ 4695368 h 652"/>
                <a:gd name="T90" fmla="*/ 4690277 w 626"/>
                <a:gd name="T91" fmla="*/ 4480848 h 652"/>
                <a:gd name="T92" fmla="*/ 4984322 w 626"/>
                <a:gd name="T93" fmla="*/ 4370635 h 652"/>
                <a:gd name="T94" fmla="*/ 4734360 w 626"/>
                <a:gd name="T95" fmla="*/ 3857942 h 652"/>
                <a:gd name="T96" fmla="*/ 4663119 w 626"/>
                <a:gd name="T97" fmla="*/ 3552533 h 652"/>
                <a:gd name="T98" fmla="*/ 4705517 w 626"/>
                <a:gd name="T99" fmla="*/ 3188928 h 652"/>
                <a:gd name="T100" fmla="*/ 4734360 w 626"/>
                <a:gd name="T101" fmla="*/ 2866884 h 652"/>
                <a:gd name="T102" fmla="*/ 4375849 w 626"/>
                <a:gd name="T103" fmla="*/ 2956580 h 652"/>
                <a:gd name="T104" fmla="*/ 4608616 w 626"/>
                <a:gd name="T105" fmla="*/ 2506745 h 652"/>
                <a:gd name="T106" fmla="*/ 5055200 w 626"/>
                <a:gd name="T107" fmla="*/ 2220573 h 652"/>
                <a:gd name="T108" fmla="*/ 5254615 w 626"/>
                <a:gd name="T109" fmla="*/ 1579933 h 652"/>
                <a:gd name="T110" fmla="*/ 5846983 w 626"/>
                <a:gd name="T111" fmla="*/ 4921833 h 652"/>
                <a:gd name="T112" fmla="*/ 5499707 w 626"/>
                <a:gd name="T113" fmla="*/ 5041955 h 652"/>
                <a:gd name="T114" fmla="*/ 5406618 w 626"/>
                <a:gd name="T115" fmla="*/ 5252150 h 652"/>
                <a:gd name="T116" fmla="*/ 5443767 w 626"/>
                <a:gd name="T117" fmla="*/ 5521968 h 652"/>
                <a:gd name="T118" fmla="*/ 5632615 w 626"/>
                <a:gd name="T119" fmla="*/ 5694007 h 652"/>
                <a:gd name="T120" fmla="*/ 5858058 w 626"/>
                <a:gd name="T121" fmla="*/ 5028322 h 652"/>
                <a:gd name="T122" fmla="*/ 1187589 w 626"/>
                <a:gd name="T123" fmla="*/ 881186 h 652"/>
                <a:gd name="T124" fmla="*/ 1065536 w 626"/>
                <a:gd name="T125" fmla="*/ 664925 h 6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26"/>
                <a:gd name="T190" fmla="*/ 0 h 652"/>
                <a:gd name="T191" fmla="*/ 626 w 626"/>
                <a:gd name="T192" fmla="*/ 652 h 6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26" h="652">
                  <a:moveTo>
                    <a:pt x="575" y="156"/>
                  </a:moveTo>
                  <a:cubicBezTo>
                    <a:pt x="572" y="155"/>
                    <a:pt x="563" y="148"/>
                    <a:pt x="560" y="151"/>
                  </a:cubicBezTo>
                  <a:cubicBezTo>
                    <a:pt x="559" y="153"/>
                    <a:pt x="549" y="148"/>
                    <a:pt x="547" y="147"/>
                  </a:cubicBezTo>
                  <a:cubicBezTo>
                    <a:pt x="546" y="147"/>
                    <a:pt x="542" y="142"/>
                    <a:pt x="544" y="142"/>
                  </a:cubicBezTo>
                  <a:cubicBezTo>
                    <a:pt x="543" y="142"/>
                    <a:pt x="542" y="141"/>
                    <a:pt x="541" y="141"/>
                  </a:cubicBezTo>
                  <a:cubicBezTo>
                    <a:pt x="538" y="141"/>
                    <a:pt x="540" y="142"/>
                    <a:pt x="540" y="142"/>
                  </a:cubicBezTo>
                  <a:cubicBezTo>
                    <a:pt x="537" y="143"/>
                    <a:pt x="537" y="144"/>
                    <a:pt x="536" y="144"/>
                  </a:cubicBezTo>
                  <a:cubicBezTo>
                    <a:pt x="534" y="144"/>
                    <a:pt x="528" y="141"/>
                    <a:pt x="528" y="141"/>
                  </a:cubicBezTo>
                  <a:cubicBezTo>
                    <a:pt x="526" y="141"/>
                    <a:pt x="525" y="147"/>
                    <a:pt x="524" y="140"/>
                  </a:cubicBezTo>
                  <a:cubicBezTo>
                    <a:pt x="524" y="138"/>
                    <a:pt x="519" y="137"/>
                    <a:pt x="516" y="137"/>
                  </a:cubicBezTo>
                  <a:cubicBezTo>
                    <a:pt x="518" y="140"/>
                    <a:pt x="516" y="140"/>
                    <a:pt x="513" y="140"/>
                  </a:cubicBezTo>
                  <a:cubicBezTo>
                    <a:pt x="510" y="139"/>
                    <a:pt x="512" y="138"/>
                    <a:pt x="511" y="136"/>
                  </a:cubicBezTo>
                  <a:cubicBezTo>
                    <a:pt x="511" y="137"/>
                    <a:pt x="505" y="126"/>
                    <a:pt x="504" y="127"/>
                  </a:cubicBezTo>
                  <a:cubicBezTo>
                    <a:pt x="506" y="126"/>
                    <a:pt x="506" y="123"/>
                    <a:pt x="505" y="122"/>
                  </a:cubicBezTo>
                  <a:cubicBezTo>
                    <a:pt x="503" y="120"/>
                    <a:pt x="500" y="120"/>
                    <a:pt x="498" y="119"/>
                  </a:cubicBezTo>
                  <a:cubicBezTo>
                    <a:pt x="496" y="120"/>
                    <a:pt x="495" y="120"/>
                    <a:pt x="494" y="120"/>
                  </a:cubicBezTo>
                  <a:cubicBezTo>
                    <a:pt x="492" y="120"/>
                    <a:pt x="492" y="118"/>
                    <a:pt x="489" y="118"/>
                  </a:cubicBezTo>
                  <a:cubicBezTo>
                    <a:pt x="486" y="117"/>
                    <a:pt x="488" y="122"/>
                    <a:pt x="481" y="122"/>
                  </a:cubicBezTo>
                  <a:cubicBezTo>
                    <a:pt x="476" y="123"/>
                    <a:pt x="476" y="117"/>
                    <a:pt x="476" y="117"/>
                  </a:cubicBezTo>
                  <a:cubicBezTo>
                    <a:pt x="471" y="115"/>
                    <a:pt x="471" y="115"/>
                    <a:pt x="471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57" y="116"/>
                    <a:pt x="457" y="116"/>
                    <a:pt x="457" y="116"/>
                  </a:cubicBezTo>
                  <a:cubicBezTo>
                    <a:pt x="450" y="107"/>
                    <a:pt x="450" y="107"/>
                    <a:pt x="450" y="107"/>
                  </a:cubicBezTo>
                  <a:cubicBezTo>
                    <a:pt x="450" y="105"/>
                    <a:pt x="450" y="105"/>
                    <a:pt x="450" y="105"/>
                  </a:cubicBezTo>
                  <a:cubicBezTo>
                    <a:pt x="438" y="95"/>
                    <a:pt x="438" y="95"/>
                    <a:pt x="438" y="95"/>
                  </a:cubicBezTo>
                  <a:cubicBezTo>
                    <a:pt x="431" y="95"/>
                    <a:pt x="431" y="95"/>
                    <a:pt x="431" y="95"/>
                  </a:cubicBezTo>
                  <a:cubicBezTo>
                    <a:pt x="429" y="93"/>
                    <a:pt x="429" y="93"/>
                    <a:pt x="429" y="93"/>
                  </a:cubicBezTo>
                  <a:cubicBezTo>
                    <a:pt x="429" y="93"/>
                    <a:pt x="432" y="88"/>
                    <a:pt x="431" y="86"/>
                  </a:cubicBezTo>
                  <a:cubicBezTo>
                    <a:pt x="431" y="83"/>
                    <a:pt x="429" y="83"/>
                    <a:pt x="429" y="83"/>
                  </a:cubicBezTo>
                  <a:cubicBezTo>
                    <a:pt x="429" y="83"/>
                    <a:pt x="436" y="74"/>
                    <a:pt x="432" y="71"/>
                  </a:cubicBezTo>
                  <a:cubicBezTo>
                    <a:pt x="429" y="68"/>
                    <a:pt x="423" y="81"/>
                    <a:pt x="423" y="81"/>
                  </a:cubicBezTo>
                  <a:cubicBezTo>
                    <a:pt x="420" y="83"/>
                    <a:pt x="420" y="83"/>
                    <a:pt x="420" y="83"/>
                  </a:cubicBezTo>
                  <a:cubicBezTo>
                    <a:pt x="416" y="86"/>
                    <a:pt x="416" y="86"/>
                    <a:pt x="416" y="86"/>
                  </a:cubicBezTo>
                  <a:cubicBezTo>
                    <a:pt x="413" y="83"/>
                    <a:pt x="413" y="83"/>
                    <a:pt x="413" y="83"/>
                  </a:cubicBezTo>
                  <a:cubicBezTo>
                    <a:pt x="413" y="83"/>
                    <a:pt x="408" y="85"/>
                    <a:pt x="403" y="83"/>
                  </a:cubicBezTo>
                  <a:cubicBezTo>
                    <a:pt x="396" y="80"/>
                    <a:pt x="405" y="74"/>
                    <a:pt x="405" y="74"/>
                  </a:cubicBezTo>
                  <a:cubicBezTo>
                    <a:pt x="401" y="70"/>
                    <a:pt x="401" y="70"/>
                    <a:pt x="401" y="70"/>
                  </a:cubicBezTo>
                  <a:cubicBezTo>
                    <a:pt x="401" y="70"/>
                    <a:pt x="404" y="67"/>
                    <a:pt x="404" y="61"/>
                  </a:cubicBezTo>
                  <a:cubicBezTo>
                    <a:pt x="404" y="57"/>
                    <a:pt x="396" y="56"/>
                    <a:pt x="392" y="55"/>
                  </a:cubicBezTo>
                  <a:cubicBezTo>
                    <a:pt x="387" y="54"/>
                    <a:pt x="387" y="59"/>
                    <a:pt x="383" y="59"/>
                  </a:cubicBezTo>
                  <a:cubicBezTo>
                    <a:pt x="381" y="60"/>
                    <a:pt x="384" y="47"/>
                    <a:pt x="384" y="47"/>
                  </a:cubicBezTo>
                  <a:cubicBezTo>
                    <a:pt x="378" y="42"/>
                    <a:pt x="378" y="42"/>
                    <a:pt x="378" y="42"/>
                  </a:cubicBezTo>
                  <a:cubicBezTo>
                    <a:pt x="371" y="45"/>
                    <a:pt x="371" y="45"/>
                    <a:pt x="371" y="45"/>
                  </a:cubicBezTo>
                  <a:cubicBezTo>
                    <a:pt x="368" y="42"/>
                    <a:pt x="368" y="42"/>
                    <a:pt x="368" y="42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5" y="24"/>
                    <a:pt x="365" y="24"/>
                    <a:pt x="365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5" y="28"/>
                    <a:pt x="355" y="28"/>
                  </a:cubicBezTo>
                  <a:cubicBezTo>
                    <a:pt x="351" y="27"/>
                    <a:pt x="351" y="27"/>
                    <a:pt x="351" y="27"/>
                  </a:cubicBezTo>
                  <a:cubicBezTo>
                    <a:pt x="351" y="27"/>
                    <a:pt x="349" y="21"/>
                    <a:pt x="346" y="20"/>
                  </a:cubicBezTo>
                  <a:cubicBezTo>
                    <a:pt x="344" y="18"/>
                    <a:pt x="343" y="20"/>
                    <a:pt x="343" y="20"/>
                  </a:cubicBezTo>
                  <a:cubicBezTo>
                    <a:pt x="344" y="13"/>
                    <a:pt x="344" y="13"/>
                    <a:pt x="344" y="13"/>
                  </a:cubicBezTo>
                  <a:cubicBezTo>
                    <a:pt x="345" y="12"/>
                    <a:pt x="345" y="12"/>
                    <a:pt x="345" y="12"/>
                  </a:cubicBezTo>
                  <a:cubicBezTo>
                    <a:pt x="345" y="8"/>
                    <a:pt x="345" y="8"/>
                    <a:pt x="345" y="8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1"/>
                    <a:pt x="344" y="1"/>
                    <a:pt x="344" y="1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34" y="0"/>
                    <a:pt x="328" y="5"/>
                    <a:pt x="324" y="5"/>
                  </a:cubicBezTo>
                  <a:cubicBezTo>
                    <a:pt x="318" y="5"/>
                    <a:pt x="306" y="0"/>
                    <a:pt x="302" y="12"/>
                  </a:cubicBezTo>
                  <a:cubicBezTo>
                    <a:pt x="298" y="24"/>
                    <a:pt x="295" y="48"/>
                    <a:pt x="295" y="48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0" y="56"/>
                    <a:pt x="300" y="56"/>
                    <a:pt x="300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4" y="53"/>
                    <a:pt x="290" y="65"/>
                    <a:pt x="277" y="69"/>
                  </a:cubicBezTo>
                  <a:cubicBezTo>
                    <a:pt x="264" y="72"/>
                    <a:pt x="252" y="70"/>
                    <a:pt x="252" y="70"/>
                  </a:cubicBezTo>
                  <a:cubicBezTo>
                    <a:pt x="252" y="70"/>
                    <a:pt x="238" y="78"/>
                    <a:pt x="236" y="78"/>
                  </a:cubicBezTo>
                  <a:cubicBezTo>
                    <a:pt x="231" y="78"/>
                    <a:pt x="231" y="78"/>
                    <a:pt x="231" y="78"/>
                  </a:cubicBezTo>
                  <a:cubicBezTo>
                    <a:pt x="231" y="78"/>
                    <a:pt x="221" y="87"/>
                    <a:pt x="225" y="91"/>
                  </a:cubicBezTo>
                  <a:cubicBezTo>
                    <a:pt x="229" y="95"/>
                    <a:pt x="237" y="97"/>
                    <a:pt x="237" y="97"/>
                  </a:cubicBezTo>
                  <a:cubicBezTo>
                    <a:pt x="235" y="99"/>
                    <a:pt x="235" y="99"/>
                    <a:pt x="235" y="99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11" y="105"/>
                    <a:pt x="211" y="105"/>
                    <a:pt x="211" y="105"/>
                  </a:cubicBezTo>
                  <a:cubicBezTo>
                    <a:pt x="199" y="99"/>
                    <a:pt x="199" y="99"/>
                    <a:pt x="199" y="99"/>
                  </a:cubicBezTo>
                  <a:cubicBezTo>
                    <a:pt x="195" y="100"/>
                    <a:pt x="195" y="100"/>
                    <a:pt x="195" y="100"/>
                  </a:cubicBezTo>
                  <a:cubicBezTo>
                    <a:pt x="195" y="100"/>
                    <a:pt x="185" y="94"/>
                    <a:pt x="180" y="93"/>
                  </a:cubicBezTo>
                  <a:cubicBezTo>
                    <a:pt x="175" y="92"/>
                    <a:pt x="170" y="94"/>
                    <a:pt x="170" y="94"/>
                  </a:cubicBezTo>
                  <a:cubicBezTo>
                    <a:pt x="170" y="94"/>
                    <a:pt x="169" y="92"/>
                    <a:pt x="168" y="88"/>
                  </a:cubicBezTo>
                  <a:cubicBezTo>
                    <a:pt x="166" y="84"/>
                    <a:pt x="163" y="80"/>
                    <a:pt x="167" y="79"/>
                  </a:cubicBezTo>
                  <a:cubicBezTo>
                    <a:pt x="172" y="78"/>
                    <a:pt x="170" y="76"/>
                    <a:pt x="170" y="76"/>
                  </a:cubicBezTo>
                  <a:cubicBezTo>
                    <a:pt x="170" y="76"/>
                    <a:pt x="168" y="67"/>
                    <a:pt x="163" y="69"/>
                  </a:cubicBezTo>
                  <a:cubicBezTo>
                    <a:pt x="156" y="71"/>
                    <a:pt x="153" y="72"/>
                    <a:pt x="149" y="70"/>
                  </a:cubicBezTo>
                  <a:cubicBezTo>
                    <a:pt x="145" y="68"/>
                    <a:pt x="143" y="63"/>
                    <a:pt x="143" y="63"/>
                  </a:cubicBezTo>
                  <a:cubicBezTo>
                    <a:pt x="143" y="63"/>
                    <a:pt x="142" y="65"/>
                    <a:pt x="141" y="67"/>
                  </a:cubicBezTo>
                  <a:cubicBezTo>
                    <a:pt x="139" y="67"/>
                    <a:pt x="145" y="73"/>
                    <a:pt x="144" y="74"/>
                  </a:cubicBezTo>
                  <a:cubicBezTo>
                    <a:pt x="143" y="75"/>
                    <a:pt x="141" y="78"/>
                    <a:pt x="141" y="78"/>
                  </a:cubicBezTo>
                  <a:cubicBezTo>
                    <a:pt x="141" y="78"/>
                    <a:pt x="144" y="88"/>
                    <a:pt x="146" y="90"/>
                  </a:cubicBezTo>
                  <a:cubicBezTo>
                    <a:pt x="148" y="92"/>
                    <a:pt x="148" y="97"/>
                    <a:pt x="148" y="97"/>
                  </a:cubicBezTo>
                  <a:cubicBezTo>
                    <a:pt x="148" y="97"/>
                    <a:pt x="151" y="97"/>
                    <a:pt x="151" y="100"/>
                  </a:cubicBezTo>
                  <a:cubicBezTo>
                    <a:pt x="151" y="102"/>
                    <a:pt x="146" y="106"/>
                    <a:pt x="146" y="106"/>
                  </a:cubicBezTo>
                  <a:cubicBezTo>
                    <a:pt x="146" y="106"/>
                    <a:pt x="149" y="111"/>
                    <a:pt x="149" y="114"/>
                  </a:cubicBezTo>
                  <a:cubicBezTo>
                    <a:pt x="149" y="116"/>
                    <a:pt x="144" y="122"/>
                    <a:pt x="146" y="126"/>
                  </a:cubicBezTo>
                  <a:cubicBezTo>
                    <a:pt x="148" y="131"/>
                    <a:pt x="153" y="136"/>
                    <a:pt x="153" y="136"/>
                  </a:cubicBezTo>
                  <a:cubicBezTo>
                    <a:pt x="153" y="136"/>
                    <a:pt x="151" y="138"/>
                    <a:pt x="150" y="138"/>
                  </a:cubicBezTo>
                  <a:cubicBezTo>
                    <a:pt x="148" y="138"/>
                    <a:pt x="146" y="136"/>
                    <a:pt x="142" y="136"/>
                  </a:cubicBezTo>
                  <a:cubicBezTo>
                    <a:pt x="137" y="137"/>
                    <a:pt x="132" y="139"/>
                    <a:pt x="134" y="135"/>
                  </a:cubicBezTo>
                  <a:cubicBezTo>
                    <a:pt x="135" y="132"/>
                    <a:pt x="134" y="130"/>
                    <a:pt x="130" y="130"/>
                  </a:cubicBezTo>
                  <a:cubicBezTo>
                    <a:pt x="127" y="130"/>
                    <a:pt x="127" y="133"/>
                    <a:pt x="127" y="133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133"/>
                    <a:pt x="118" y="138"/>
                    <a:pt x="116" y="135"/>
                  </a:cubicBezTo>
                  <a:cubicBezTo>
                    <a:pt x="115" y="132"/>
                    <a:pt x="115" y="127"/>
                    <a:pt x="112" y="127"/>
                  </a:cubicBezTo>
                  <a:cubicBezTo>
                    <a:pt x="109" y="128"/>
                    <a:pt x="96" y="136"/>
                    <a:pt x="96" y="136"/>
                  </a:cubicBezTo>
                  <a:cubicBezTo>
                    <a:pt x="96" y="136"/>
                    <a:pt x="90" y="122"/>
                    <a:pt x="88" y="120"/>
                  </a:cubicBezTo>
                  <a:cubicBezTo>
                    <a:pt x="86" y="117"/>
                    <a:pt x="81" y="109"/>
                    <a:pt x="81" y="109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4"/>
                    <a:pt x="50" y="117"/>
                    <a:pt x="49" y="117"/>
                  </a:cubicBezTo>
                  <a:cubicBezTo>
                    <a:pt x="47" y="117"/>
                    <a:pt x="40" y="116"/>
                    <a:pt x="40" y="116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40" y="111"/>
                    <a:pt x="32" y="110"/>
                    <a:pt x="21" y="114"/>
                  </a:cubicBezTo>
                  <a:cubicBezTo>
                    <a:pt x="10" y="116"/>
                    <a:pt x="5" y="120"/>
                    <a:pt x="5" y="120"/>
                  </a:cubicBezTo>
                  <a:cubicBezTo>
                    <a:pt x="5" y="120"/>
                    <a:pt x="3" y="128"/>
                    <a:pt x="4" y="130"/>
                  </a:cubicBezTo>
                  <a:cubicBezTo>
                    <a:pt x="5" y="132"/>
                    <a:pt x="17" y="130"/>
                    <a:pt x="17" y="130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5" y="140"/>
                    <a:pt x="25" y="140"/>
                    <a:pt x="25" y="140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10" y="142"/>
                    <a:pt x="16" y="140"/>
                    <a:pt x="19" y="142"/>
                  </a:cubicBezTo>
                  <a:cubicBezTo>
                    <a:pt x="21" y="146"/>
                    <a:pt x="24" y="149"/>
                    <a:pt x="2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2" y="152"/>
                    <a:pt x="13" y="157"/>
                  </a:cubicBezTo>
                  <a:cubicBezTo>
                    <a:pt x="15" y="164"/>
                    <a:pt x="15" y="168"/>
                    <a:pt x="15" y="168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5" y="157"/>
                    <a:pt x="27" y="160"/>
                  </a:cubicBezTo>
                  <a:cubicBezTo>
                    <a:pt x="28" y="165"/>
                    <a:pt x="27" y="167"/>
                    <a:pt x="27" y="167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74"/>
                    <a:pt x="35" y="174"/>
                    <a:pt x="35" y="174"/>
                  </a:cubicBezTo>
                  <a:cubicBezTo>
                    <a:pt x="54" y="184"/>
                    <a:pt x="54" y="184"/>
                    <a:pt x="54" y="184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6" y="180"/>
                    <a:pt x="66" y="181"/>
                  </a:cubicBezTo>
                  <a:cubicBezTo>
                    <a:pt x="65" y="182"/>
                    <a:pt x="68" y="183"/>
                    <a:pt x="67" y="183"/>
                  </a:cubicBezTo>
                  <a:cubicBezTo>
                    <a:pt x="66" y="184"/>
                    <a:pt x="62" y="188"/>
                    <a:pt x="62" y="188"/>
                  </a:cubicBezTo>
                  <a:cubicBezTo>
                    <a:pt x="62" y="188"/>
                    <a:pt x="62" y="193"/>
                    <a:pt x="64" y="193"/>
                  </a:cubicBezTo>
                  <a:cubicBezTo>
                    <a:pt x="67" y="193"/>
                    <a:pt x="71" y="194"/>
                    <a:pt x="71" y="194"/>
                  </a:cubicBezTo>
                  <a:cubicBezTo>
                    <a:pt x="72" y="189"/>
                    <a:pt x="72" y="189"/>
                    <a:pt x="72" y="189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3" y="194"/>
                    <a:pt x="78" y="189"/>
                    <a:pt x="81" y="193"/>
                  </a:cubicBezTo>
                  <a:cubicBezTo>
                    <a:pt x="83" y="195"/>
                    <a:pt x="74" y="197"/>
                    <a:pt x="74" y="197"/>
                  </a:cubicBezTo>
                  <a:cubicBezTo>
                    <a:pt x="74" y="200"/>
                    <a:pt x="74" y="200"/>
                    <a:pt x="74" y="200"/>
                  </a:cubicBezTo>
                  <a:cubicBezTo>
                    <a:pt x="92" y="201"/>
                    <a:pt x="92" y="201"/>
                    <a:pt x="92" y="201"/>
                  </a:cubicBezTo>
                  <a:cubicBezTo>
                    <a:pt x="92" y="201"/>
                    <a:pt x="83" y="213"/>
                    <a:pt x="86" y="216"/>
                  </a:cubicBezTo>
                  <a:cubicBezTo>
                    <a:pt x="88" y="219"/>
                    <a:pt x="97" y="220"/>
                    <a:pt x="97" y="220"/>
                  </a:cubicBezTo>
                  <a:cubicBezTo>
                    <a:pt x="97" y="220"/>
                    <a:pt x="104" y="216"/>
                    <a:pt x="110" y="218"/>
                  </a:cubicBezTo>
                  <a:cubicBezTo>
                    <a:pt x="114" y="219"/>
                    <a:pt x="118" y="225"/>
                    <a:pt x="118" y="225"/>
                  </a:cubicBezTo>
                  <a:cubicBezTo>
                    <a:pt x="118" y="225"/>
                    <a:pt x="111" y="220"/>
                    <a:pt x="106" y="220"/>
                  </a:cubicBezTo>
                  <a:cubicBezTo>
                    <a:pt x="103" y="221"/>
                    <a:pt x="100" y="222"/>
                    <a:pt x="100" y="222"/>
                  </a:cubicBezTo>
                  <a:cubicBezTo>
                    <a:pt x="102" y="225"/>
                    <a:pt x="102" y="225"/>
                    <a:pt x="102" y="225"/>
                  </a:cubicBezTo>
                  <a:cubicBezTo>
                    <a:pt x="97" y="226"/>
                    <a:pt x="97" y="226"/>
                    <a:pt x="97" y="226"/>
                  </a:cubicBezTo>
                  <a:cubicBezTo>
                    <a:pt x="98" y="230"/>
                    <a:pt x="98" y="230"/>
                    <a:pt x="98" y="230"/>
                  </a:cubicBezTo>
                  <a:cubicBezTo>
                    <a:pt x="98" y="230"/>
                    <a:pt x="110" y="234"/>
                    <a:pt x="106" y="237"/>
                  </a:cubicBezTo>
                  <a:cubicBezTo>
                    <a:pt x="102" y="241"/>
                    <a:pt x="97" y="246"/>
                    <a:pt x="97" y="246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1"/>
                    <a:pt x="108" y="261"/>
                    <a:pt x="108" y="266"/>
                  </a:cubicBezTo>
                  <a:cubicBezTo>
                    <a:pt x="109" y="270"/>
                    <a:pt x="109" y="273"/>
                    <a:pt x="109" y="273"/>
                  </a:cubicBezTo>
                  <a:cubicBezTo>
                    <a:pt x="122" y="284"/>
                    <a:pt x="122" y="284"/>
                    <a:pt x="122" y="284"/>
                  </a:cubicBezTo>
                  <a:cubicBezTo>
                    <a:pt x="134" y="291"/>
                    <a:pt x="134" y="291"/>
                    <a:pt x="134" y="291"/>
                  </a:cubicBezTo>
                  <a:cubicBezTo>
                    <a:pt x="138" y="288"/>
                    <a:pt x="138" y="288"/>
                    <a:pt x="138" y="288"/>
                  </a:cubicBezTo>
                  <a:cubicBezTo>
                    <a:pt x="138" y="288"/>
                    <a:pt x="142" y="290"/>
                    <a:pt x="141" y="290"/>
                  </a:cubicBezTo>
                  <a:cubicBezTo>
                    <a:pt x="139" y="290"/>
                    <a:pt x="135" y="292"/>
                    <a:pt x="134" y="295"/>
                  </a:cubicBezTo>
                  <a:cubicBezTo>
                    <a:pt x="133" y="297"/>
                    <a:pt x="138" y="306"/>
                    <a:pt x="138" y="306"/>
                  </a:cubicBezTo>
                  <a:cubicBezTo>
                    <a:pt x="138" y="306"/>
                    <a:pt x="141" y="314"/>
                    <a:pt x="135" y="317"/>
                  </a:cubicBezTo>
                  <a:cubicBezTo>
                    <a:pt x="131" y="320"/>
                    <a:pt x="126" y="323"/>
                    <a:pt x="126" y="323"/>
                  </a:cubicBezTo>
                  <a:cubicBezTo>
                    <a:pt x="126" y="328"/>
                    <a:pt x="126" y="328"/>
                    <a:pt x="126" y="328"/>
                  </a:cubicBezTo>
                  <a:cubicBezTo>
                    <a:pt x="126" y="328"/>
                    <a:pt x="135" y="331"/>
                    <a:pt x="139" y="339"/>
                  </a:cubicBezTo>
                  <a:cubicBezTo>
                    <a:pt x="144" y="346"/>
                    <a:pt x="148" y="356"/>
                    <a:pt x="148" y="356"/>
                  </a:cubicBezTo>
                  <a:cubicBezTo>
                    <a:pt x="151" y="375"/>
                    <a:pt x="151" y="375"/>
                    <a:pt x="151" y="375"/>
                  </a:cubicBezTo>
                  <a:cubicBezTo>
                    <a:pt x="150" y="376"/>
                    <a:pt x="150" y="376"/>
                    <a:pt x="150" y="376"/>
                  </a:cubicBezTo>
                  <a:cubicBezTo>
                    <a:pt x="147" y="372"/>
                    <a:pt x="147" y="372"/>
                    <a:pt x="147" y="372"/>
                  </a:cubicBezTo>
                  <a:cubicBezTo>
                    <a:pt x="145" y="357"/>
                    <a:pt x="145" y="357"/>
                    <a:pt x="145" y="357"/>
                  </a:cubicBezTo>
                  <a:cubicBezTo>
                    <a:pt x="135" y="344"/>
                    <a:pt x="135" y="344"/>
                    <a:pt x="135" y="344"/>
                  </a:cubicBezTo>
                  <a:cubicBezTo>
                    <a:pt x="134" y="338"/>
                    <a:pt x="134" y="338"/>
                    <a:pt x="134" y="338"/>
                  </a:cubicBezTo>
                  <a:cubicBezTo>
                    <a:pt x="129" y="338"/>
                    <a:pt x="129" y="338"/>
                    <a:pt x="129" y="338"/>
                  </a:cubicBezTo>
                  <a:cubicBezTo>
                    <a:pt x="129" y="338"/>
                    <a:pt x="127" y="349"/>
                    <a:pt x="127" y="352"/>
                  </a:cubicBezTo>
                  <a:cubicBezTo>
                    <a:pt x="127" y="354"/>
                    <a:pt x="116" y="395"/>
                    <a:pt x="116" y="395"/>
                  </a:cubicBezTo>
                  <a:cubicBezTo>
                    <a:pt x="116" y="395"/>
                    <a:pt x="121" y="387"/>
                    <a:pt x="123" y="388"/>
                  </a:cubicBezTo>
                  <a:cubicBezTo>
                    <a:pt x="126" y="389"/>
                    <a:pt x="128" y="394"/>
                    <a:pt x="128" y="394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15" y="400"/>
                    <a:pt x="113" y="406"/>
                  </a:cubicBezTo>
                  <a:cubicBezTo>
                    <a:pt x="112" y="411"/>
                    <a:pt x="105" y="437"/>
                    <a:pt x="103" y="438"/>
                  </a:cubicBezTo>
                  <a:cubicBezTo>
                    <a:pt x="102" y="439"/>
                    <a:pt x="96" y="461"/>
                    <a:pt x="96" y="461"/>
                  </a:cubicBezTo>
                  <a:cubicBezTo>
                    <a:pt x="85" y="472"/>
                    <a:pt x="85" y="472"/>
                    <a:pt x="85" y="472"/>
                  </a:cubicBezTo>
                  <a:cubicBezTo>
                    <a:pt x="85" y="472"/>
                    <a:pt x="78" y="473"/>
                    <a:pt x="77" y="474"/>
                  </a:cubicBezTo>
                  <a:cubicBezTo>
                    <a:pt x="76" y="474"/>
                    <a:pt x="79" y="479"/>
                    <a:pt x="79" y="479"/>
                  </a:cubicBezTo>
                  <a:cubicBezTo>
                    <a:pt x="83" y="479"/>
                    <a:pt x="83" y="479"/>
                    <a:pt x="83" y="479"/>
                  </a:cubicBezTo>
                  <a:cubicBezTo>
                    <a:pt x="83" y="479"/>
                    <a:pt x="82" y="482"/>
                    <a:pt x="84" y="483"/>
                  </a:cubicBezTo>
                  <a:cubicBezTo>
                    <a:pt x="86" y="484"/>
                    <a:pt x="89" y="482"/>
                    <a:pt x="89" y="482"/>
                  </a:cubicBezTo>
                  <a:cubicBezTo>
                    <a:pt x="95" y="484"/>
                    <a:pt x="95" y="484"/>
                    <a:pt x="95" y="484"/>
                  </a:cubicBezTo>
                  <a:cubicBezTo>
                    <a:pt x="95" y="484"/>
                    <a:pt x="96" y="493"/>
                    <a:pt x="93" y="493"/>
                  </a:cubicBezTo>
                  <a:cubicBezTo>
                    <a:pt x="89" y="494"/>
                    <a:pt x="86" y="495"/>
                    <a:pt x="88" y="497"/>
                  </a:cubicBezTo>
                  <a:cubicBezTo>
                    <a:pt x="90" y="500"/>
                    <a:pt x="94" y="501"/>
                    <a:pt x="94" y="501"/>
                  </a:cubicBezTo>
                  <a:cubicBezTo>
                    <a:pt x="99" y="495"/>
                    <a:pt x="99" y="495"/>
                    <a:pt x="99" y="495"/>
                  </a:cubicBezTo>
                  <a:cubicBezTo>
                    <a:pt x="99" y="499"/>
                    <a:pt x="99" y="499"/>
                    <a:pt x="99" y="499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25" y="508"/>
                    <a:pt x="125" y="508"/>
                    <a:pt x="125" y="508"/>
                  </a:cubicBezTo>
                  <a:cubicBezTo>
                    <a:pt x="127" y="509"/>
                    <a:pt x="127" y="509"/>
                    <a:pt x="127" y="509"/>
                  </a:cubicBezTo>
                  <a:cubicBezTo>
                    <a:pt x="125" y="515"/>
                    <a:pt x="125" y="515"/>
                    <a:pt x="125" y="515"/>
                  </a:cubicBezTo>
                  <a:cubicBezTo>
                    <a:pt x="131" y="524"/>
                    <a:pt x="131" y="524"/>
                    <a:pt x="131" y="524"/>
                  </a:cubicBezTo>
                  <a:cubicBezTo>
                    <a:pt x="135" y="520"/>
                    <a:pt x="135" y="520"/>
                    <a:pt x="135" y="520"/>
                  </a:cubicBezTo>
                  <a:cubicBezTo>
                    <a:pt x="136" y="521"/>
                    <a:pt x="136" y="521"/>
                    <a:pt x="136" y="521"/>
                  </a:cubicBezTo>
                  <a:cubicBezTo>
                    <a:pt x="144" y="520"/>
                    <a:pt x="144" y="520"/>
                    <a:pt x="144" y="520"/>
                  </a:cubicBezTo>
                  <a:cubicBezTo>
                    <a:pt x="154" y="532"/>
                    <a:pt x="154" y="532"/>
                    <a:pt x="154" y="532"/>
                  </a:cubicBezTo>
                  <a:cubicBezTo>
                    <a:pt x="154" y="532"/>
                    <a:pt x="165" y="528"/>
                    <a:pt x="167" y="530"/>
                  </a:cubicBezTo>
                  <a:cubicBezTo>
                    <a:pt x="170" y="532"/>
                    <a:pt x="170" y="535"/>
                    <a:pt x="171" y="535"/>
                  </a:cubicBezTo>
                  <a:cubicBezTo>
                    <a:pt x="174" y="535"/>
                    <a:pt x="175" y="531"/>
                    <a:pt x="175" y="531"/>
                  </a:cubicBezTo>
                  <a:cubicBezTo>
                    <a:pt x="175" y="531"/>
                    <a:pt x="181" y="540"/>
                    <a:pt x="186" y="536"/>
                  </a:cubicBezTo>
                  <a:cubicBezTo>
                    <a:pt x="191" y="534"/>
                    <a:pt x="185" y="527"/>
                    <a:pt x="191" y="527"/>
                  </a:cubicBezTo>
                  <a:cubicBezTo>
                    <a:pt x="196" y="527"/>
                    <a:pt x="200" y="531"/>
                    <a:pt x="200" y="531"/>
                  </a:cubicBezTo>
                  <a:cubicBezTo>
                    <a:pt x="200" y="531"/>
                    <a:pt x="205" y="530"/>
                    <a:pt x="207" y="532"/>
                  </a:cubicBezTo>
                  <a:cubicBezTo>
                    <a:pt x="208" y="533"/>
                    <a:pt x="213" y="540"/>
                    <a:pt x="213" y="540"/>
                  </a:cubicBezTo>
                  <a:cubicBezTo>
                    <a:pt x="213" y="540"/>
                    <a:pt x="220" y="537"/>
                    <a:pt x="223" y="538"/>
                  </a:cubicBezTo>
                  <a:cubicBezTo>
                    <a:pt x="226" y="541"/>
                    <a:pt x="227" y="545"/>
                    <a:pt x="227" y="545"/>
                  </a:cubicBezTo>
                  <a:cubicBezTo>
                    <a:pt x="231" y="543"/>
                    <a:pt x="231" y="543"/>
                    <a:pt x="231" y="543"/>
                  </a:cubicBezTo>
                  <a:cubicBezTo>
                    <a:pt x="235" y="546"/>
                    <a:pt x="235" y="546"/>
                    <a:pt x="235" y="546"/>
                  </a:cubicBezTo>
                  <a:cubicBezTo>
                    <a:pt x="237" y="545"/>
                    <a:pt x="237" y="545"/>
                    <a:pt x="237" y="545"/>
                  </a:cubicBezTo>
                  <a:cubicBezTo>
                    <a:pt x="242" y="548"/>
                    <a:pt x="242" y="548"/>
                    <a:pt x="242" y="548"/>
                  </a:cubicBezTo>
                  <a:cubicBezTo>
                    <a:pt x="238" y="554"/>
                    <a:pt x="238" y="554"/>
                    <a:pt x="238" y="554"/>
                  </a:cubicBezTo>
                  <a:cubicBezTo>
                    <a:pt x="245" y="559"/>
                    <a:pt x="245" y="559"/>
                    <a:pt x="245" y="559"/>
                  </a:cubicBezTo>
                  <a:cubicBezTo>
                    <a:pt x="245" y="559"/>
                    <a:pt x="251" y="554"/>
                    <a:pt x="251" y="556"/>
                  </a:cubicBezTo>
                  <a:cubicBezTo>
                    <a:pt x="251" y="557"/>
                    <a:pt x="249" y="563"/>
                    <a:pt x="249" y="563"/>
                  </a:cubicBezTo>
                  <a:cubicBezTo>
                    <a:pt x="249" y="563"/>
                    <a:pt x="250" y="567"/>
                    <a:pt x="254" y="567"/>
                  </a:cubicBezTo>
                  <a:cubicBezTo>
                    <a:pt x="259" y="567"/>
                    <a:pt x="266" y="560"/>
                    <a:pt x="270" y="564"/>
                  </a:cubicBezTo>
                  <a:cubicBezTo>
                    <a:pt x="274" y="568"/>
                    <a:pt x="277" y="571"/>
                    <a:pt x="277" y="571"/>
                  </a:cubicBezTo>
                  <a:cubicBezTo>
                    <a:pt x="282" y="571"/>
                    <a:pt x="282" y="571"/>
                    <a:pt x="282" y="571"/>
                  </a:cubicBezTo>
                  <a:cubicBezTo>
                    <a:pt x="284" y="571"/>
                    <a:pt x="287" y="561"/>
                    <a:pt x="295" y="562"/>
                  </a:cubicBezTo>
                  <a:cubicBezTo>
                    <a:pt x="301" y="564"/>
                    <a:pt x="302" y="567"/>
                    <a:pt x="302" y="567"/>
                  </a:cubicBezTo>
                  <a:cubicBezTo>
                    <a:pt x="309" y="567"/>
                    <a:pt x="309" y="567"/>
                    <a:pt x="309" y="567"/>
                  </a:cubicBezTo>
                  <a:cubicBezTo>
                    <a:pt x="309" y="567"/>
                    <a:pt x="308" y="562"/>
                    <a:pt x="307" y="561"/>
                  </a:cubicBezTo>
                  <a:cubicBezTo>
                    <a:pt x="305" y="560"/>
                    <a:pt x="305" y="552"/>
                    <a:pt x="306" y="549"/>
                  </a:cubicBezTo>
                  <a:cubicBezTo>
                    <a:pt x="307" y="546"/>
                    <a:pt x="306" y="541"/>
                    <a:pt x="306" y="541"/>
                  </a:cubicBezTo>
                  <a:cubicBezTo>
                    <a:pt x="301" y="542"/>
                    <a:pt x="301" y="542"/>
                    <a:pt x="301" y="542"/>
                  </a:cubicBezTo>
                  <a:cubicBezTo>
                    <a:pt x="301" y="542"/>
                    <a:pt x="301" y="537"/>
                    <a:pt x="303" y="536"/>
                  </a:cubicBezTo>
                  <a:cubicBezTo>
                    <a:pt x="306" y="536"/>
                    <a:pt x="307" y="531"/>
                    <a:pt x="307" y="530"/>
                  </a:cubicBezTo>
                  <a:cubicBezTo>
                    <a:pt x="307" y="529"/>
                    <a:pt x="301" y="526"/>
                    <a:pt x="303" y="525"/>
                  </a:cubicBezTo>
                  <a:cubicBezTo>
                    <a:pt x="306" y="522"/>
                    <a:pt x="307" y="525"/>
                    <a:pt x="307" y="525"/>
                  </a:cubicBezTo>
                  <a:cubicBezTo>
                    <a:pt x="311" y="525"/>
                    <a:pt x="311" y="525"/>
                    <a:pt x="311" y="525"/>
                  </a:cubicBezTo>
                  <a:cubicBezTo>
                    <a:pt x="311" y="525"/>
                    <a:pt x="312" y="518"/>
                    <a:pt x="318" y="515"/>
                  </a:cubicBezTo>
                  <a:cubicBezTo>
                    <a:pt x="325" y="512"/>
                    <a:pt x="326" y="516"/>
                    <a:pt x="330" y="514"/>
                  </a:cubicBezTo>
                  <a:cubicBezTo>
                    <a:pt x="334" y="512"/>
                    <a:pt x="332" y="506"/>
                    <a:pt x="332" y="506"/>
                  </a:cubicBezTo>
                  <a:cubicBezTo>
                    <a:pt x="332" y="506"/>
                    <a:pt x="339" y="499"/>
                    <a:pt x="339" y="502"/>
                  </a:cubicBezTo>
                  <a:cubicBezTo>
                    <a:pt x="340" y="504"/>
                    <a:pt x="335" y="508"/>
                    <a:pt x="335" y="508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3" y="505"/>
                    <a:pt x="343" y="505"/>
                    <a:pt x="343" y="505"/>
                  </a:cubicBezTo>
                  <a:cubicBezTo>
                    <a:pt x="343" y="502"/>
                    <a:pt x="343" y="502"/>
                    <a:pt x="343" y="502"/>
                  </a:cubicBezTo>
                  <a:cubicBezTo>
                    <a:pt x="343" y="502"/>
                    <a:pt x="349" y="498"/>
                    <a:pt x="355" y="498"/>
                  </a:cubicBezTo>
                  <a:cubicBezTo>
                    <a:pt x="360" y="498"/>
                    <a:pt x="363" y="503"/>
                    <a:pt x="363" y="503"/>
                  </a:cubicBezTo>
                  <a:cubicBezTo>
                    <a:pt x="363" y="503"/>
                    <a:pt x="382" y="508"/>
                    <a:pt x="382" y="509"/>
                  </a:cubicBezTo>
                  <a:cubicBezTo>
                    <a:pt x="382" y="510"/>
                    <a:pt x="383" y="515"/>
                    <a:pt x="383" y="515"/>
                  </a:cubicBezTo>
                  <a:cubicBezTo>
                    <a:pt x="396" y="516"/>
                    <a:pt x="396" y="516"/>
                    <a:pt x="396" y="516"/>
                  </a:cubicBezTo>
                  <a:cubicBezTo>
                    <a:pt x="396" y="516"/>
                    <a:pt x="396" y="506"/>
                    <a:pt x="397" y="508"/>
                  </a:cubicBezTo>
                  <a:cubicBezTo>
                    <a:pt x="398" y="509"/>
                    <a:pt x="406" y="517"/>
                    <a:pt x="406" y="517"/>
                  </a:cubicBezTo>
                  <a:cubicBezTo>
                    <a:pt x="418" y="516"/>
                    <a:pt x="418" y="516"/>
                    <a:pt x="418" y="516"/>
                  </a:cubicBezTo>
                  <a:cubicBezTo>
                    <a:pt x="418" y="516"/>
                    <a:pt x="422" y="518"/>
                    <a:pt x="422" y="519"/>
                  </a:cubicBezTo>
                  <a:cubicBezTo>
                    <a:pt x="422" y="520"/>
                    <a:pt x="418" y="526"/>
                    <a:pt x="421" y="527"/>
                  </a:cubicBezTo>
                  <a:cubicBezTo>
                    <a:pt x="423" y="528"/>
                    <a:pt x="430" y="528"/>
                    <a:pt x="432" y="529"/>
                  </a:cubicBezTo>
                  <a:cubicBezTo>
                    <a:pt x="433" y="530"/>
                    <a:pt x="438" y="538"/>
                    <a:pt x="441" y="538"/>
                  </a:cubicBezTo>
                  <a:cubicBezTo>
                    <a:pt x="445" y="537"/>
                    <a:pt x="448" y="534"/>
                    <a:pt x="448" y="534"/>
                  </a:cubicBezTo>
                  <a:cubicBezTo>
                    <a:pt x="454" y="536"/>
                    <a:pt x="454" y="536"/>
                    <a:pt x="454" y="536"/>
                  </a:cubicBezTo>
                  <a:cubicBezTo>
                    <a:pt x="456" y="542"/>
                    <a:pt x="456" y="542"/>
                    <a:pt x="456" y="542"/>
                  </a:cubicBezTo>
                  <a:cubicBezTo>
                    <a:pt x="459" y="540"/>
                    <a:pt x="459" y="540"/>
                    <a:pt x="459" y="540"/>
                  </a:cubicBezTo>
                  <a:cubicBezTo>
                    <a:pt x="461" y="534"/>
                    <a:pt x="461" y="534"/>
                    <a:pt x="461" y="534"/>
                  </a:cubicBezTo>
                  <a:cubicBezTo>
                    <a:pt x="467" y="536"/>
                    <a:pt x="467" y="536"/>
                    <a:pt x="467" y="536"/>
                  </a:cubicBezTo>
                  <a:cubicBezTo>
                    <a:pt x="469" y="533"/>
                    <a:pt x="469" y="533"/>
                    <a:pt x="469" y="533"/>
                  </a:cubicBezTo>
                  <a:cubicBezTo>
                    <a:pt x="477" y="532"/>
                    <a:pt x="477" y="532"/>
                    <a:pt x="477" y="532"/>
                  </a:cubicBezTo>
                  <a:cubicBezTo>
                    <a:pt x="482" y="533"/>
                    <a:pt x="482" y="533"/>
                    <a:pt x="482" y="533"/>
                  </a:cubicBezTo>
                  <a:cubicBezTo>
                    <a:pt x="482" y="529"/>
                    <a:pt x="482" y="529"/>
                    <a:pt x="482" y="529"/>
                  </a:cubicBezTo>
                  <a:cubicBezTo>
                    <a:pt x="482" y="529"/>
                    <a:pt x="479" y="520"/>
                    <a:pt x="483" y="519"/>
                  </a:cubicBezTo>
                  <a:cubicBezTo>
                    <a:pt x="488" y="517"/>
                    <a:pt x="491" y="519"/>
                    <a:pt x="493" y="518"/>
                  </a:cubicBezTo>
                  <a:cubicBezTo>
                    <a:pt x="495" y="517"/>
                    <a:pt x="493" y="508"/>
                    <a:pt x="497" y="509"/>
                  </a:cubicBezTo>
                  <a:cubicBezTo>
                    <a:pt x="500" y="509"/>
                    <a:pt x="505" y="513"/>
                    <a:pt x="507" y="509"/>
                  </a:cubicBezTo>
                  <a:cubicBezTo>
                    <a:pt x="509" y="504"/>
                    <a:pt x="503" y="501"/>
                    <a:pt x="512" y="501"/>
                  </a:cubicBezTo>
                  <a:cubicBezTo>
                    <a:pt x="521" y="501"/>
                    <a:pt x="520" y="499"/>
                    <a:pt x="520" y="499"/>
                  </a:cubicBezTo>
                  <a:cubicBezTo>
                    <a:pt x="520" y="499"/>
                    <a:pt x="516" y="495"/>
                    <a:pt x="520" y="495"/>
                  </a:cubicBezTo>
                  <a:cubicBezTo>
                    <a:pt x="522" y="494"/>
                    <a:pt x="525" y="497"/>
                    <a:pt x="525" y="497"/>
                  </a:cubicBezTo>
                  <a:cubicBezTo>
                    <a:pt x="528" y="496"/>
                    <a:pt x="528" y="496"/>
                    <a:pt x="528" y="496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31" y="486"/>
                    <a:pt x="535" y="478"/>
                  </a:cubicBezTo>
                  <a:cubicBezTo>
                    <a:pt x="537" y="470"/>
                    <a:pt x="535" y="468"/>
                    <a:pt x="534" y="468"/>
                  </a:cubicBezTo>
                  <a:cubicBezTo>
                    <a:pt x="531" y="468"/>
                    <a:pt x="523" y="472"/>
                    <a:pt x="518" y="470"/>
                  </a:cubicBezTo>
                  <a:cubicBezTo>
                    <a:pt x="511" y="468"/>
                    <a:pt x="506" y="465"/>
                    <a:pt x="502" y="456"/>
                  </a:cubicBezTo>
                  <a:cubicBezTo>
                    <a:pt x="496" y="448"/>
                    <a:pt x="499" y="439"/>
                    <a:pt x="502" y="437"/>
                  </a:cubicBezTo>
                  <a:cubicBezTo>
                    <a:pt x="505" y="436"/>
                    <a:pt x="506" y="433"/>
                    <a:pt x="506" y="433"/>
                  </a:cubicBezTo>
                  <a:cubicBezTo>
                    <a:pt x="505" y="421"/>
                    <a:pt x="505" y="421"/>
                    <a:pt x="505" y="421"/>
                  </a:cubicBezTo>
                  <a:cubicBezTo>
                    <a:pt x="505" y="421"/>
                    <a:pt x="498" y="425"/>
                    <a:pt x="496" y="419"/>
                  </a:cubicBezTo>
                  <a:cubicBezTo>
                    <a:pt x="493" y="411"/>
                    <a:pt x="493" y="410"/>
                    <a:pt x="493" y="410"/>
                  </a:cubicBezTo>
                  <a:cubicBezTo>
                    <a:pt x="493" y="410"/>
                    <a:pt x="488" y="416"/>
                    <a:pt x="489" y="409"/>
                  </a:cubicBezTo>
                  <a:cubicBezTo>
                    <a:pt x="489" y="404"/>
                    <a:pt x="494" y="403"/>
                    <a:pt x="494" y="403"/>
                  </a:cubicBezTo>
                  <a:cubicBezTo>
                    <a:pt x="498" y="404"/>
                    <a:pt x="498" y="404"/>
                    <a:pt x="498" y="404"/>
                  </a:cubicBezTo>
                  <a:cubicBezTo>
                    <a:pt x="498" y="404"/>
                    <a:pt x="511" y="401"/>
                    <a:pt x="512" y="394"/>
                  </a:cubicBezTo>
                  <a:cubicBezTo>
                    <a:pt x="514" y="387"/>
                    <a:pt x="514" y="386"/>
                    <a:pt x="512" y="384"/>
                  </a:cubicBezTo>
                  <a:cubicBezTo>
                    <a:pt x="509" y="382"/>
                    <a:pt x="507" y="384"/>
                    <a:pt x="507" y="382"/>
                  </a:cubicBezTo>
                  <a:cubicBezTo>
                    <a:pt x="507" y="370"/>
                    <a:pt x="507" y="370"/>
                    <a:pt x="507" y="370"/>
                  </a:cubicBezTo>
                  <a:cubicBezTo>
                    <a:pt x="507" y="370"/>
                    <a:pt x="496" y="369"/>
                    <a:pt x="499" y="362"/>
                  </a:cubicBezTo>
                  <a:cubicBezTo>
                    <a:pt x="503" y="356"/>
                    <a:pt x="511" y="359"/>
                    <a:pt x="511" y="353"/>
                  </a:cubicBezTo>
                  <a:cubicBezTo>
                    <a:pt x="511" y="345"/>
                    <a:pt x="505" y="343"/>
                    <a:pt x="505" y="343"/>
                  </a:cubicBezTo>
                  <a:cubicBezTo>
                    <a:pt x="504" y="340"/>
                    <a:pt x="504" y="340"/>
                    <a:pt x="504" y="340"/>
                  </a:cubicBezTo>
                  <a:cubicBezTo>
                    <a:pt x="500" y="340"/>
                    <a:pt x="500" y="340"/>
                    <a:pt x="500" y="340"/>
                  </a:cubicBezTo>
                  <a:cubicBezTo>
                    <a:pt x="500" y="340"/>
                    <a:pt x="503" y="336"/>
                    <a:pt x="504" y="331"/>
                  </a:cubicBezTo>
                  <a:cubicBezTo>
                    <a:pt x="505" y="327"/>
                    <a:pt x="502" y="325"/>
                    <a:pt x="502" y="325"/>
                  </a:cubicBezTo>
                  <a:cubicBezTo>
                    <a:pt x="503" y="320"/>
                    <a:pt x="503" y="320"/>
                    <a:pt x="503" y="320"/>
                  </a:cubicBezTo>
                  <a:cubicBezTo>
                    <a:pt x="503" y="320"/>
                    <a:pt x="497" y="315"/>
                    <a:pt x="489" y="316"/>
                  </a:cubicBezTo>
                  <a:cubicBezTo>
                    <a:pt x="480" y="317"/>
                    <a:pt x="475" y="323"/>
                    <a:pt x="475" y="326"/>
                  </a:cubicBezTo>
                  <a:cubicBezTo>
                    <a:pt x="475" y="328"/>
                    <a:pt x="477" y="329"/>
                    <a:pt x="477" y="329"/>
                  </a:cubicBezTo>
                  <a:cubicBezTo>
                    <a:pt x="471" y="336"/>
                    <a:pt x="471" y="336"/>
                    <a:pt x="471" y="336"/>
                  </a:cubicBezTo>
                  <a:cubicBezTo>
                    <a:pt x="464" y="336"/>
                    <a:pt x="464" y="336"/>
                    <a:pt x="464" y="336"/>
                  </a:cubicBezTo>
                  <a:cubicBezTo>
                    <a:pt x="463" y="330"/>
                    <a:pt x="463" y="330"/>
                    <a:pt x="463" y="330"/>
                  </a:cubicBezTo>
                  <a:cubicBezTo>
                    <a:pt x="467" y="330"/>
                    <a:pt x="467" y="330"/>
                    <a:pt x="467" y="330"/>
                  </a:cubicBezTo>
                  <a:cubicBezTo>
                    <a:pt x="472" y="323"/>
                    <a:pt x="472" y="323"/>
                    <a:pt x="472" y="323"/>
                  </a:cubicBezTo>
                  <a:cubicBezTo>
                    <a:pt x="472" y="323"/>
                    <a:pt x="465" y="320"/>
                    <a:pt x="470" y="312"/>
                  </a:cubicBezTo>
                  <a:cubicBezTo>
                    <a:pt x="474" y="306"/>
                    <a:pt x="485" y="303"/>
                    <a:pt x="487" y="297"/>
                  </a:cubicBezTo>
                  <a:cubicBezTo>
                    <a:pt x="489" y="291"/>
                    <a:pt x="486" y="285"/>
                    <a:pt x="488" y="284"/>
                  </a:cubicBezTo>
                  <a:cubicBezTo>
                    <a:pt x="491" y="282"/>
                    <a:pt x="495" y="283"/>
                    <a:pt x="498" y="280"/>
                  </a:cubicBezTo>
                  <a:cubicBezTo>
                    <a:pt x="502" y="277"/>
                    <a:pt x="514" y="261"/>
                    <a:pt x="514" y="261"/>
                  </a:cubicBezTo>
                  <a:cubicBezTo>
                    <a:pt x="509" y="260"/>
                    <a:pt x="509" y="260"/>
                    <a:pt x="509" y="260"/>
                  </a:cubicBezTo>
                  <a:cubicBezTo>
                    <a:pt x="509" y="260"/>
                    <a:pt x="511" y="248"/>
                    <a:pt x="515" y="249"/>
                  </a:cubicBezTo>
                  <a:cubicBezTo>
                    <a:pt x="521" y="249"/>
                    <a:pt x="520" y="256"/>
                    <a:pt x="524" y="257"/>
                  </a:cubicBezTo>
                  <a:cubicBezTo>
                    <a:pt x="528" y="257"/>
                    <a:pt x="536" y="252"/>
                    <a:pt x="536" y="252"/>
                  </a:cubicBezTo>
                  <a:cubicBezTo>
                    <a:pt x="536" y="249"/>
                    <a:pt x="536" y="249"/>
                    <a:pt x="536" y="249"/>
                  </a:cubicBezTo>
                  <a:cubicBezTo>
                    <a:pt x="543" y="244"/>
                    <a:pt x="543" y="244"/>
                    <a:pt x="543" y="244"/>
                  </a:cubicBezTo>
                  <a:cubicBezTo>
                    <a:pt x="540" y="237"/>
                    <a:pt x="542" y="228"/>
                    <a:pt x="545" y="221"/>
                  </a:cubicBezTo>
                  <a:cubicBezTo>
                    <a:pt x="546" y="219"/>
                    <a:pt x="546" y="207"/>
                    <a:pt x="548" y="204"/>
                  </a:cubicBezTo>
                  <a:cubicBezTo>
                    <a:pt x="551" y="201"/>
                    <a:pt x="553" y="197"/>
                    <a:pt x="552" y="194"/>
                  </a:cubicBezTo>
                  <a:cubicBezTo>
                    <a:pt x="557" y="179"/>
                    <a:pt x="557" y="179"/>
                    <a:pt x="557" y="179"/>
                  </a:cubicBezTo>
                  <a:cubicBezTo>
                    <a:pt x="562" y="172"/>
                    <a:pt x="562" y="172"/>
                    <a:pt x="562" y="172"/>
                  </a:cubicBezTo>
                  <a:cubicBezTo>
                    <a:pt x="563" y="168"/>
                    <a:pt x="568" y="169"/>
                    <a:pt x="570" y="167"/>
                  </a:cubicBezTo>
                  <a:cubicBezTo>
                    <a:pt x="572" y="164"/>
                    <a:pt x="571" y="158"/>
                    <a:pt x="575" y="156"/>
                  </a:cubicBezTo>
                  <a:close/>
                  <a:moveTo>
                    <a:pt x="621" y="571"/>
                  </a:moveTo>
                  <a:cubicBezTo>
                    <a:pt x="617" y="569"/>
                    <a:pt x="617" y="569"/>
                    <a:pt x="617" y="569"/>
                  </a:cubicBezTo>
                  <a:cubicBezTo>
                    <a:pt x="617" y="569"/>
                    <a:pt x="618" y="561"/>
                    <a:pt x="619" y="558"/>
                  </a:cubicBezTo>
                  <a:cubicBezTo>
                    <a:pt x="620" y="553"/>
                    <a:pt x="618" y="545"/>
                    <a:pt x="618" y="545"/>
                  </a:cubicBezTo>
                  <a:cubicBezTo>
                    <a:pt x="612" y="544"/>
                    <a:pt x="612" y="544"/>
                    <a:pt x="612" y="544"/>
                  </a:cubicBezTo>
                  <a:cubicBezTo>
                    <a:pt x="612" y="544"/>
                    <a:pt x="614" y="565"/>
                    <a:pt x="610" y="565"/>
                  </a:cubicBezTo>
                  <a:cubicBezTo>
                    <a:pt x="606" y="566"/>
                    <a:pt x="606" y="563"/>
                    <a:pt x="601" y="563"/>
                  </a:cubicBezTo>
                  <a:cubicBezTo>
                    <a:pt x="595" y="563"/>
                    <a:pt x="596" y="568"/>
                    <a:pt x="596" y="568"/>
                  </a:cubicBezTo>
                  <a:cubicBezTo>
                    <a:pt x="596" y="568"/>
                    <a:pt x="588" y="569"/>
                    <a:pt x="583" y="572"/>
                  </a:cubicBezTo>
                  <a:cubicBezTo>
                    <a:pt x="577" y="575"/>
                    <a:pt x="578" y="579"/>
                    <a:pt x="578" y="579"/>
                  </a:cubicBezTo>
                  <a:cubicBezTo>
                    <a:pt x="577" y="583"/>
                    <a:pt x="577" y="583"/>
                    <a:pt x="577" y="583"/>
                  </a:cubicBezTo>
                  <a:cubicBezTo>
                    <a:pt x="573" y="585"/>
                    <a:pt x="573" y="585"/>
                    <a:pt x="573" y="585"/>
                  </a:cubicBezTo>
                  <a:cubicBezTo>
                    <a:pt x="573" y="590"/>
                    <a:pt x="573" y="590"/>
                    <a:pt x="573" y="590"/>
                  </a:cubicBezTo>
                  <a:cubicBezTo>
                    <a:pt x="577" y="592"/>
                    <a:pt x="577" y="592"/>
                    <a:pt x="577" y="592"/>
                  </a:cubicBezTo>
                  <a:cubicBezTo>
                    <a:pt x="573" y="596"/>
                    <a:pt x="573" y="596"/>
                    <a:pt x="573" y="596"/>
                  </a:cubicBezTo>
                  <a:cubicBezTo>
                    <a:pt x="574" y="601"/>
                    <a:pt x="574" y="601"/>
                    <a:pt x="574" y="601"/>
                  </a:cubicBezTo>
                  <a:cubicBezTo>
                    <a:pt x="574" y="601"/>
                    <a:pt x="576" y="604"/>
                    <a:pt x="578" y="604"/>
                  </a:cubicBezTo>
                  <a:cubicBezTo>
                    <a:pt x="581" y="605"/>
                    <a:pt x="578" y="609"/>
                    <a:pt x="578" y="609"/>
                  </a:cubicBezTo>
                  <a:cubicBezTo>
                    <a:pt x="574" y="616"/>
                    <a:pt x="574" y="616"/>
                    <a:pt x="574" y="616"/>
                  </a:cubicBezTo>
                  <a:cubicBezTo>
                    <a:pt x="574" y="616"/>
                    <a:pt x="584" y="615"/>
                    <a:pt x="584" y="619"/>
                  </a:cubicBezTo>
                  <a:cubicBezTo>
                    <a:pt x="585" y="622"/>
                    <a:pt x="577" y="627"/>
                    <a:pt x="577" y="627"/>
                  </a:cubicBezTo>
                  <a:cubicBezTo>
                    <a:pt x="577" y="629"/>
                    <a:pt x="577" y="629"/>
                    <a:pt x="577" y="629"/>
                  </a:cubicBezTo>
                  <a:cubicBezTo>
                    <a:pt x="577" y="629"/>
                    <a:pt x="584" y="627"/>
                    <a:pt x="586" y="628"/>
                  </a:cubicBezTo>
                  <a:cubicBezTo>
                    <a:pt x="588" y="630"/>
                    <a:pt x="590" y="632"/>
                    <a:pt x="590" y="632"/>
                  </a:cubicBezTo>
                  <a:cubicBezTo>
                    <a:pt x="583" y="636"/>
                    <a:pt x="583" y="636"/>
                    <a:pt x="583" y="636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94" y="646"/>
                    <a:pt x="597" y="646"/>
                  </a:cubicBezTo>
                  <a:cubicBezTo>
                    <a:pt x="601" y="647"/>
                    <a:pt x="598" y="652"/>
                    <a:pt x="598" y="652"/>
                  </a:cubicBezTo>
                  <a:cubicBezTo>
                    <a:pt x="603" y="651"/>
                    <a:pt x="603" y="651"/>
                    <a:pt x="603" y="651"/>
                  </a:cubicBezTo>
                  <a:cubicBezTo>
                    <a:pt x="603" y="651"/>
                    <a:pt x="609" y="636"/>
                    <a:pt x="611" y="631"/>
                  </a:cubicBezTo>
                  <a:cubicBezTo>
                    <a:pt x="612" y="626"/>
                    <a:pt x="614" y="615"/>
                    <a:pt x="614" y="614"/>
                  </a:cubicBezTo>
                  <a:cubicBezTo>
                    <a:pt x="614" y="612"/>
                    <a:pt x="622" y="607"/>
                    <a:pt x="624" y="600"/>
                  </a:cubicBezTo>
                  <a:cubicBezTo>
                    <a:pt x="626" y="595"/>
                    <a:pt x="621" y="571"/>
                    <a:pt x="621" y="571"/>
                  </a:cubicBezTo>
                  <a:close/>
                  <a:moveTo>
                    <a:pt x="56" y="207"/>
                  </a:moveTo>
                  <a:cubicBezTo>
                    <a:pt x="56" y="212"/>
                    <a:pt x="56" y="212"/>
                    <a:pt x="56" y="212"/>
                  </a:cubicBezTo>
                  <a:cubicBezTo>
                    <a:pt x="61" y="215"/>
                    <a:pt x="64" y="213"/>
                    <a:pt x="64" y="213"/>
                  </a:cubicBezTo>
                  <a:cubicBezTo>
                    <a:pt x="57" y="204"/>
                    <a:pt x="57" y="204"/>
                    <a:pt x="57" y="204"/>
                  </a:cubicBezTo>
                  <a:lnTo>
                    <a:pt x="56" y="207"/>
                  </a:lnTo>
                  <a:close/>
                  <a:moveTo>
                    <a:pt x="126" y="100"/>
                  </a:moveTo>
                  <a:cubicBezTo>
                    <a:pt x="130" y="103"/>
                    <a:pt x="135" y="100"/>
                    <a:pt x="129" y="94"/>
                  </a:cubicBezTo>
                  <a:cubicBezTo>
                    <a:pt x="122" y="90"/>
                    <a:pt x="120" y="93"/>
                    <a:pt x="120" y="93"/>
                  </a:cubicBezTo>
                  <a:cubicBezTo>
                    <a:pt x="121" y="99"/>
                    <a:pt x="121" y="99"/>
                    <a:pt x="121" y="99"/>
                  </a:cubicBezTo>
                  <a:lnTo>
                    <a:pt x="126" y="100"/>
                  </a:lnTo>
                  <a:close/>
                  <a:moveTo>
                    <a:pt x="112" y="79"/>
                  </a:moveTo>
                  <a:cubicBezTo>
                    <a:pt x="116" y="79"/>
                    <a:pt x="121" y="74"/>
                    <a:pt x="113" y="75"/>
                  </a:cubicBezTo>
                  <a:cubicBezTo>
                    <a:pt x="104" y="76"/>
                    <a:pt x="112" y="79"/>
                    <a:pt x="112" y="79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28" name="Freeform 184"/>
            <p:cNvSpPr>
              <a:spLocks/>
            </p:cNvSpPr>
            <p:nvPr/>
          </p:nvSpPr>
          <p:spPr bwMode="auto">
            <a:xfrm>
              <a:off x="1681" y="3135"/>
              <a:ext cx="272" cy="451"/>
            </a:xfrm>
            <a:custGeom>
              <a:avLst/>
              <a:gdLst>
                <a:gd name="T0" fmla="*/ 768526 w 203"/>
                <a:gd name="T1" fmla="*/ 2710340 h 336"/>
                <a:gd name="T2" fmla="*/ 893875 w 203"/>
                <a:gd name="T3" fmla="*/ 2560638 h 336"/>
                <a:gd name="T4" fmla="*/ 1043730 w 203"/>
                <a:gd name="T5" fmla="*/ 2494388 h 336"/>
                <a:gd name="T6" fmla="*/ 977634 w 203"/>
                <a:gd name="T7" fmla="*/ 2453071 h 336"/>
                <a:gd name="T8" fmla="*/ 977634 w 203"/>
                <a:gd name="T9" fmla="*/ 2118562 h 336"/>
                <a:gd name="T10" fmla="*/ 1157424 w 203"/>
                <a:gd name="T11" fmla="*/ 1955586 h 336"/>
                <a:gd name="T12" fmla="*/ 1029559 w 203"/>
                <a:gd name="T13" fmla="*/ 1743469 h 336"/>
                <a:gd name="T14" fmla="*/ 1016507 w 203"/>
                <a:gd name="T15" fmla="*/ 1683192 h 336"/>
                <a:gd name="T16" fmla="*/ 1201372 w 203"/>
                <a:gd name="T17" fmla="*/ 1583797 h 336"/>
                <a:gd name="T18" fmla="*/ 1256029 w 203"/>
                <a:gd name="T19" fmla="*/ 1514725 h 336"/>
                <a:gd name="T20" fmla="*/ 1273102 w 203"/>
                <a:gd name="T21" fmla="*/ 1306182 h 336"/>
                <a:gd name="T22" fmla="*/ 1379762 w 203"/>
                <a:gd name="T23" fmla="*/ 1223768 h 336"/>
                <a:gd name="T24" fmla="*/ 1435418 w 203"/>
                <a:gd name="T25" fmla="*/ 918542 h 336"/>
                <a:gd name="T26" fmla="*/ 1467653 w 203"/>
                <a:gd name="T27" fmla="*/ 806689 h 336"/>
                <a:gd name="T28" fmla="*/ 1586553 w 203"/>
                <a:gd name="T29" fmla="*/ 718922 h 336"/>
                <a:gd name="T30" fmla="*/ 1764567 w 203"/>
                <a:gd name="T31" fmla="*/ 522995 h 336"/>
                <a:gd name="T32" fmla="*/ 1656917 w 203"/>
                <a:gd name="T33" fmla="*/ 402397 h 336"/>
                <a:gd name="T34" fmla="*/ 1586553 w 203"/>
                <a:gd name="T35" fmla="*/ 273066 h 336"/>
                <a:gd name="T36" fmla="*/ 1556573 w 203"/>
                <a:gd name="T37" fmla="*/ 287813 h 336"/>
                <a:gd name="T38" fmla="*/ 1427744 w 203"/>
                <a:gd name="T39" fmla="*/ 221479 h 336"/>
                <a:gd name="T40" fmla="*/ 1277784 w 203"/>
                <a:gd name="T41" fmla="*/ 242104 h 336"/>
                <a:gd name="T42" fmla="*/ 1179978 w 203"/>
                <a:gd name="T43" fmla="*/ 214424 h 336"/>
                <a:gd name="T44" fmla="*/ 1084808 w 203"/>
                <a:gd name="T45" fmla="*/ 191641 h 336"/>
                <a:gd name="T46" fmla="*/ 1043730 w 203"/>
                <a:gd name="T47" fmla="*/ 88667 h 336"/>
                <a:gd name="T48" fmla="*/ 1008928 w 203"/>
                <a:gd name="T49" fmla="*/ 55567 h 336"/>
                <a:gd name="T50" fmla="*/ 950146 w 203"/>
                <a:gd name="T51" fmla="*/ 32769 h 336"/>
                <a:gd name="T52" fmla="*/ 785985 w 203"/>
                <a:gd name="T53" fmla="*/ 55567 h 336"/>
                <a:gd name="T54" fmla="*/ 681861 w 203"/>
                <a:gd name="T55" fmla="*/ 132684 h 336"/>
                <a:gd name="T56" fmla="*/ 711724 w 203"/>
                <a:gd name="T57" fmla="*/ 191641 h 336"/>
                <a:gd name="T58" fmla="*/ 688783 w 203"/>
                <a:gd name="T59" fmla="*/ 273066 h 336"/>
                <a:gd name="T60" fmla="*/ 688783 w 203"/>
                <a:gd name="T61" fmla="*/ 614337 h 336"/>
                <a:gd name="T62" fmla="*/ 610105 w 203"/>
                <a:gd name="T63" fmla="*/ 817216 h 336"/>
                <a:gd name="T64" fmla="*/ 669163 w 203"/>
                <a:gd name="T65" fmla="*/ 743741 h 336"/>
                <a:gd name="T66" fmla="*/ 669163 w 203"/>
                <a:gd name="T67" fmla="*/ 824601 h 336"/>
                <a:gd name="T68" fmla="*/ 458308 w 203"/>
                <a:gd name="T69" fmla="*/ 1054846 h 336"/>
                <a:gd name="T70" fmla="*/ 339828 w 203"/>
                <a:gd name="T71" fmla="*/ 1343615 h 336"/>
                <a:gd name="T72" fmla="*/ 303309 w 203"/>
                <a:gd name="T73" fmla="*/ 1421261 h 336"/>
                <a:gd name="T74" fmla="*/ 244405 w 203"/>
                <a:gd name="T75" fmla="*/ 1504351 h 336"/>
                <a:gd name="T76" fmla="*/ 150514 w 203"/>
                <a:gd name="T77" fmla="*/ 1514725 h 336"/>
                <a:gd name="T78" fmla="*/ 83836 w 203"/>
                <a:gd name="T79" fmla="*/ 1662115 h 336"/>
                <a:gd name="T80" fmla="*/ 17557 w 203"/>
                <a:gd name="T81" fmla="*/ 1803483 h 336"/>
                <a:gd name="T82" fmla="*/ 150514 w 203"/>
                <a:gd name="T83" fmla="*/ 1920392 h 336"/>
                <a:gd name="T84" fmla="*/ 260705 w 203"/>
                <a:gd name="T85" fmla="*/ 1900482 h 336"/>
                <a:gd name="T86" fmla="*/ 172779 w 203"/>
                <a:gd name="T87" fmla="*/ 1982795 h 336"/>
                <a:gd name="T88" fmla="*/ 101599 w 203"/>
                <a:gd name="T89" fmla="*/ 1955586 h 336"/>
                <a:gd name="T90" fmla="*/ 96238 w 203"/>
                <a:gd name="T91" fmla="*/ 2074601 h 336"/>
                <a:gd name="T92" fmla="*/ 253622 w 203"/>
                <a:gd name="T93" fmla="*/ 2064651 h 336"/>
                <a:gd name="T94" fmla="*/ 310197 w 203"/>
                <a:gd name="T95" fmla="*/ 2058187 h 336"/>
                <a:gd name="T96" fmla="*/ 349319 w 203"/>
                <a:gd name="T97" fmla="*/ 2142058 h 336"/>
                <a:gd name="T98" fmla="*/ 260705 w 203"/>
                <a:gd name="T99" fmla="*/ 2097620 h 336"/>
                <a:gd name="T100" fmla="*/ 159484 w 203"/>
                <a:gd name="T101" fmla="*/ 2385099 h 336"/>
                <a:gd name="T102" fmla="*/ 182405 w 203"/>
                <a:gd name="T103" fmla="*/ 2519469 h 336"/>
                <a:gd name="T104" fmla="*/ 136133 w 203"/>
                <a:gd name="T105" fmla="*/ 2729031 h 336"/>
                <a:gd name="T106" fmla="*/ 83836 w 203"/>
                <a:gd name="T107" fmla="*/ 2826190 h 336"/>
                <a:gd name="T108" fmla="*/ 0 w 203"/>
                <a:gd name="T109" fmla="*/ 2959449 h 336"/>
                <a:gd name="T110" fmla="*/ 438790 w 203"/>
                <a:gd name="T111" fmla="*/ 3065180 h 336"/>
                <a:gd name="T112" fmla="*/ 635738 w 203"/>
                <a:gd name="T113" fmla="*/ 3010128 h 336"/>
                <a:gd name="T114" fmla="*/ 741082 w 203"/>
                <a:gd name="T115" fmla="*/ 2853474 h 3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03"/>
                <a:gd name="T175" fmla="*/ 0 h 336"/>
                <a:gd name="T176" fmla="*/ 203 w 203"/>
                <a:gd name="T177" fmla="*/ 336 h 3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03" h="336">
                  <a:moveTo>
                    <a:pt x="83" y="304"/>
                  </a:moveTo>
                  <a:cubicBezTo>
                    <a:pt x="83" y="304"/>
                    <a:pt x="85" y="300"/>
                    <a:pt x="89" y="295"/>
                  </a:cubicBezTo>
                  <a:cubicBezTo>
                    <a:pt x="93" y="289"/>
                    <a:pt x="100" y="287"/>
                    <a:pt x="100" y="287"/>
                  </a:cubicBezTo>
                  <a:cubicBezTo>
                    <a:pt x="102" y="279"/>
                    <a:pt x="102" y="279"/>
                    <a:pt x="102" y="279"/>
                  </a:cubicBezTo>
                  <a:cubicBezTo>
                    <a:pt x="117" y="278"/>
                    <a:pt x="117" y="278"/>
                    <a:pt x="117" y="278"/>
                  </a:cubicBezTo>
                  <a:cubicBezTo>
                    <a:pt x="120" y="271"/>
                    <a:pt x="120" y="271"/>
                    <a:pt x="120" y="271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04" y="248"/>
                    <a:pt x="104" y="248"/>
                    <a:pt x="104" y="248"/>
                  </a:cubicBezTo>
                  <a:cubicBezTo>
                    <a:pt x="113" y="231"/>
                    <a:pt x="113" y="231"/>
                    <a:pt x="113" y="231"/>
                  </a:cubicBez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31" y="219"/>
                    <a:pt x="133" y="213"/>
                  </a:cubicBezTo>
                  <a:cubicBezTo>
                    <a:pt x="135" y="207"/>
                    <a:pt x="125" y="209"/>
                    <a:pt x="125" y="209"/>
                  </a:cubicBezTo>
                  <a:cubicBezTo>
                    <a:pt x="118" y="190"/>
                    <a:pt x="118" y="190"/>
                    <a:pt x="118" y="190"/>
                  </a:cubicBezTo>
                  <a:cubicBezTo>
                    <a:pt x="118" y="190"/>
                    <a:pt x="121" y="186"/>
                    <a:pt x="121" y="183"/>
                  </a:cubicBezTo>
                  <a:cubicBezTo>
                    <a:pt x="121" y="181"/>
                    <a:pt x="117" y="183"/>
                    <a:pt x="117" y="183"/>
                  </a:cubicBezTo>
                  <a:cubicBezTo>
                    <a:pt x="111" y="168"/>
                    <a:pt x="111" y="168"/>
                    <a:pt x="111" y="168"/>
                  </a:cubicBezTo>
                  <a:cubicBezTo>
                    <a:pt x="138" y="173"/>
                    <a:pt x="138" y="173"/>
                    <a:pt x="138" y="173"/>
                  </a:cubicBezTo>
                  <a:cubicBezTo>
                    <a:pt x="142" y="165"/>
                    <a:pt x="142" y="165"/>
                    <a:pt x="142" y="165"/>
                  </a:cubicBezTo>
                  <a:cubicBezTo>
                    <a:pt x="145" y="165"/>
                    <a:pt x="145" y="165"/>
                    <a:pt x="145" y="165"/>
                  </a:cubicBezTo>
                  <a:cubicBezTo>
                    <a:pt x="150" y="154"/>
                    <a:pt x="150" y="154"/>
                    <a:pt x="150" y="154"/>
                  </a:cubicBezTo>
                  <a:cubicBezTo>
                    <a:pt x="150" y="154"/>
                    <a:pt x="146" y="147"/>
                    <a:pt x="146" y="142"/>
                  </a:cubicBezTo>
                  <a:cubicBezTo>
                    <a:pt x="146" y="137"/>
                    <a:pt x="153" y="138"/>
                    <a:pt x="153" y="138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7" y="125"/>
                    <a:pt x="157" y="125"/>
                    <a:pt x="157" y="12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3" y="78"/>
                    <a:pt x="183" y="78"/>
                    <a:pt x="183" y="78"/>
                  </a:cubicBezTo>
                  <a:cubicBezTo>
                    <a:pt x="185" y="78"/>
                    <a:pt x="195" y="71"/>
                    <a:pt x="195" y="71"/>
                  </a:cubicBezTo>
                  <a:cubicBezTo>
                    <a:pt x="195" y="71"/>
                    <a:pt x="202" y="62"/>
                    <a:pt x="203" y="57"/>
                  </a:cubicBezTo>
                  <a:cubicBezTo>
                    <a:pt x="203" y="53"/>
                    <a:pt x="195" y="53"/>
                    <a:pt x="191" y="53"/>
                  </a:cubicBezTo>
                  <a:cubicBezTo>
                    <a:pt x="187" y="53"/>
                    <a:pt x="190" y="44"/>
                    <a:pt x="190" y="44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83" y="30"/>
                    <a:pt x="183" y="30"/>
                    <a:pt x="183" y="30"/>
                  </a:cubicBezTo>
                  <a:cubicBezTo>
                    <a:pt x="183" y="28"/>
                    <a:pt x="183" y="28"/>
                    <a:pt x="183" y="28"/>
                  </a:cubicBezTo>
                  <a:cubicBezTo>
                    <a:pt x="179" y="31"/>
                    <a:pt x="179" y="31"/>
                    <a:pt x="179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69" y="28"/>
                    <a:pt x="168" y="24"/>
                    <a:pt x="164" y="24"/>
                  </a:cubicBezTo>
                  <a:cubicBezTo>
                    <a:pt x="161" y="24"/>
                    <a:pt x="163" y="30"/>
                    <a:pt x="157" y="31"/>
                  </a:cubicBezTo>
                  <a:cubicBezTo>
                    <a:pt x="151" y="34"/>
                    <a:pt x="147" y="27"/>
                    <a:pt x="147" y="27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35" y="23"/>
                    <a:pt x="135" y="23"/>
                    <a:pt x="135" y="23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5" y="21"/>
                    <a:pt x="121" y="30"/>
                    <a:pt x="113" y="23"/>
                  </a:cubicBezTo>
                  <a:cubicBezTo>
                    <a:pt x="105" y="16"/>
                    <a:pt x="120" y="10"/>
                    <a:pt x="120" y="10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4" y="119"/>
                    <a:pt x="54" y="119"/>
                    <a:pt x="54" y="11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2" y="197"/>
                    <a:pt x="2" y="197"/>
                    <a:pt x="2" y="197"/>
                  </a:cubicBezTo>
                  <a:cubicBezTo>
                    <a:pt x="2" y="204"/>
                    <a:pt x="2" y="204"/>
                    <a:pt x="2" y="204"/>
                  </a:cubicBezTo>
                  <a:cubicBezTo>
                    <a:pt x="17" y="209"/>
                    <a:pt x="17" y="209"/>
                    <a:pt x="17" y="209"/>
                  </a:cubicBezTo>
                  <a:cubicBezTo>
                    <a:pt x="29" y="197"/>
                    <a:pt x="29" y="197"/>
                    <a:pt x="29" y="197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1" y="220"/>
                    <a:pt x="11" y="226"/>
                    <a:pt x="11" y="226"/>
                  </a:cubicBezTo>
                  <a:cubicBezTo>
                    <a:pt x="11" y="226"/>
                    <a:pt x="18" y="229"/>
                    <a:pt x="20" y="228"/>
                  </a:cubicBezTo>
                  <a:cubicBezTo>
                    <a:pt x="22" y="227"/>
                    <a:pt x="29" y="225"/>
                    <a:pt x="29" y="225"/>
                  </a:cubicBezTo>
                  <a:cubicBezTo>
                    <a:pt x="33" y="227"/>
                    <a:pt x="33" y="227"/>
                    <a:pt x="33" y="227"/>
                  </a:cubicBezTo>
                  <a:cubicBezTo>
                    <a:pt x="36" y="224"/>
                    <a:pt x="36" y="224"/>
                    <a:pt x="36" y="224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36" y="233"/>
                    <a:pt x="36" y="233"/>
                    <a:pt x="36" y="233"/>
                  </a:cubicBezTo>
                  <a:cubicBezTo>
                    <a:pt x="30" y="228"/>
                    <a:pt x="30" y="228"/>
                    <a:pt x="30" y="228"/>
                  </a:cubicBezTo>
                  <a:cubicBezTo>
                    <a:pt x="30" y="228"/>
                    <a:pt x="32" y="239"/>
                    <a:pt x="30" y="244"/>
                  </a:cubicBezTo>
                  <a:cubicBezTo>
                    <a:pt x="27" y="250"/>
                    <a:pt x="19" y="260"/>
                    <a:pt x="19" y="260"/>
                  </a:cubicBezTo>
                  <a:cubicBezTo>
                    <a:pt x="23" y="264"/>
                    <a:pt x="23" y="264"/>
                    <a:pt x="23" y="264"/>
                  </a:cubicBezTo>
                  <a:cubicBezTo>
                    <a:pt x="21" y="275"/>
                    <a:pt x="21" y="275"/>
                    <a:pt x="21" y="275"/>
                  </a:cubicBezTo>
                  <a:cubicBezTo>
                    <a:pt x="21" y="275"/>
                    <a:pt x="17" y="282"/>
                    <a:pt x="17" y="286"/>
                  </a:cubicBezTo>
                  <a:cubicBezTo>
                    <a:pt x="17" y="289"/>
                    <a:pt x="18" y="295"/>
                    <a:pt x="16" y="297"/>
                  </a:cubicBezTo>
                  <a:cubicBezTo>
                    <a:pt x="13" y="300"/>
                    <a:pt x="10" y="304"/>
                    <a:pt x="10" y="304"/>
                  </a:cubicBezTo>
                  <a:cubicBezTo>
                    <a:pt x="10" y="308"/>
                    <a:pt x="10" y="308"/>
                    <a:pt x="10" y="30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2"/>
                    <a:pt x="12" y="319"/>
                    <a:pt x="19" y="318"/>
                  </a:cubicBezTo>
                  <a:cubicBezTo>
                    <a:pt x="27" y="318"/>
                    <a:pt x="51" y="334"/>
                    <a:pt x="51" y="334"/>
                  </a:cubicBezTo>
                  <a:cubicBezTo>
                    <a:pt x="51" y="334"/>
                    <a:pt x="57" y="336"/>
                    <a:pt x="63" y="334"/>
                  </a:cubicBezTo>
                  <a:cubicBezTo>
                    <a:pt x="68" y="332"/>
                    <a:pt x="73" y="328"/>
                    <a:pt x="73" y="328"/>
                  </a:cubicBezTo>
                  <a:cubicBezTo>
                    <a:pt x="85" y="328"/>
                    <a:pt x="85" y="328"/>
                    <a:pt x="85" y="328"/>
                  </a:cubicBezTo>
                  <a:cubicBezTo>
                    <a:pt x="85" y="311"/>
                    <a:pt x="85" y="311"/>
                    <a:pt x="85" y="311"/>
                  </a:cubicBezTo>
                  <a:lnTo>
                    <a:pt x="83" y="304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29" name="Freeform 185"/>
            <p:cNvSpPr>
              <a:spLocks/>
            </p:cNvSpPr>
            <p:nvPr/>
          </p:nvSpPr>
          <p:spPr bwMode="auto">
            <a:xfrm>
              <a:off x="4677" y="3592"/>
              <a:ext cx="151" cy="14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8" y="81"/>
                </a:cxn>
                <a:cxn ang="0">
                  <a:pos x="11" y="67"/>
                </a:cxn>
                <a:cxn ang="0">
                  <a:pos x="30" y="65"/>
                </a:cxn>
                <a:cxn ang="0">
                  <a:pos x="28" y="47"/>
                </a:cxn>
                <a:cxn ang="0">
                  <a:pos x="36" y="48"/>
                </a:cxn>
                <a:cxn ang="0">
                  <a:pos x="37" y="46"/>
                </a:cxn>
                <a:cxn ang="0">
                  <a:pos x="52" y="46"/>
                </a:cxn>
                <a:cxn ang="0">
                  <a:pos x="57" y="44"/>
                </a:cxn>
                <a:cxn ang="0">
                  <a:pos x="68" y="40"/>
                </a:cxn>
                <a:cxn ang="0">
                  <a:pos x="75" y="29"/>
                </a:cxn>
                <a:cxn ang="0">
                  <a:pos x="86" y="22"/>
                </a:cxn>
                <a:cxn ang="0">
                  <a:pos x="91" y="14"/>
                </a:cxn>
                <a:cxn ang="0">
                  <a:pos x="95" y="13"/>
                </a:cxn>
                <a:cxn ang="0">
                  <a:pos x="113" y="0"/>
                </a:cxn>
                <a:cxn ang="0">
                  <a:pos x="105" y="9"/>
                </a:cxn>
                <a:cxn ang="0">
                  <a:pos x="103" y="16"/>
                </a:cxn>
                <a:cxn ang="0">
                  <a:pos x="91" y="28"/>
                </a:cxn>
                <a:cxn ang="0">
                  <a:pos x="91" y="33"/>
                </a:cxn>
                <a:cxn ang="0">
                  <a:pos x="83" y="41"/>
                </a:cxn>
                <a:cxn ang="0">
                  <a:pos x="101" y="53"/>
                </a:cxn>
                <a:cxn ang="0">
                  <a:pos x="98" y="57"/>
                </a:cxn>
                <a:cxn ang="0">
                  <a:pos x="93" y="56"/>
                </a:cxn>
                <a:cxn ang="0">
                  <a:pos x="90" y="60"/>
                </a:cxn>
                <a:cxn ang="0">
                  <a:pos x="78" y="62"/>
                </a:cxn>
                <a:cxn ang="0">
                  <a:pos x="77" y="74"/>
                </a:cxn>
                <a:cxn ang="0">
                  <a:pos x="74" y="74"/>
                </a:cxn>
                <a:cxn ang="0">
                  <a:pos x="72" y="77"/>
                </a:cxn>
                <a:cxn ang="0">
                  <a:pos x="50" y="92"/>
                </a:cxn>
                <a:cxn ang="0">
                  <a:pos x="50" y="101"/>
                </a:cxn>
                <a:cxn ang="0">
                  <a:pos x="41" y="95"/>
                </a:cxn>
                <a:cxn ang="0">
                  <a:pos x="17" y="101"/>
                </a:cxn>
                <a:cxn ang="0">
                  <a:pos x="0" y="75"/>
                </a:cxn>
              </a:cxnLst>
              <a:rect l="0" t="0" r="r" b="b"/>
              <a:pathLst>
                <a:path w="113" h="106">
                  <a:moveTo>
                    <a:pt x="0" y="75"/>
                  </a:moveTo>
                  <a:cubicBezTo>
                    <a:pt x="0" y="75"/>
                    <a:pt x="4" y="83"/>
                    <a:pt x="8" y="81"/>
                  </a:cubicBezTo>
                  <a:cubicBezTo>
                    <a:pt x="11" y="79"/>
                    <a:pt x="7" y="72"/>
                    <a:pt x="11" y="67"/>
                  </a:cubicBezTo>
                  <a:cubicBezTo>
                    <a:pt x="16" y="64"/>
                    <a:pt x="26" y="72"/>
                    <a:pt x="30" y="65"/>
                  </a:cubicBezTo>
                  <a:cubicBezTo>
                    <a:pt x="34" y="59"/>
                    <a:pt x="28" y="47"/>
                    <a:pt x="28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64" y="43"/>
                    <a:pt x="68" y="40"/>
                  </a:cubicBezTo>
                  <a:cubicBezTo>
                    <a:pt x="72" y="36"/>
                    <a:pt x="70" y="31"/>
                    <a:pt x="75" y="29"/>
                  </a:cubicBezTo>
                  <a:cubicBezTo>
                    <a:pt x="80" y="28"/>
                    <a:pt x="82" y="25"/>
                    <a:pt x="86" y="22"/>
                  </a:cubicBezTo>
                  <a:cubicBezTo>
                    <a:pt x="90" y="19"/>
                    <a:pt x="91" y="14"/>
                    <a:pt x="91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3"/>
                    <a:pt x="80" y="34"/>
                    <a:pt x="83" y="41"/>
                  </a:cubicBezTo>
                  <a:cubicBezTo>
                    <a:pt x="88" y="48"/>
                    <a:pt x="101" y="53"/>
                    <a:pt x="101" y="53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81" y="59"/>
                    <a:pt x="78" y="62"/>
                  </a:cubicBezTo>
                  <a:cubicBezTo>
                    <a:pt x="75" y="64"/>
                    <a:pt x="77" y="74"/>
                    <a:pt x="77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2" y="77"/>
                    <a:pt x="52" y="87"/>
                    <a:pt x="50" y="92"/>
                  </a:cubicBezTo>
                  <a:cubicBezTo>
                    <a:pt x="49" y="96"/>
                    <a:pt x="54" y="101"/>
                    <a:pt x="50" y="101"/>
                  </a:cubicBezTo>
                  <a:cubicBezTo>
                    <a:pt x="45" y="103"/>
                    <a:pt x="41" y="95"/>
                    <a:pt x="41" y="95"/>
                  </a:cubicBezTo>
                  <a:cubicBezTo>
                    <a:pt x="41" y="95"/>
                    <a:pt x="27" y="106"/>
                    <a:pt x="17" y="101"/>
                  </a:cubicBezTo>
                  <a:cubicBezTo>
                    <a:pt x="8" y="96"/>
                    <a:pt x="2" y="92"/>
                    <a:pt x="0" y="75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30" name="Freeform 186"/>
            <p:cNvSpPr>
              <a:spLocks/>
            </p:cNvSpPr>
            <p:nvPr/>
          </p:nvSpPr>
          <p:spPr bwMode="auto">
            <a:xfrm>
              <a:off x="3387" y="3000"/>
              <a:ext cx="266" cy="228"/>
            </a:xfrm>
            <a:custGeom>
              <a:avLst/>
              <a:gdLst>
                <a:gd name="T0" fmla="*/ 71523 w 198"/>
                <a:gd name="T1" fmla="*/ 23539 h 170"/>
                <a:gd name="T2" fmla="*/ 66120 w 198"/>
                <a:gd name="T3" fmla="*/ 18999 h 170"/>
                <a:gd name="T4" fmla="*/ 61707 w 198"/>
                <a:gd name="T5" fmla="*/ 18646 h 170"/>
                <a:gd name="T6" fmla="*/ 61966 w 198"/>
                <a:gd name="T7" fmla="*/ 15763 h 170"/>
                <a:gd name="T8" fmla="*/ 61707 w 198"/>
                <a:gd name="T9" fmla="*/ 14579 h 170"/>
                <a:gd name="T10" fmla="*/ 63909 w 198"/>
                <a:gd name="T11" fmla="*/ 11037 h 170"/>
                <a:gd name="T12" fmla="*/ 65134 w 198"/>
                <a:gd name="T13" fmla="*/ 6384 h 170"/>
                <a:gd name="T14" fmla="*/ 66120 w 198"/>
                <a:gd name="T15" fmla="*/ 5239 h 170"/>
                <a:gd name="T16" fmla="*/ 60460 w 198"/>
                <a:gd name="T17" fmla="*/ 4575 h 170"/>
                <a:gd name="T18" fmla="*/ 56361 w 198"/>
                <a:gd name="T19" fmla="*/ 6384 h 170"/>
                <a:gd name="T20" fmla="*/ 53239 w 198"/>
                <a:gd name="T21" fmla="*/ 2171 h 170"/>
                <a:gd name="T22" fmla="*/ 50185 w 198"/>
                <a:gd name="T23" fmla="*/ 3090 h 170"/>
                <a:gd name="T24" fmla="*/ 47896 w 198"/>
                <a:gd name="T25" fmla="*/ 1281 h 170"/>
                <a:gd name="T26" fmla="*/ 45004 w 198"/>
                <a:gd name="T27" fmla="*/ 955 h 170"/>
                <a:gd name="T28" fmla="*/ 43950 w 198"/>
                <a:gd name="T29" fmla="*/ 3090 h 170"/>
                <a:gd name="T30" fmla="*/ 40976 w 198"/>
                <a:gd name="T31" fmla="*/ 955 h 170"/>
                <a:gd name="T32" fmla="*/ 38307 w 198"/>
                <a:gd name="T33" fmla="*/ 3906 h 170"/>
                <a:gd name="T34" fmla="*/ 35121 w 198"/>
                <a:gd name="T35" fmla="*/ 2304 h 170"/>
                <a:gd name="T36" fmla="*/ 27038 w 198"/>
                <a:gd name="T37" fmla="*/ 2304 h 170"/>
                <a:gd name="T38" fmla="*/ 22704 w 198"/>
                <a:gd name="T39" fmla="*/ 0 h 170"/>
                <a:gd name="T40" fmla="*/ 20912 w 198"/>
                <a:gd name="T41" fmla="*/ 2171 h 170"/>
                <a:gd name="T42" fmla="*/ 15299 w 198"/>
                <a:gd name="T43" fmla="*/ 1281 h 170"/>
                <a:gd name="T44" fmla="*/ 12580 w 198"/>
                <a:gd name="T45" fmla="*/ 6753 h 170"/>
                <a:gd name="T46" fmla="*/ 7813 w 198"/>
                <a:gd name="T47" fmla="*/ 4144 h 170"/>
                <a:gd name="T48" fmla="*/ 2398 w 198"/>
                <a:gd name="T49" fmla="*/ 3090 h 170"/>
                <a:gd name="T50" fmla="*/ 2995 w 198"/>
                <a:gd name="T51" fmla="*/ 12638 h 170"/>
                <a:gd name="T52" fmla="*/ 6525 w 198"/>
                <a:gd name="T53" fmla="*/ 13201 h 170"/>
                <a:gd name="T54" fmla="*/ 8477 w 198"/>
                <a:gd name="T55" fmla="*/ 15555 h 170"/>
                <a:gd name="T56" fmla="*/ 7813 w 198"/>
                <a:gd name="T57" fmla="*/ 16950 h 170"/>
                <a:gd name="T58" fmla="*/ 10541 w 198"/>
                <a:gd name="T59" fmla="*/ 20655 h 170"/>
                <a:gd name="T60" fmla="*/ 14101 w 198"/>
                <a:gd name="T61" fmla="*/ 27026 h 170"/>
                <a:gd name="T62" fmla="*/ 20912 w 198"/>
                <a:gd name="T63" fmla="*/ 32442 h 170"/>
                <a:gd name="T64" fmla="*/ 21504 w 198"/>
                <a:gd name="T65" fmla="*/ 33540 h 170"/>
                <a:gd name="T66" fmla="*/ 27806 w 198"/>
                <a:gd name="T67" fmla="*/ 39121 h 170"/>
                <a:gd name="T68" fmla="*/ 32340 w 198"/>
                <a:gd name="T69" fmla="*/ 41181 h 170"/>
                <a:gd name="T70" fmla="*/ 32340 w 198"/>
                <a:gd name="T71" fmla="*/ 44335 h 170"/>
                <a:gd name="T72" fmla="*/ 39629 w 198"/>
                <a:gd name="T73" fmla="*/ 49668 h 170"/>
                <a:gd name="T74" fmla="*/ 40433 w 198"/>
                <a:gd name="T75" fmla="*/ 53697 h 170"/>
                <a:gd name="T76" fmla="*/ 43447 w 198"/>
                <a:gd name="T77" fmla="*/ 52708 h 170"/>
                <a:gd name="T78" fmla="*/ 51463 w 198"/>
                <a:gd name="T79" fmla="*/ 59461 h 170"/>
                <a:gd name="T80" fmla="*/ 53415 w 198"/>
                <a:gd name="T81" fmla="*/ 59092 h 170"/>
                <a:gd name="T82" fmla="*/ 54635 w 198"/>
                <a:gd name="T83" fmla="*/ 60330 h 170"/>
                <a:gd name="T84" fmla="*/ 56361 w 198"/>
                <a:gd name="T85" fmla="*/ 59092 h 170"/>
                <a:gd name="T86" fmla="*/ 56361 w 198"/>
                <a:gd name="T87" fmla="*/ 55896 h 170"/>
                <a:gd name="T88" fmla="*/ 55441 w 198"/>
                <a:gd name="T89" fmla="*/ 55896 h 170"/>
                <a:gd name="T90" fmla="*/ 55049 w 198"/>
                <a:gd name="T91" fmla="*/ 49829 h 170"/>
                <a:gd name="T92" fmla="*/ 57534 w 198"/>
                <a:gd name="T93" fmla="*/ 48614 h 170"/>
                <a:gd name="T94" fmla="*/ 57362 w 198"/>
                <a:gd name="T95" fmla="*/ 43510 h 170"/>
                <a:gd name="T96" fmla="*/ 60460 w 198"/>
                <a:gd name="T97" fmla="*/ 41677 h 170"/>
                <a:gd name="T98" fmla="*/ 64240 w 198"/>
                <a:gd name="T99" fmla="*/ 42341 h 170"/>
                <a:gd name="T100" fmla="*/ 60961 w 198"/>
                <a:gd name="T101" fmla="*/ 38028 h 170"/>
                <a:gd name="T102" fmla="*/ 61060 w 198"/>
                <a:gd name="T103" fmla="*/ 35710 h 170"/>
                <a:gd name="T104" fmla="*/ 62995 w 198"/>
                <a:gd name="T105" fmla="*/ 37153 h 170"/>
                <a:gd name="T106" fmla="*/ 66120 w 198"/>
                <a:gd name="T107" fmla="*/ 37153 h 170"/>
                <a:gd name="T108" fmla="*/ 66145 w 198"/>
                <a:gd name="T109" fmla="*/ 35171 h 170"/>
                <a:gd name="T110" fmla="*/ 70045 w 198"/>
                <a:gd name="T111" fmla="*/ 35171 h 170"/>
                <a:gd name="T112" fmla="*/ 68117 w 198"/>
                <a:gd name="T113" fmla="*/ 29974 h 170"/>
                <a:gd name="T114" fmla="*/ 65134 w 198"/>
                <a:gd name="T115" fmla="*/ 25893 h 170"/>
                <a:gd name="T116" fmla="*/ 69740 w 198"/>
                <a:gd name="T117" fmla="*/ 26224 h 170"/>
                <a:gd name="T118" fmla="*/ 71523 w 198"/>
                <a:gd name="T119" fmla="*/ 23539 h 17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8"/>
                <a:gd name="T181" fmla="*/ 0 h 170"/>
                <a:gd name="T182" fmla="*/ 198 w 198"/>
                <a:gd name="T183" fmla="*/ 170 h 17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8" h="170">
                  <a:moveTo>
                    <a:pt x="195" y="66"/>
                  </a:moveTo>
                  <a:cubicBezTo>
                    <a:pt x="180" y="54"/>
                    <a:pt x="180" y="54"/>
                    <a:pt x="180" y="54"/>
                  </a:cubicBezTo>
                  <a:cubicBezTo>
                    <a:pt x="180" y="54"/>
                    <a:pt x="172" y="54"/>
                    <a:pt x="168" y="53"/>
                  </a:cubicBezTo>
                  <a:cubicBezTo>
                    <a:pt x="165" y="52"/>
                    <a:pt x="169" y="45"/>
                    <a:pt x="169" y="45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41"/>
                    <a:pt x="172" y="35"/>
                    <a:pt x="174" y="31"/>
                  </a:cubicBezTo>
                  <a:cubicBezTo>
                    <a:pt x="176" y="27"/>
                    <a:pt x="177" y="18"/>
                    <a:pt x="177" y="18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0" y="18"/>
                    <a:pt x="154" y="18"/>
                  </a:cubicBezTo>
                  <a:cubicBezTo>
                    <a:pt x="149" y="18"/>
                    <a:pt x="151" y="9"/>
                    <a:pt x="145" y="6"/>
                  </a:cubicBezTo>
                  <a:cubicBezTo>
                    <a:pt x="139" y="5"/>
                    <a:pt x="137" y="9"/>
                    <a:pt x="137" y="9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9"/>
                    <a:pt x="120" y="9"/>
                  </a:cubicBezTo>
                  <a:cubicBezTo>
                    <a:pt x="117" y="9"/>
                    <a:pt x="112" y="3"/>
                    <a:pt x="112" y="3"/>
                  </a:cubicBezTo>
                  <a:cubicBezTo>
                    <a:pt x="112" y="3"/>
                    <a:pt x="108" y="11"/>
                    <a:pt x="104" y="11"/>
                  </a:cubicBezTo>
                  <a:cubicBezTo>
                    <a:pt x="101" y="11"/>
                    <a:pt x="96" y="7"/>
                    <a:pt x="96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0" y="7"/>
                    <a:pt x="62" y="0"/>
                    <a:pt x="62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6"/>
                    <a:pt x="46" y="4"/>
                    <a:pt x="42" y="4"/>
                  </a:cubicBezTo>
                  <a:cubicBezTo>
                    <a:pt x="38" y="5"/>
                    <a:pt x="38" y="18"/>
                    <a:pt x="34" y="19"/>
                  </a:cubicBezTo>
                  <a:cubicBezTo>
                    <a:pt x="30" y="21"/>
                    <a:pt x="24" y="15"/>
                    <a:pt x="21" y="12"/>
                  </a:cubicBezTo>
                  <a:cubicBezTo>
                    <a:pt x="18" y="9"/>
                    <a:pt x="14" y="4"/>
                    <a:pt x="7" y="9"/>
                  </a:cubicBezTo>
                  <a:cubicBezTo>
                    <a:pt x="0" y="12"/>
                    <a:pt x="8" y="36"/>
                    <a:pt x="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6" y="51"/>
                    <a:pt x="29" y="58"/>
                  </a:cubicBezTo>
                  <a:cubicBezTo>
                    <a:pt x="31" y="63"/>
                    <a:pt x="30" y="68"/>
                    <a:pt x="38" y="76"/>
                  </a:cubicBezTo>
                  <a:cubicBezTo>
                    <a:pt x="44" y="83"/>
                    <a:pt x="57" y="92"/>
                    <a:pt x="57" y="92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6"/>
                    <a:pt x="87" y="120"/>
                    <a:pt x="88" y="125"/>
                  </a:cubicBezTo>
                  <a:cubicBezTo>
                    <a:pt x="89" y="129"/>
                    <a:pt x="102" y="135"/>
                    <a:pt x="108" y="140"/>
                  </a:cubicBezTo>
                  <a:cubicBezTo>
                    <a:pt x="113" y="145"/>
                    <a:pt x="110" y="151"/>
                    <a:pt x="110" y="151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140" y="168"/>
                    <a:pt x="142" y="165"/>
                    <a:pt x="146" y="167"/>
                  </a:cubicBezTo>
                  <a:cubicBezTo>
                    <a:pt x="148" y="167"/>
                    <a:pt x="149" y="168"/>
                    <a:pt x="149" y="170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1" y="157"/>
                    <a:pt x="149" y="144"/>
                    <a:pt x="150" y="141"/>
                  </a:cubicBezTo>
                  <a:cubicBezTo>
                    <a:pt x="152" y="138"/>
                    <a:pt x="155" y="138"/>
                    <a:pt x="157" y="137"/>
                  </a:cubicBezTo>
                  <a:cubicBezTo>
                    <a:pt x="159" y="135"/>
                    <a:pt x="154" y="126"/>
                    <a:pt x="156" y="123"/>
                  </a:cubicBezTo>
                  <a:cubicBezTo>
                    <a:pt x="157" y="121"/>
                    <a:pt x="160" y="117"/>
                    <a:pt x="165" y="117"/>
                  </a:cubicBezTo>
                  <a:cubicBezTo>
                    <a:pt x="168" y="117"/>
                    <a:pt x="172" y="122"/>
                    <a:pt x="175" y="119"/>
                  </a:cubicBezTo>
                  <a:cubicBezTo>
                    <a:pt x="177" y="116"/>
                    <a:pt x="166" y="107"/>
                    <a:pt x="166" y="107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81" y="99"/>
                    <a:pt x="186" y="104"/>
                    <a:pt x="191" y="99"/>
                  </a:cubicBezTo>
                  <a:cubicBezTo>
                    <a:pt x="198" y="96"/>
                    <a:pt x="185" y="84"/>
                    <a:pt x="185" y="8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85" y="74"/>
                    <a:pt x="190" y="74"/>
                  </a:cubicBezTo>
                  <a:cubicBezTo>
                    <a:pt x="195" y="74"/>
                    <a:pt x="195" y="66"/>
                    <a:pt x="195" y="66"/>
                  </a:cubicBez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1" name="Freeform 187"/>
            <p:cNvSpPr>
              <a:spLocks noEditPoints="1"/>
            </p:cNvSpPr>
            <p:nvPr/>
          </p:nvSpPr>
          <p:spPr bwMode="auto">
            <a:xfrm>
              <a:off x="3250" y="2891"/>
              <a:ext cx="376" cy="345"/>
            </a:xfrm>
            <a:custGeom>
              <a:avLst/>
              <a:gdLst>
                <a:gd name="T0" fmla="*/ 554455 w 280"/>
                <a:gd name="T1" fmla="*/ 111741 h 257"/>
                <a:gd name="T2" fmla="*/ 528213 w 280"/>
                <a:gd name="T3" fmla="*/ 72106 h 257"/>
                <a:gd name="T4" fmla="*/ 416421 w 280"/>
                <a:gd name="T5" fmla="*/ 92523 h 257"/>
                <a:gd name="T6" fmla="*/ 334225 w 280"/>
                <a:gd name="T7" fmla="*/ 24432 h 257"/>
                <a:gd name="T8" fmla="*/ 271766 w 280"/>
                <a:gd name="T9" fmla="*/ 1 h 257"/>
                <a:gd name="T10" fmla="*/ 206874 w 280"/>
                <a:gd name="T11" fmla="*/ 59104 h 257"/>
                <a:gd name="T12" fmla="*/ 169810 w 280"/>
                <a:gd name="T13" fmla="*/ 123368 h 257"/>
                <a:gd name="T14" fmla="*/ 189754 w 280"/>
                <a:gd name="T15" fmla="*/ 152674 h 257"/>
                <a:gd name="T16" fmla="*/ 142875 w 280"/>
                <a:gd name="T17" fmla="*/ 160175 h 257"/>
                <a:gd name="T18" fmla="*/ 106396 w 280"/>
                <a:gd name="T19" fmla="*/ 140043 h 257"/>
                <a:gd name="T20" fmla="*/ 56063 w 280"/>
                <a:gd name="T21" fmla="*/ 160175 h 257"/>
                <a:gd name="T22" fmla="*/ 4188 w 280"/>
                <a:gd name="T23" fmla="*/ 161361 h 257"/>
                <a:gd name="T24" fmla="*/ 23152 w 280"/>
                <a:gd name="T25" fmla="*/ 207626 h 257"/>
                <a:gd name="T26" fmla="*/ 55463 w 280"/>
                <a:gd name="T27" fmla="*/ 252367 h 257"/>
                <a:gd name="T28" fmla="*/ 131298 w 280"/>
                <a:gd name="T29" fmla="*/ 201366 h 257"/>
                <a:gd name="T30" fmla="*/ 217748 w 280"/>
                <a:gd name="T31" fmla="*/ 319583 h 257"/>
                <a:gd name="T32" fmla="*/ 211009 w 280"/>
                <a:gd name="T33" fmla="*/ 372360 h 257"/>
                <a:gd name="T34" fmla="*/ 306213 w 280"/>
                <a:gd name="T35" fmla="*/ 414987 h 257"/>
                <a:gd name="T36" fmla="*/ 448606 w 280"/>
                <a:gd name="T37" fmla="*/ 495803 h 257"/>
                <a:gd name="T38" fmla="*/ 387520 w 280"/>
                <a:gd name="T39" fmla="*/ 482995 h 257"/>
                <a:gd name="T40" fmla="*/ 492219 w 280"/>
                <a:gd name="T41" fmla="*/ 525097 h 257"/>
                <a:gd name="T42" fmla="*/ 528213 w 280"/>
                <a:gd name="T43" fmla="*/ 524013 h 257"/>
                <a:gd name="T44" fmla="*/ 448606 w 280"/>
                <a:gd name="T45" fmla="*/ 468674 h 257"/>
                <a:gd name="T46" fmla="*/ 342177 w 280"/>
                <a:gd name="T47" fmla="*/ 372360 h 257"/>
                <a:gd name="T48" fmla="*/ 262233 w 280"/>
                <a:gd name="T49" fmla="*/ 271471 h 257"/>
                <a:gd name="T50" fmla="*/ 231505 w 280"/>
                <a:gd name="T51" fmla="*/ 189636 h 257"/>
                <a:gd name="T52" fmla="*/ 338854 w 280"/>
                <a:gd name="T53" fmla="*/ 184395 h 257"/>
                <a:gd name="T54" fmla="*/ 439968 w 280"/>
                <a:gd name="T55" fmla="*/ 194243 h 257"/>
                <a:gd name="T56" fmla="*/ 496578 w 280"/>
                <a:gd name="T57" fmla="*/ 178607 h 257"/>
                <a:gd name="T58" fmla="*/ 569659 w 280"/>
                <a:gd name="T59" fmla="*/ 198410 h 257"/>
                <a:gd name="T60" fmla="*/ 596836 w 280"/>
                <a:gd name="T61" fmla="*/ 156128 h 257"/>
                <a:gd name="T62" fmla="*/ 128381 w 280"/>
                <a:gd name="T63" fmla="*/ 216281 h 257"/>
                <a:gd name="T64" fmla="*/ 106396 w 280"/>
                <a:gd name="T65" fmla="*/ 204951 h 257"/>
                <a:gd name="T66" fmla="*/ 119948 w 280"/>
                <a:gd name="T67" fmla="*/ 226405 h 257"/>
                <a:gd name="T68" fmla="*/ 100015 w 280"/>
                <a:gd name="T69" fmla="*/ 242916 h 257"/>
                <a:gd name="T70" fmla="*/ 86694 w 280"/>
                <a:gd name="T71" fmla="*/ 201366 h 257"/>
                <a:gd name="T72" fmla="*/ 87139 w 280"/>
                <a:gd name="T73" fmla="*/ 234161 h 257"/>
                <a:gd name="T74" fmla="*/ 107233 w 280"/>
                <a:gd name="T75" fmla="*/ 295485 h 257"/>
                <a:gd name="T76" fmla="*/ 105228 w 280"/>
                <a:gd name="T77" fmla="*/ 275129 h 257"/>
                <a:gd name="T78" fmla="*/ 79231 w 280"/>
                <a:gd name="T79" fmla="*/ 275129 h 257"/>
                <a:gd name="T80" fmla="*/ 149334 w 280"/>
                <a:gd name="T81" fmla="*/ 277381 h 257"/>
                <a:gd name="T82" fmla="*/ 162153 w 280"/>
                <a:gd name="T83" fmla="*/ 301773 h 257"/>
                <a:gd name="T84" fmla="*/ 134306 w 280"/>
                <a:gd name="T85" fmla="*/ 254570 h 257"/>
                <a:gd name="T86" fmla="*/ 125145 w 280"/>
                <a:gd name="T87" fmla="*/ 254570 h 257"/>
                <a:gd name="T88" fmla="*/ 161073 w 280"/>
                <a:gd name="T89" fmla="*/ 349128 h 257"/>
                <a:gd name="T90" fmla="*/ 168052 w 280"/>
                <a:gd name="T91" fmla="*/ 357549 h 257"/>
                <a:gd name="T92" fmla="*/ 361617 w 280"/>
                <a:gd name="T93" fmla="*/ 439084 h 257"/>
                <a:gd name="T94" fmla="*/ 306213 w 280"/>
                <a:gd name="T95" fmla="*/ 441761 h 257"/>
                <a:gd name="T96" fmla="*/ 290457 w 280"/>
                <a:gd name="T97" fmla="*/ 435970 h 257"/>
                <a:gd name="T98" fmla="*/ 347581 w 280"/>
                <a:gd name="T99" fmla="*/ 462824 h 257"/>
                <a:gd name="T100" fmla="*/ 325227 w 280"/>
                <a:gd name="T101" fmla="*/ 461821 h 257"/>
                <a:gd name="T102" fmla="*/ 387520 w 280"/>
                <a:gd name="T103" fmla="*/ 469231 h 257"/>
                <a:gd name="T104" fmla="*/ 287349 w 280"/>
                <a:gd name="T105" fmla="*/ 479978 h 257"/>
                <a:gd name="T106" fmla="*/ 361617 w 280"/>
                <a:gd name="T107" fmla="*/ 492659 h 257"/>
                <a:gd name="T108" fmla="*/ 341679 w 280"/>
                <a:gd name="T109" fmla="*/ 495803 h 257"/>
                <a:gd name="T110" fmla="*/ 397531 w 280"/>
                <a:gd name="T111" fmla="*/ 495803 h 257"/>
                <a:gd name="T112" fmla="*/ 454603 w 280"/>
                <a:gd name="T113" fmla="*/ 520162 h 257"/>
                <a:gd name="T114" fmla="*/ 151370 w 280"/>
                <a:gd name="T115" fmla="*/ 327086 h 257"/>
                <a:gd name="T116" fmla="*/ 134306 w 280"/>
                <a:gd name="T117" fmla="*/ 321862 h 257"/>
                <a:gd name="T118" fmla="*/ 162439 w 280"/>
                <a:gd name="T119" fmla="*/ 321862 h 257"/>
                <a:gd name="T120" fmla="*/ 130457 w 280"/>
                <a:gd name="T121" fmla="*/ 301773 h 257"/>
                <a:gd name="T122" fmla="*/ 193370 w 280"/>
                <a:gd name="T123" fmla="*/ 384680 h 257"/>
                <a:gd name="T124" fmla="*/ 172397 w 280"/>
                <a:gd name="T125" fmla="*/ 345886 h 25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0"/>
                <a:gd name="T190" fmla="*/ 0 h 257"/>
                <a:gd name="T191" fmla="*/ 280 w 280"/>
                <a:gd name="T192" fmla="*/ 257 h 25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0" h="257">
                  <a:moveTo>
                    <a:pt x="269" y="74"/>
                  </a:moveTo>
                  <a:cubicBezTo>
                    <a:pt x="258" y="67"/>
                    <a:pt x="258" y="67"/>
                    <a:pt x="258" y="67"/>
                  </a:cubicBezTo>
                  <a:cubicBezTo>
                    <a:pt x="258" y="67"/>
                    <a:pt x="253" y="63"/>
                    <a:pt x="258" y="61"/>
                  </a:cubicBezTo>
                  <a:cubicBezTo>
                    <a:pt x="264" y="59"/>
                    <a:pt x="266" y="53"/>
                    <a:pt x="260" y="53"/>
                  </a:cubicBezTo>
                  <a:cubicBezTo>
                    <a:pt x="256" y="54"/>
                    <a:pt x="256" y="59"/>
                    <a:pt x="253" y="54"/>
                  </a:cubicBezTo>
                  <a:cubicBezTo>
                    <a:pt x="250" y="51"/>
                    <a:pt x="255" y="46"/>
                    <a:pt x="255" y="41"/>
                  </a:cubicBezTo>
                  <a:cubicBezTo>
                    <a:pt x="255" y="40"/>
                    <a:pt x="253" y="37"/>
                    <a:pt x="250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1" y="35"/>
                    <a:pt x="241" y="35"/>
                    <a:pt x="241" y="35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34" y="45"/>
                    <a:pt x="223" y="46"/>
                    <a:pt x="218" y="46"/>
                  </a:cubicBezTo>
                  <a:cubicBezTo>
                    <a:pt x="213" y="46"/>
                    <a:pt x="195" y="44"/>
                    <a:pt x="195" y="44"/>
                  </a:cubicBezTo>
                  <a:cubicBezTo>
                    <a:pt x="195" y="44"/>
                    <a:pt x="194" y="38"/>
                    <a:pt x="190" y="36"/>
                  </a:cubicBezTo>
                  <a:cubicBezTo>
                    <a:pt x="186" y="34"/>
                    <a:pt x="179" y="35"/>
                    <a:pt x="179" y="35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20"/>
                    <a:pt x="159" y="15"/>
                    <a:pt x="157" y="12"/>
                  </a:cubicBezTo>
                  <a:cubicBezTo>
                    <a:pt x="155" y="9"/>
                    <a:pt x="148" y="11"/>
                    <a:pt x="148" y="11"/>
                  </a:cubicBezTo>
                  <a:cubicBezTo>
                    <a:pt x="146" y="6"/>
                    <a:pt x="146" y="6"/>
                    <a:pt x="146" y="6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31" y="0"/>
                    <a:pt x="127" y="1"/>
                  </a:cubicBezTo>
                  <a:cubicBezTo>
                    <a:pt x="124" y="1"/>
                    <a:pt x="127" y="12"/>
                    <a:pt x="127" y="12"/>
                  </a:cubicBezTo>
                  <a:cubicBezTo>
                    <a:pt x="127" y="12"/>
                    <a:pt x="121" y="9"/>
                    <a:pt x="119" y="9"/>
                  </a:cubicBezTo>
                  <a:cubicBezTo>
                    <a:pt x="116" y="9"/>
                    <a:pt x="119" y="16"/>
                    <a:pt x="119" y="16"/>
                  </a:cubicBezTo>
                  <a:cubicBezTo>
                    <a:pt x="119" y="16"/>
                    <a:pt x="100" y="24"/>
                    <a:pt x="97" y="28"/>
                  </a:cubicBezTo>
                  <a:cubicBezTo>
                    <a:pt x="94" y="32"/>
                    <a:pt x="104" y="36"/>
                    <a:pt x="104" y="36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7"/>
                    <a:pt x="82" y="54"/>
                    <a:pt x="80" y="58"/>
                  </a:cubicBezTo>
                  <a:cubicBezTo>
                    <a:pt x="78" y="62"/>
                    <a:pt x="88" y="58"/>
                    <a:pt x="88" y="58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1"/>
                    <a:pt x="88" y="64"/>
                    <a:pt x="86" y="66"/>
                  </a:cubicBezTo>
                  <a:cubicBezTo>
                    <a:pt x="83" y="68"/>
                    <a:pt x="89" y="72"/>
                    <a:pt x="89" y="72"/>
                  </a:cubicBezTo>
                  <a:cubicBezTo>
                    <a:pt x="89" y="72"/>
                    <a:pt x="86" y="77"/>
                    <a:pt x="79" y="77"/>
                  </a:cubicBezTo>
                  <a:cubicBezTo>
                    <a:pt x="73" y="77"/>
                    <a:pt x="75" y="74"/>
                    <a:pt x="75" y="74"/>
                  </a:cubicBezTo>
                  <a:cubicBezTo>
                    <a:pt x="75" y="74"/>
                    <a:pt x="70" y="70"/>
                    <a:pt x="67" y="70"/>
                  </a:cubicBezTo>
                  <a:cubicBezTo>
                    <a:pt x="66" y="70"/>
                    <a:pt x="67" y="75"/>
                    <a:pt x="67" y="75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2"/>
                    <a:pt x="50" y="62"/>
                  </a:cubicBezTo>
                  <a:cubicBezTo>
                    <a:pt x="49" y="63"/>
                    <a:pt x="50" y="66"/>
                    <a:pt x="50" y="66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76"/>
                    <a:pt x="10" y="80"/>
                    <a:pt x="9" y="80"/>
                  </a:cubicBezTo>
                  <a:cubicBezTo>
                    <a:pt x="7" y="80"/>
                    <a:pt x="2" y="77"/>
                    <a:pt x="2" y="77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7" y="107"/>
                    <a:pt x="30" y="111"/>
                    <a:pt x="33" y="110"/>
                  </a:cubicBezTo>
                  <a:cubicBezTo>
                    <a:pt x="37" y="108"/>
                    <a:pt x="34" y="88"/>
                    <a:pt x="39" y="85"/>
                  </a:cubicBezTo>
                  <a:cubicBezTo>
                    <a:pt x="43" y="82"/>
                    <a:pt x="62" y="95"/>
                    <a:pt x="62" y="95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4" y="121"/>
                    <a:pt x="70" y="126"/>
                  </a:cubicBezTo>
                  <a:cubicBezTo>
                    <a:pt x="74" y="131"/>
                    <a:pt x="88" y="146"/>
                    <a:pt x="88" y="146"/>
                  </a:cubicBezTo>
                  <a:cubicBezTo>
                    <a:pt x="88" y="146"/>
                    <a:pt x="98" y="150"/>
                    <a:pt x="102" y="151"/>
                  </a:cubicBezTo>
                  <a:cubicBezTo>
                    <a:pt x="104" y="153"/>
                    <a:pt x="108" y="158"/>
                    <a:pt x="108" y="158"/>
                  </a:cubicBezTo>
                  <a:cubicBezTo>
                    <a:pt x="108" y="158"/>
                    <a:pt x="93" y="153"/>
                    <a:pt x="91" y="151"/>
                  </a:cubicBezTo>
                  <a:cubicBezTo>
                    <a:pt x="89" y="151"/>
                    <a:pt x="82" y="154"/>
                    <a:pt x="82" y="154"/>
                  </a:cubicBezTo>
                  <a:cubicBezTo>
                    <a:pt x="82" y="154"/>
                    <a:pt x="90" y="173"/>
                    <a:pt x="99" y="176"/>
                  </a:cubicBezTo>
                  <a:cubicBezTo>
                    <a:pt x="108" y="179"/>
                    <a:pt x="123" y="190"/>
                    <a:pt x="123" y="190"/>
                  </a:cubicBezTo>
                  <a:cubicBezTo>
                    <a:pt x="123" y="190"/>
                    <a:pt x="120" y="195"/>
                    <a:pt x="123" y="198"/>
                  </a:cubicBezTo>
                  <a:cubicBezTo>
                    <a:pt x="127" y="202"/>
                    <a:pt x="131" y="201"/>
                    <a:pt x="131" y="201"/>
                  </a:cubicBezTo>
                  <a:cubicBezTo>
                    <a:pt x="144" y="197"/>
                    <a:pt x="144" y="197"/>
                    <a:pt x="144" y="197"/>
                  </a:cubicBezTo>
                  <a:cubicBezTo>
                    <a:pt x="169" y="204"/>
                    <a:pt x="169" y="204"/>
                    <a:pt x="169" y="204"/>
                  </a:cubicBezTo>
                  <a:cubicBezTo>
                    <a:pt x="169" y="204"/>
                    <a:pt x="173" y="213"/>
                    <a:pt x="180" y="217"/>
                  </a:cubicBezTo>
                  <a:cubicBezTo>
                    <a:pt x="187" y="219"/>
                    <a:pt x="195" y="225"/>
                    <a:pt x="200" y="228"/>
                  </a:cubicBezTo>
                  <a:cubicBezTo>
                    <a:pt x="203" y="232"/>
                    <a:pt x="210" y="235"/>
                    <a:pt x="210" y="235"/>
                  </a:cubicBezTo>
                  <a:cubicBezTo>
                    <a:pt x="210" y="235"/>
                    <a:pt x="202" y="233"/>
                    <a:pt x="200" y="232"/>
                  </a:cubicBezTo>
                  <a:cubicBezTo>
                    <a:pt x="197" y="230"/>
                    <a:pt x="194" y="228"/>
                    <a:pt x="192" y="228"/>
                  </a:cubicBezTo>
                  <a:cubicBezTo>
                    <a:pt x="189" y="227"/>
                    <a:pt x="176" y="225"/>
                    <a:pt x="176" y="225"/>
                  </a:cubicBezTo>
                  <a:cubicBezTo>
                    <a:pt x="176" y="225"/>
                    <a:pt x="180" y="229"/>
                    <a:pt x="182" y="229"/>
                  </a:cubicBezTo>
                  <a:cubicBezTo>
                    <a:pt x="185" y="230"/>
                    <a:pt x="197" y="235"/>
                    <a:pt x="197" y="235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4" y="239"/>
                    <a:pt x="214" y="239"/>
                    <a:pt x="214" y="239"/>
                  </a:cubicBezTo>
                  <a:cubicBezTo>
                    <a:pt x="231" y="249"/>
                    <a:pt x="231" y="249"/>
                    <a:pt x="231" y="249"/>
                  </a:cubicBezTo>
                  <a:cubicBezTo>
                    <a:pt x="236" y="249"/>
                    <a:pt x="236" y="249"/>
                    <a:pt x="236" y="249"/>
                  </a:cubicBezTo>
                  <a:cubicBezTo>
                    <a:pt x="239" y="251"/>
                    <a:pt x="239" y="251"/>
                    <a:pt x="239" y="251"/>
                  </a:cubicBezTo>
                  <a:cubicBezTo>
                    <a:pt x="251" y="257"/>
                    <a:pt x="251" y="257"/>
                    <a:pt x="251" y="257"/>
                  </a:cubicBezTo>
                  <a:cubicBezTo>
                    <a:pt x="251" y="257"/>
                    <a:pt x="253" y="248"/>
                    <a:pt x="248" y="248"/>
                  </a:cubicBezTo>
                  <a:cubicBezTo>
                    <a:pt x="244" y="246"/>
                    <a:pt x="242" y="249"/>
                    <a:pt x="242" y="249"/>
                  </a:cubicBezTo>
                  <a:cubicBezTo>
                    <a:pt x="220" y="230"/>
                    <a:pt x="220" y="230"/>
                    <a:pt x="220" y="230"/>
                  </a:cubicBezTo>
                  <a:cubicBezTo>
                    <a:pt x="212" y="232"/>
                    <a:pt x="212" y="232"/>
                    <a:pt x="212" y="232"/>
                  </a:cubicBezTo>
                  <a:cubicBezTo>
                    <a:pt x="212" y="232"/>
                    <a:pt x="215" y="226"/>
                    <a:pt x="210" y="221"/>
                  </a:cubicBezTo>
                  <a:cubicBezTo>
                    <a:pt x="204" y="216"/>
                    <a:pt x="191" y="210"/>
                    <a:pt x="190" y="206"/>
                  </a:cubicBezTo>
                  <a:cubicBezTo>
                    <a:pt x="189" y="201"/>
                    <a:pt x="190" y="197"/>
                    <a:pt x="190" y="197"/>
                  </a:cubicBezTo>
                  <a:cubicBezTo>
                    <a:pt x="178" y="191"/>
                    <a:pt x="178" y="191"/>
                    <a:pt x="178" y="191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59" y="173"/>
                    <a:pt x="159" y="173"/>
                    <a:pt x="159" y="173"/>
                  </a:cubicBezTo>
                  <a:cubicBezTo>
                    <a:pt x="159" y="173"/>
                    <a:pt x="146" y="164"/>
                    <a:pt x="140" y="157"/>
                  </a:cubicBezTo>
                  <a:cubicBezTo>
                    <a:pt x="132" y="149"/>
                    <a:pt x="133" y="144"/>
                    <a:pt x="131" y="139"/>
                  </a:cubicBezTo>
                  <a:cubicBezTo>
                    <a:pt x="128" y="132"/>
                    <a:pt x="123" y="129"/>
                    <a:pt x="123" y="129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0" y="118"/>
                    <a:pt x="120" y="118"/>
                    <a:pt x="120" y="118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02" y="93"/>
                    <a:pt x="109" y="90"/>
                  </a:cubicBezTo>
                  <a:cubicBezTo>
                    <a:pt x="116" y="85"/>
                    <a:pt x="120" y="90"/>
                    <a:pt x="123" y="93"/>
                  </a:cubicBezTo>
                  <a:cubicBezTo>
                    <a:pt x="126" y="96"/>
                    <a:pt x="132" y="102"/>
                    <a:pt x="136" y="100"/>
                  </a:cubicBezTo>
                  <a:cubicBezTo>
                    <a:pt x="140" y="99"/>
                    <a:pt x="140" y="86"/>
                    <a:pt x="144" y="85"/>
                  </a:cubicBezTo>
                  <a:cubicBezTo>
                    <a:pt x="148" y="85"/>
                    <a:pt x="159" y="87"/>
                    <a:pt x="159" y="87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1"/>
                    <a:pt x="172" y="88"/>
                    <a:pt x="176" y="88"/>
                  </a:cubicBezTo>
                  <a:cubicBezTo>
                    <a:pt x="198" y="88"/>
                    <a:pt x="198" y="88"/>
                    <a:pt x="198" y="88"/>
                  </a:cubicBezTo>
                  <a:cubicBezTo>
                    <a:pt x="198" y="88"/>
                    <a:pt x="203" y="92"/>
                    <a:pt x="206" y="92"/>
                  </a:cubicBezTo>
                  <a:cubicBezTo>
                    <a:pt x="210" y="92"/>
                    <a:pt x="214" y="84"/>
                    <a:pt x="214" y="84"/>
                  </a:cubicBezTo>
                  <a:cubicBezTo>
                    <a:pt x="214" y="84"/>
                    <a:pt x="219" y="90"/>
                    <a:pt x="222" y="90"/>
                  </a:cubicBezTo>
                  <a:cubicBezTo>
                    <a:pt x="225" y="90"/>
                    <a:pt x="225" y="84"/>
                    <a:pt x="225" y="84"/>
                  </a:cubicBezTo>
                  <a:cubicBezTo>
                    <a:pt x="233" y="85"/>
                    <a:pt x="233" y="85"/>
                    <a:pt x="233" y="8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41" y="86"/>
                    <a:pt x="247" y="87"/>
                  </a:cubicBezTo>
                  <a:cubicBezTo>
                    <a:pt x="253" y="90"/>
                    <a:pt x="251" y="99"/>
                    <a:pt x="256" y="99"/>
                  </a:cubicBezTo>
                  <a:cubicBezTo>
                    <a:pt x="262" y="99"/>
                    <a:pt x="267" y="94"/>
                    <a:pt x="267" y="94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4"/>
                    <a:pt x="280" y="74"/>
                    <a:pt x="280" y="74"/>
                  </a:cubicBezTo>
                  <a:lnTo>
                    <a:pt x="269" y="74"/>
                  </a:lnTo>
                  <a:close/>
                  <a:moveTo>
                    <a:pt x="60" y="109"/>
                  </a:moveTo>
                  <a:cubicBezTo>
                    <a:pt x="64" y="106"/>
                    <a:pt x="64" y="106"/>
                    <a:pt x="64" y="106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7"/>
                    <a:pt x="56" y="107"/>
                    <a:pt x="56" y="107"/>
                  </a:cubicBezTo>
                  <a:lnTo>
                    <a:pt x="60" y="109"/>
                  </a:lnTo>
                  <a:close/>
                  <a:moveTo>
                    <a:pt x="53" y="129"/>
                  </a:moveTo>
                  <a:cubicBezTo>
                    <a:pt x="49" y="126"/>
                    <a:pt x="49" y="126"/>
                    <a:pt x="49" y="126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47" y="115"/>
                    <a:pt x="50" y="112"/>
                    <a:pt x="48" y="110"/>
                  </a:cubicBezTo>
                  <a:cubicBezTo>
                    <a:pt x="47" y="108"/>
                    <a:pt x="45" y="106"/>
                    <a:pt x="44" y="102"/>
                  </a:cubicBezTo>
                  <a:cubicBezTo>
                    <a:pt x="44" y="100"/>
                    <a:pt x="43" y="95"/>
                    <a:pt x="43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42" y="106"/>
                    <a:pt x="44" y="107"/>
                  </a:cubicBezTo>
                  <a:cubicBezTo>
                    <a:pt x="45" y="109"/>
                    <a:pt x="44" y="112"/>
                    <a:pt x="44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6" y="124"/>
                    <a:pt x="46" y="124"/>
                    <a:pt x="46" y="124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3" y="138"/>
                    <a:pt x="53" y="138"/>
                    <a:pt x="53" y="138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9" y="130"/>
                    <a:pt x="49" y="130"/>
                    <a:pt x="49" y="130"/>
                  </a:cubicBezTo>
                  <a:lnTo>
                    <a:pt x="53" y="129"/>
                  </a:lnTo>
                  <a:close/>
                  <a:moveTo>
                    <a:pt x="37" y="130"/>
                  </a:moveTo>
                  <a:cubicBezTo>
                    <a:pt x="37" y="133"/>
                    <a:pt x="40" y="129"/>
                    <a:pt x="40" y="129"/>
                  </a:cubicBezTo>
                  <a:cubicBezTo>
                    <a:pt x="40" y="125"/>
                    <a:pt x="37" y="127"/>
                    <a:pt x="37" y="130"/>
                  </a:cubicBezTo>
                  <a:close/>
                  <a:moveTo>
                    <a:pt x="86" y="147"/>
                  </a:moveTo>
                  <a:cubicBezTo>
                    <a:pt x="78" y="140"/>
                    <a:pt x="78" y="140"/>
                    <a:pt x="78" y="140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0" y="131"/>
                    <a:pt x="70" y="131"/>
                    <a:pt x="70" y="131"/>
                  </a:cubicBezTo>
                  <a:cubicBezTo>
                    <a:pt x="67" y="130"/>
                    <a:pt x="67" y="130"/>
                    <a:pt x="67" y="130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72" y="140"/>
                    <a:pt x="72" y="140"/>
                    <a:pt x="72" y="140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82" y="149"/>
                    <a:pt x="82" y="149"/>
                    <a:pt x="82" y="149"/>
                  </a:cubicBezTo>
                  <a:lnTo>
                    <a:pt x="86" y="147"/>
                  </a:lnTo>
                  <a:close/>
                  <a:moveTo>
                    <a:pt x="59" y="121"/>
                  </a:moveTo>
                  <a:cubicBezTo>
                    <a:pt x="63" y="121"/>
                    <a:pt x="63" y="121"/>
                    <a:pt x="63" y="121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60" y="117"/>
                    <a:pt x="60" y="117"/>
                    <a:pt x="60" y="117"/>
                  </a:cubicBezTo>
                  <a:lnTo>
                    <a:pt x="59" y="121"/>
                  </a:lnTo>
                  <a:close/>
                  <a:moveTo>
                    <a:pt x="77" y="165"/>
                  </a:moveTo>
                  <a:cubicBezTo>
                    <a:pt x="72" y="160"/>
                    <a:pt x="72" y="160"/>
                    <a:pt x="72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75" y="165"/>
                    <a:pt x="75" y="165"/>
                    <a:pt x="75" y="165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6" y="174"/>
                    <a:pt x="86" y="174"/>
                    <a:pt x="86" y="174"/>
                  </a:cubicBezTo>
                  <a:cubicBezTo>
                    <a:pt x="79" y="169"/>
                    <a:pt x="79" y="169"/>
                    <a:pt x="79" y="169"/>
                  </a:cubicBezTo>
                  <a:lnTo>
                    <a:pt x="77" y="165"/>
                  </a:lnTo>
                  <a:close/>
                  <a:moveTo>
                    <a:pt x="162" y="212"/>
                  </a:moveTo>
                  <a:cubicBezTo>
                    <a:pt x="168" y="210"/>
                    <a:pt x="168" y="210"/>
                    <a:pt x="168" y="210"/>
                  </a:cubicBezTo>
                  <a:cubicBezTo>
                    <a:pt x="169" y="208"/>
                    <a:pt x="169" y="208"/>
                    <a:pt x="169" y="208"/>
                  </a:cubicBezTo>
                  <a:cubicBezTo>
                    <a:pt x="163" y="207"/>
                    <a:pt x="163" y="207"/>
                    <a:pt x="163" y="207"/>
                  </a:cubicBezTo>
                  <a:cubicBezTo>
                    <a:pt x="148" y="205"/>
                    <a:pt x="148" y="205"/>
                    <a:pt x="148" y="205"/>
                  </a:cubicBezTo>
                  <a:cubicBezTo>
                    <a:pt x="148" y="208"/>
                    <a:pt x="148" y="208"/>
                    <a:pt x="148" y="208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59" y="214"/>
                    <a:pt x="159" y="214"/>
                    <a:pt x="159" y="214"/>
                  </a:cubicBezTo>
                  <a:lnTo>
                    <a:pt x="162" y="212"/>
                  </a:lnTo>
                  <a:close/>
                  <a:moveTo>
                    <a:pt x="141" y="204"/>
                  </a:moveTo>
                  <a:cubicBezTo>
                    <a:pt x="133" y="202"/>
                    <a:pt x="136" y="206"/>
                    <a:pt x="136" y="206"/>
                  </a:cubicBezTo>
                  <a:cubicBezTo>
                    <a:pt x="140" y="208"/>
                    <a:pt x="147" y="206"/>
                    <a:pt x="141" y="204"/>
                  </a:cubicBezTo>
                  <a:close/>
                  <a:moveTo>
                    <a:pt x="182" y="222"/>
                  </a:moveTo>
                  <a:cubicBezTo>
                    <a:pt x="180" y="220"/>
                    <a:pt x="180" y="220"/>
                    <a:pt x="180" y="220"/>
                  </a:cubicBezTo>
                  <a:cubicBezTo>
                    <a:pt x="163" y="219"/>
                    <a:pt x="163" y="219"/>
                    <a:pt x="163" y="219"/>
                  </a:cubicBezTo>
                  <a:cubicBezTo>
                    <a:pt x="161" y="217"/>
                    <a:pt x="161" y="217"/>
                    <a:pt x="161" y="217"/>
                  </a:cubicBezTo>
                  <a:cubicBezTo>
                    <a:pt x="154" y="214"/>
                    <a:pt x="154" y="214"/>
                    <a:pt x="154" y="214"/>
                  </a:cubicBezTo>
                  <a:cubicBezTo>
                    <a:pt x="152" y="216"/>
                    <a:pt x="152" y="216"/>
                    <a:pt x="152" y="216"/>
                  </a:cubicBezTo>
                  <a:cubicBezTo>
                    <a:pt x="153" y="218"/>
                    <a:pt x="153" y="218"/>
                    <a:pt x="153" y="218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6" y="221"/>
                    <a:pt x="146" y="221"/>
                    <a:pt x="146" y="221"/>
                  </a:cubicBezTo>
                  <a:cubicBezTo>
                    <a:pt x="159" y="223"/>
                    <a:pt x="159" y="223"/>
                    <a:pt x="159" y="223"/>
                  </a:cubicBezTo>
                  <a:lnTo>
                    <a:pt x="182" y="222"/>
                  </a:lnTo>
                  <a:close/>
                  <a:moveTo>
                    <a:pt x="135" y="227"/>
                  </a:moveTo>
                  <a:cubicBezTo>
                    <a:pt x="129" y="229"/>
                    <a:pt x="129" y="229"/>
                    <a:pt x="129" y="229"/>
                  </a:cubicBezTo>
                  <a:cubicBezTo>
                    <a:pt x="129" y="229"/>
                    <a:pt x="131" y="232"/>
                    <a:pt x="138" y="230"/>
                  </a:cubicBezTo>
                  <a:cubicBezTo>
                    <a:pt x="144" y="228"/>
                    <a:pt x="143" y="225"/>
                    <a:pt x="135" y="227"/>
                  </a:cubicBezTo>
                  <a:close/>
                  <a:moveTo>
                    <a:pt x="170" y="243"/>
                  </a:moveTo>
                  <a:cubicBezTo>
                    <a:pt x="170" y="243"/>
                    <a:pt x="163" y="248"/>
                    <a:pt x="171" y="246"/>
                  </a:cubicBezTo>
                  <a:cubicBezTo>
                    <a:pt x="177" y="246"/>
                    <a:pt x="179" y="243"/>
                    <a:pt x="170" y="243"/>
                  </a:cubicBezTo>
                  <a:close/>
                  <a:moveTo>
                    <a:pt x="169" y="233"/>
                  </a:moveTo>
                  <a:cubicBezTo>
                    <a:pt x="160" y="229"/>
                    <a:pt x="160" y="229"/>
                    <a:pt x="160" y="229"/>
                  </a:cubicBezTo>
                  <a:cubicBezTo>
                    <a:pt x="159" y="232"/>
                    <a:pt x="159" y="232"/>
                    <a:pt x="159" y="232"/>
                  </a:cubicBezTo>
                  <a:cubicBezTo>
                    <a:pt x="162" y="233"/>
                    <a:pt x="162" y="233"/>
                    <a:pt x="162" y="233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9" y="237"/>
                    <a:pt x="169" y="237"/>
                    <a:pt x="169" y="237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6" y="230"/>
                    <a:pt x="176" y="230"/>
                    <a:pt x="176" y="230"/>
                  </a:cubicBezTo>
                  <a:lnTo>
                    <a:pt x="169" y="233"/>
                  </a:lnTo>
                  <a:close/>
                  <a:moveTo>
                    <a:pt x="194" y="243"/>
                  </a:moveTo>
                  <a:cubicBezTo>
                    <a:pt x="213" y="246"/>
                    <a:pt x="213" y="246"/>
                    <a:pt x="213" y="246"/>
                  </a:cubicBezTo>
                  <a:cubicBezTo>
                    <a:pt x="213" y="244"/>
                    <a:pt x="213" y="244"/>
                    <a:pt x="213" y="244"/>
                  </a:cubicBezTo>
                  <a:cubicBezTo>
                    <a:pt x="195" y="240"/>
                    <a:pt x="195" y="240"/>
                    <a:pt x="195" y="240"/>
                  </a:cubicBezTo>
                  <a:lnTo>
                    <a:pt x="194" y="243"/>
                  </a:lnTo>
                  <a:close/>
                  <a:moveTo>
                    <a:pt x="71" y="155"/>
                  </a:moveTo>
                  <a:cubicBezTo>
                    <a:pt x="67" y="153"/>
                    <a:pt x="65" y="156"/>
                    <a:pt x="65" y="156"/>
                  </a:cubicBezTo>
                  <a:cubicBezTo>
                    <a:pt x="71" y="158"/>
                    <a:pt x="74" y="157"/>
                    <a:pt x="71" y="155"/>
                  </a:cubicBezTo>
                  <a:close/>
                  <a:moveTo>
                    <a:pt x="65" y="150"/>
                  </a:moveTo>
                  <a:cubicBezTo>
                    <a:pt x="62" y="150"/>
                    <a:pt x="60" y="151"/>
                    <a:pt x="63" y="153"/>
                  </a:cubicBezTo>
                  <a:cubicBezTo>
                    <a:pt x="63" y="153"/>
                    <a:pt x="67" y="151"/>
                    <a:pt x="65" y="150"/>
                  </a:cubicBezTo>
                  <a:close/>
                  <a:moveTo>
                    <a:pt x="77" y="153"/>
                  </a:moveTo>
                  <a:cubicBezTo>
                    <a:pt x="80" y="153"/>
                    <a:pt x="84" y="149"/>
                    <a:pt x="79" y="149"/>
                  </a:cubicBezTo>
                  <a:cubicBezTo>
                    <a:pt x="75" y="148"/>
                    <a:pt x="77" y="153"/>
                    <a:pt x="77" y="153"/>
                  </a:cubicBezTo>
                  <a:close/>
                  <a:moveTo>
                    <a:pt x="65" y="146"/>
                  </a:moveTo>
                  <a:cubicBezTo>
                    <a:pt x="69" y="147"/>
                    <a:pt x="71" y="145"/>
                    <a:pt x="67" y="144"/>
                  </a:cubicBezTo>
                  <a:cubicBezTo>
                    <a:pt x="65" y="143"/>
                    <a:pt x="65" y="146"/>
                    <a:pt x="65" y="146"/>
                  </a:cubicBezTo>
                  <a:close/>
                  <a:moveTo>
                    <a:pt x="61" y="143"/>
                  </a:moveTo>
                  <a:cubicBezTo>
                    <a:pt x="60" y="142"/>
                    <a:pt x="57" y="145"/>
                    <a:pt x="59" y="146"/>
                  </a:cubicBezTo>
                  <a:cubicBezTo>
                    <a:pt x="59" y="146"/>
                    <a:pt x="63" y="144"/>
                    <a:pt x="61" y="143"/>
                  </a:cubicBezTo>
                  <a:close/>
                  <a:moveTo>
                    <a:pt x="91" y="179"/>
                  </a:moveTo>
                  <a:cubicBezTo>
                    <a:pt x="88" y="178"/>
                    <a:pt x="91" y="182"/>
                    <a:pt x="91" y="182"/>
                  </a:cubicBezTo>
                  <a:cubicBezTo>
                    <a:pt x="96" y="185"/>
                    <a:pt x="95" y="181"/>
                    <a:pt x="91" y="179"/>
                  </a:cubicBezTo>
                  <a:close/>
                  <a:moveTo>
                    <a:pt x="81" y="164"/>
                  </a:moveTo>
                  <a:cubicBezTo>
                    <a:pt x="88" y="171"/>
                    <a:pt x="88" y="167"/>
                    <a:pt x="83" y="163"/>
                  </a:cubicBezTo>
                  <a:cubicBezTo>
                    <a:pt x="78" y="158"/>
                    <a:pt x="81" y="164"/>
                    <a:pt x="81" y="164"/>
                  </a:cubicBez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2" name="Freeform 188"/>
            <p:cNvSpPr>
              <a:spLocks/>
            </p:cNvSpPr>
            <p:nvPr/>
          </p:nvSpPr>
          <p:spPr bwMode="auto">
            <a:xfrm>
              <a:off x="3645" y="3209"/>
              <a:ext cx="135" cy="257"/>
            </a:xfrm>
            <a:custGeom>
              <a:avLst/>
              <a:gdLst>
                <a:gd name="T0" fmla="*/ 232951 w 100"/>
                <a:gd name="T1" fmla="*/ 215818 h 192"/>
                <a:gd name="T2" fmla="*/ 218252 w 100"/>
                <a:gd name="T3" fmla="*/ 207562 h 192"/>
                <a:gd name="T4" fmla="*/ 191481 w 100"/>
                <a:gd name="T5" fmla="*/ 191136 h 192"/>
                <a:gd name="T6" fmla="*/ 161668 w 100"/>
                <a:gd name="T7" fmla="*/ 162487 h 192"/>
                <a:gd name="T8" fmla="*/ 154012 w 100"/>
                <a:gd name="T9" fmla="*/ 134944 h 192"/>
                <a:gd name="T10" fmla="*/ 161668 w 100"/>
                <a:gd name="T11" fmla="*/ 103859 h 192"/>
                <a:gd name="T12" fmla="*/ 149731 w 100"/>
                <a:gd name="T13" fmla="*/ 47329 h 192"/>
                <a:gd name="T14" fmla="*/ 105065 w 100"/>
                <a:gd name="T15" fmla="*/ 17127 h 192"/>
                <a:gd name="T16" fmla="*/ 69004 w 100"/>
                <a:gd name="T17" fmla="*/ 22925 h 192"/>
                <a:gd name="T18" fmla="*/ 51114 w 100"/>
                <a:gd name="T19" fmla="*/ 1 h 192"/>
                <a:gd name="T20" fmla="*/ 0 w 100"/>
                <a:gd name="T21" fmla="*/ 68434 h 192"/>
                <a:gd name="T22" fmla="*/ 12047 w 100"/>
                <a:gd name="T23" fmla="*/ 90689 h 192"/>
                <a:gd name="T24" fmla="*/ 34347 w 100"/>
                <a:gd name="T25" fmla="*/ 108848 h 192"/>
                <a:gd name="T26" fmla="*/ 51114 w 100"/>
                <a:gd name="T27" fmla="*/ 134944 h 192"/>
                <a:gd name="T28" fmla="*/ 31632 w 100"/>
                <a:gd name="T29" fmla="*/ 139020 h 192"/>
                <a:gd name="T30" fmla="*/ 26707 w 100"/>
                <a:gd name="T31" fmla="*/ 167261 h 192"/>
                <a:gd name="T32" fmla="*/ 42703 w 100"/>
                <a:gd name="T33" fmla="*/ 180628 h 192"/>
                <a:gd name="T34" fmla="*/ 40001 w 100"/>
                <a:gd name="T35" fmla="*/ 212572 h 192"/>
                <a:gd name="T36" fmla="*/ 34347 w 100"/>
                <a:gd name="T37" fmla="*/ 220477 h 192"/>
                <a:gd name="T38" fmla="*/ 36054 w 100"/>
                <a:gd name="T39" fmla="*/ 232684 h 192"/>
                <a:gd name="T40" fmla="*/ 29639 w 100"/>
                <a:gd name="T41" fmla="*/ 255702 h 192"/>
                <a:gd name="T42" fmla="*/ 46368 w 100"/>
                <a:gd name="T43" fmla="*/ 270910 h 192"/>
                <a:gd name="T44" fmla="*/ 40001 w 100"/>
                <a:gd name="T45" fmla="*/ 277644 h 192"/>
                <a:gd name="T46" fmla="*/ 46368 w 100"/>
                <a:gd name="T47" fmla="*/ 299681 h 192"/>
                <a:gd name="T48" fmla="*/ 40001 w 100"/>
                <a:gd name="T49" fmla="*/ 285147 h 192"/>
                <a:gd name="T50" fmla="*/ 29639 w 100"/>
                <a:gd name="T51" fmla="*/ 288881 h 192"/>
                <a:gd name="T52" fmla="*/ 82157 w 100"/>
                <a:gd name="T53" fmla="*/ 321994 h 192"/>
                <a:gd name="T54" fmla="*/ 99446 w 100"/>
                <a:gd name="T55" fmla="*/ 331633 h 192"/>
                <a:gd name="T56" fmla="*/ 114083 w 100"/>
                <a:gd name="T57" fmla="*/ 351873 h 192"/>
                <a:gd name="T58" fmla="*/ 127819 w 100"/>
                <a:gd name="T59" fmla="*/ 371887 h 192"/>
                <a:gd name="T60" fmla="*/ 164129 w 100"/>
                <a:gd name="T61" fmla="*/ 366466 h 192"/>
                <a:gd name="T62" fmla="*/ 176375 w 100"/>
                <a:gd name="T63" fmla="*/ 354811 h 192"/>
                <a:gd name="T64" fmla="*/ 161668 w 100"/>
                <a:gd name="T65" fmla="*/ 335621 h 192"/>
                <a:gd name="T66" fmla="*/ 179419 w 100"/>
                <a:gd name="T67" fmla="*/ 319400 h 192"/>
                <a:gd name="T68" fmla="*/ 207916 w 100"/>
                <a:gd name="T69" fmla="*/ 291127 h 192"/>
                <a:gd name="T70" fmla="*/ 221574 w 100"/>
                <a:gd name="T71" fmla="*/ 265073 h 192"/>
                <a:gd name="T72" fmla="*/ 244674 w 100"/>
                <a:gd name="T73" fmla="*/ 245584 h 1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0"/>
                <a:gd name="T112" fmla="*/ 0 h 192"/>
                <a:gd name="T113" fmla="*/ 100 w 100"/>
                <a:gd name="T114" fmla="*/ 192 h 1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0" h="192">
                  <a:moveTo>
                    <a:pt x="95" y="117"/>
                  </a:moveTo>
                  <a:cubicBezTo>
                    <a:pt x="95" y="110"/>
                    <a:pt x="95" y="110"/>
                    <a:pt x="95" y="110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9"/>
                    <a:pt x="65" y="29"/>
                    <a:pt x="61" y="24"/>
                  </a:cubicBezTo>
                  <a:cubicBezTo>
                    <a:pt x="57" y="20"/>
                    <a:pt x="46" y="19"/>
                    <a:pt x="46" y="19"/>
                  </a:cubicBezTo>
                  <a:cubicBezTo>
                    <a:pt x="46" y="19"/>
                    <a:pt x="45" y="12"/>
                    <a:pt x="43" y="9"/>
                  </a:cubicBezTo>
                  <a:cubicBezTo>
                    <a:pt x="41" y="7"/>
                    <a:pt x="38" y="5"/>
                    <a:pt x="38" y="5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9" y="54"/>
                    <a:pt x="14" y="55"/>
                  </a:cubicBezTo>
                  <a:cubicBezTo>
                    <a:pt x="19" y="56"/>
                    <a:pt x="17" y="60"/>
                    <a:pt x="17" y="6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1" y="80"/>
                    <a:pt x="11" y="85"/>
                  </a:cubicBezTo>
                  <a:cubicBezTo>
                    <a:pt x="12" y="91"/>
                    <a:pt x="13" y="91"/>
                    <a:pt x="13" y="91"/>
                  </a:cubicBezTo>
                  <a:cubicBezTo>
                    <a:pt x="13" y="91"/>
                    <a:pt x="18" y="90"/>
                    <a:pt x="18" y="92"/>
                  </a:cubicBezTo>
                  <a:cubicBezTo>
                    <a:pt x="18" y="94"/>
                    <a:pt x="14" y="100"/>
                    <a:pt x="14" y="100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08"/>
                    <a:pt x="23" y="111"/>
                    <a:pt x="21" y="113"/>
                  </a:cubicBezTo>
                  <a:cubicBezTo>
                    <a:pt x="18" y="115"/>
                    <a:pt x="14" y="113"/>
                    <a:pt x="14" y="113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2" y="130"/>
                    <a:pt x="12" y="130"/>
                    <a:pt x="12" y="130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4" y="137"/>
                    <a:pt x="19" y="134"/>
                    <a:pt x="19" y="138"/>
                  </a:cubicBezTo>
                  <a:cubicBezTo>
                    <a:pt x="19" y="140"/>
                    <a:pt x="16" y="140"/>
                    <a:pt x="16" y="140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41"/>
                    <a:pt x="23" y="142"/>
                    <a:pt x="22" y="147"/>
                  </a:cubicBezTo>
                  <a:cubicBezTo>
                    <a:pt x="21" y="154"/>
                    <a:pt x="19" y="153"/>
                    <a:pt x="19" y="153"/>
                  </a:cubicBezTo>
                  <a:cubicBezTo>
                    <a:pt x="19" y="153"/>
                    <a:pt x="17" y="152"/>
                    <a:pt x="17" y="150"/>
                  </a:cubicBezTo>
                  <a:cubicBezTo>
                    <a:pt x="16" y="148"/>
                    <a:pt x="16" y="146"/>
                    <a:pt x="16" y="146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2" y="147"/>
                    <a:pt x="16" y="156"/>
                    <a:pt x="21" y="159"/>
                  </a:cubicBezTo>
                  <a:cubicBezTo>
                    <a:pt x="25" y="162"/>
                    <a:pt x="30" y="164"/>
                    <a:pt x="33" y="164"/>
                  </a:cubicBezTo>
                  <a:cubicBezTo>
                    <a:pt x="38" y="164"/>
                    <a:pt x="38" y="164"/>
                    <a:pt x="38" y="164"/>
                  </a:cubicBezTo>
                  <a:cubicBezTo>
                    <a:pt x="41" y="169"/>
                    <a:pt x="41" y="169"/>
                    <a:pt x="41" y="169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9" y="192"/>
                    <a:pt x="60" y="192"/>
                  </a:cubicBezTo>
                  <a:cubicBezTo>
                    <a:pt x="62" y="192"/>
                    <a:pt x="67" y="187"/>
                    <a:pt x="67" y="187"/>
                  </a:cubicBezTo>
                  <a:cubicBezTo>
                    <a:pt x="67" y="187"/>
                    <a:pt x="66" y="184"/>
                    <a:pt x="67" y="181"/>
                  </a:cubicBezTo>
                  <a:cubicBezTo>
                    <a:pt x="67" y="180"/>
                    <a:pt x="72" y="181"/>
                    <a:pt x="72" y="181"/>
                  </a:cubicBezTo>
                  <a:cubicBezTo>
                    <a:pt x="71" y="177"/>
                    <a:pt x="71" y="177"/>
                    <a:pt x="71" y="177"/>
                  </a:cubicBezTo>
                  <a:cubicBezTo>
                    <a:pt x="71" y="177"/>
                    <a:pt x="65" y="174"/>
                    <a:pt x="66" y="171"/>
                  </a:cubicBezTo>
                  <a:cubicBezTo>
                    <a:pt x="67" y="166"/>
                    <a:pt x="71" y="168"/>
                    <a:pt x="71" y="168"/>
                  </a:cubicBezTo>
                  <a:cubicBezTo>
                    <a:pt x="71" y="168"/>
                    <a:pt x="70" y="164"/>
                    <a:pt x="73" y="163"/>
                  </a:cubicBezTo>
                  <a:cubicBezTo>
                    <a:pt x="76" y="162"/>
                    <a:pt x="78" y="165"/>
                    <a:pt x="83" y="161"/>
                  </a:cubicBezTo>
                  <a:cubicBezTo>
                    <a:pt x="88" y="156"/>
                    <a:pt x="85" y="149"/>
                    <a:pt x="85" y="149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4"/>
                    <a:pt x="87" y="138"/>
                    <a:pt x="90" y="135"/>
                  </a:cubicBezTo>
                  <a:cubicBezTo>
                    <a:pt x="92" y="134"/>
                    <a:pt x="95" y="134"/>
                    <a:pt x="95" y="134"/>
                  </a:cubicBezTo>
                  <a:cubicBezTo>
                    <a:pt x="95" y="134"/>
                    <a:pt x="100" y="129"/>
                    <a:pt x="100" y="125"/>
                  </a:cubicBezTo>
                  <a:cubicBezTo>
                    <a:pt x="99" y="121"/>
                    <a:pt x="95" y="117"/>
                    <a:pt x="95" y="117"/>
                  </a:cubicBez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3" name="Freeform 189"/>
            <p:cNvSpPr>
              <a:spLocks/>
            </p:cNvSpPr>
            <p:nvPr/>
          </p:nvSpPr>
          <p:spPr bwMode="auto">
            <a:xfrm>
              <a:off x="3730" y="3214"/>
              <a:ext cx="169" cy="142"/>
            </a:xfrm>
            <a:custGeom>
              <a:avLst/>
              <a:gdLst>
                <a:gd name="T0" fmla="*/ 1097314 w 126"/>
                <a:gd name="T1" fmla="*/ 360790 h 106"/>
                <a:gd name="T2" fmla="*/ 1121559 w 126"/>
                <a:gd name="T3" fmla="*/ 285362 h 106"/>
                <a:gd name="T4" fmla="*/ 1042596 w 126"/>
                <a:gd name="T5" fmla="*/ 252780 h 106"/>
                <a:gd name="T6" fmla="*/ 1034179 w 126"/>
                <a:gd name="T7" fmla="*/ 135500 h 106"/>
                <a:gd name="T8" fmla="*/ 944859 w 126"/>
                <a:gd name="T9" fmla="*/ 135500 h 106"/>
                <a:gd name="T10" fmla="*/ 848070 w 126"/>
                <a:gd name="T11" fmla="*/ 75505 h 106"/>
                <a:gd name="T12" fmla="*/ 771045 w 126"/>
                <a:gd name="T13" fmla="*/ 23445 h 106"/>
                <a:gd name="T14" fmla="*/ 740758 w 126"/>
                <a:gd name="T15" fmla="*/ 0 h 106"/>
                <a:gd name="T16" fmla="*/ 673478 w 126"/>
                <a:gd name="T17" fmla="*/ 56363 h 106"/>
                <a:gd name="T18" fmla="*/ 585801 w 126"/>
                <a:gd name="T19" fmla="*/ 42074 h 106"/>
                <a:gd name="T20" fmla="*/ 471411 w 126"/>
                <a:gd name="T21" fmla="*/ 101148 h 106"/>
                <a:gd name="T22" fmla="*/ 391578 w 126"/>
                <a:gd name="T23" fmla="*/ 101148 h 106"/>
                <a:gd name="T24" fmla="*/ 316406 w 126"/>
                <a:gd name="T25" fmla="*/ 230041 h 106"/>
                <a:gd name="T26" fmla="*/ 235900 w 126"/>
                <a:gd name="T27" fmla="*/ 154824 h 106"/>
                <a:gd name="T28" fmla="*/ 188466 w 126"/>
                <a:gd name="T29" fmla="*/ 207406 h 106"/>
                <a:gd name="T30" fmla="*/ 98734 w 126"/>
                <a:gd name="T31" fmla="*/ 252780 h 106"/>
                <a:gd name="T32" fmla="*/ 115672 w 126"/>
                <a:gd name="T33" fmla="*/ 372209 h 106"/>
                <a:gd name="T34" fmla="*/ 24133 w 126"/>
                <a:gd name="T35" fmla="*/ 424162 h 106"/>
                <a:gd name="T36" fmla="*/ 43416 w 126"/>
                <a:gd name="T37" fmla="*/ 529158 h 106"/>
                <a:gd name="T38" fmla="*/ 0 w 126"/>
                <a:gd name="T39" fmla="*/ 562107 h 106"/>
                <a:gd name="T40" fmla="*/ 58233 w 126"/>
                <a:gd name="T41" fmla="*/ 637857 h 106"/>
                <a:gd name="T42" fmla="*/ 24133 w 126"/>
                <a:gd name="T43" fmla="*/ 686030 h 106"/>
                <a:gd name="T44" fmla="*/ 86241 w 126"/>
                <a:gd name="T45" fmla="*/ 804928 h 106"/>
                <a:gd name="T46" fmla="*/ 132429 w 126"/>
                <a:gd name="T47" fmla="*/ 814090 h 106"/>
                <a:gd name="T48" fmla="*/ 171055 w 126"/>
                <a:gd name="T49" fmla="*/ 919021 h 106"/>
                <a:gd name="T50" fmla="*/ 235900 w 126"/>
                <a:gd name="T51" fmla="*/ 884621 h 106"/>
                <a:gd name="T52" fmla="*/ 279110 w 126"/>
                <a:gd name="T53" fmla="*/ 890069 h 106"/>
                <a:gd name="T54" fmla="*/ 291946 w 126"/>
                <a:gd name="T55" fmla="*/ 919021 h 106"/>
                <a:gd name="T56" fmla="*/ 428595 w 126"/>
                <a:gd name="T57" fmla="*/ 907766 h 106"/>
                <a:gd name="T58" fmla="*/ 510562 w 126"/>
                <a:gd name="T59" fmla="*/ 854488 h 106"/>
                <a:gd name="T60" fmla="*/ 569216 w 126"/>
                <a:gd name="T61" fmla="*/ 868019 h 106"/>
                <a:gd name="T62" fmla="*/ 655491 w 126"/>
                <a:gd name="T63" fmla="*/ 818641 h 106"/>
                <a:gd name="T64" fmla="*/ 684801 w 126"/>
                <a:gd name="T65" fmla="*/ 718981 h 106"/>
                <a:gd name="T66" fmla="*/ 740758 w 126"/>
                <a:gd name="T67" fmla="*/ 686030 h 106"/>
                <a:gd name="T68" fmla="*/ 798643 w 126"/>
                <a:gd name="T69" fmla="*/ 689639 h 106"/>
                <a:gd name="T70" fmla="*/ 836192 w 126"/>
                <a:gd name="T71" fmla="*/ 664418 h 106"/>
                <a:gd name="T72" fmla="*/ 1006260 w 126"/>
                <a:gd name="T73" fmla="*/ 667963 h 106"/>
                <a:gd name="T74" fmla="*/ 1021597 w 126"/>
                <a:gd name="T75" fmla="*/ 637857 h 106"/>
                <a:gd name="T76" fmla="*/ 1053859 w 126"/>
                <a:gd name="T77" fmla="*/ 664418 h 106"/>
                <a:gd name="T78" fmla="*/ 1053859 w 126"/>
                <a:gd name="T79" fmla="*/ 542252 h 106"/>
                <a:gd name="T80" fmla="*/ 1130653 w 126"/>
                <a:gd name="T81" fmla="*/ 536704 h 106"/>
                <a:gd name="T82" fmla="*/ 1097314 w 126"/>
                <a:gd name="T83" fmla="*/ 360790 h 10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6"/>
                <a:gd name="T127" fmla="*/ 0 h 106"/>
                <a:gd name="T128" fmla="*/ 126 w 126"/>
                <a:gd name="T129" fmla="*/ 106 h 10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6" h="106">
                  <a:moveTo>
                    <a:pt x="122" y="42"/>
                  </a:moveTo>
                  <a:cubicBezTo>
                    <a:pt x="125" y="33"/>
                    <a:pt x="125" y="33"/>
                    <a:pt x="125" y="33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0" y="17"/>
                    <a:pt x="97" y="12"/>
                    <a:pt x="95" y="9"/>
                  </a:cubicBezTo>
                  <a:cubicBezTo>
                    <a:pt x="93" y="7"/>
                    <a:pt x="86" y="3"/>
                    <a:pt x="86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58" y="12"/>
                    <a:pt x="53" y="12"/>
                  </a:cubicBezTo>
                  <a:cubicBezTo>
                    <a:pt x="49" y="13"/>
                    <a:pt x="43" y="12"/>
                    <a:pt x="43" y="12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14" y="24"/>
                    <a:pt x="11" y="29"/>
                  </a:cubicBezTo>
                  <a:cubicBezTo>
                    <a:pt x="9" y="33"/>
                    <a:pt x="13" y="43"/>
                    <a:pt x="13" y="43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8" y="105"/>
                    <a:pt x="53" y="99"/>
                    <a:pt x="57" y="99"/>
                  </a:cubicBezTo>
                  <a:cubicBezTo>
                    <a:pt x="59" y="99"/>
                    <a:pt x="63" y="101"/>
                    <a:pt x="63" y="101"/>
                  </a:cubicBezTo>
                  <a:cubicBezTo>
                    <a:pt x="63" y="101"/>
                    <a:pt x="69" y="97"/>
                    <a:pt x="73" y="95"/>
                  </a:cubicBezTo>
                  <a:cubicBezTo>
                    <a:pt x="76" y="92"/>
                    <a:pt x="74" y="88"/>
                    <a:pt x="76" y="83"/>
                  </a:cubicBezTo>
                  <a:cubicBezTo>
                    <a:pt x="78" y="80"/>
                    <a:pt x="82" y="79"/>
                    <a:pt x="82" y="79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7" y="77"/>
                    <a:pt x="117" y="77"/>
                    <a:pt x="117" y="77"/>
                  </a:cubicBezTo>
                  <a:cubicBezTo>
                    <a:pt x="117" y="77"/>
                    <a:pt x="116" y="67"/>
                    <a:pt x="117" y="63"/>
                  </a:cubicBezTo>
                  <a:cubicBezTo>
                    <a:pt x="117" y="60"/>
                    <a:pt x="126" y="62"/>
                    <a:pt x="126" y="62"/>
                  </a:cubicBezTo>
                  <a:lnTo>
                    <a:pt x="122" y="42"/>
                  </a:ln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4" name="Freeform 190"/>
            <p:cNvSpPr>
              <a:spLocks noEditPoints="1"/>
            </p:cNvSpPr>
            <p:nvPr/>
          </p:nvSpPr>
          <p:spPr bwMode="auto">
            <a:xfrm>
              <a:off x="3113" y="928"/>
              <a:ext cx="491" cy="1206"/>
            </a:xfrm>
            <a:custGeom>
              <a:avLst/>
              <a:gdLst>
                <a:gd name="T0" fmla="*/ 3301280 w 365"/>
                <a:gd name="T1" fmla="*/ 1002449 h 899"/>
                <a:gd name="T2" fmla="*/ 2999266 w 365"/>
                <a:gd name="T3" fmla="*/ 340151 h 899"/>
                <a:gd name="T4" fmla="*/ 2424855 w 365"/>
                <a:gd name="T5" fmla="*/ 18022 h 899"/>
                <a:gd name="T6" fmla="*/ 1906344 w 365"/>
                <a:gd name="T7" fmla="*/ 320548 h 899"/>
                <a:gd name="T8" fmla="*/ 1336245 w 365"/>
                <a:gd name="T9" fmla="*/ 1364575 h 899"/>
                <a:gd name="T10" fmla="*/ 965451 w 365"/>
                <a:gd name="T11" fmla="*/ 2420054 h 899"/>
                <a:gd name="T12" fmla="*/ 318132 w 365"/>
                <a:gd name="T13" fmla="*/ 3697140 h 899"/>
                <a:gd name="T14" fmla="*/ 406786 w 365"/>
                <a:gd name="T15" fmla="*/ 4858499 h 899"/>
                <a:gd name="T16" fmla="*/ 121118 w 365"/>
                <a:gd name="T17" fmla="*/ 6050192 h 899"/>
                <a:gd name="T18" fmla="*/ 90037 w 365"/>
                <a:gd name="T19" fmla="*/ 6376058 h 899"/>
                <a:gd name="T20" fmla="*/ 174296 w 365"/>
                <a:gd name="T21" fmla="*/ 6649581 h 899"/>
                <a:gd name="T22" fmla="*/ 363454 w 365"/>
                <a:gd name="T23" fmla="*/ 7028418 h 899"/>
                <a:gd name="T24" fmla="*/ 506155 w 365"/>
                <a:gd name="T25" fmla="*/ 7447200 h 899"/>
                <a:gd name="T26" fmla="*/ 629131 w 365"/>
                <a:gd name="T27" fmla="*/ 7855003 h 899"/>
                <a:gd name="T28" fmla="*/ 1041747 w 365"/>
                <a:gd name="T29" fmla="*/ 8074613 h 899"/>
                <a:gd name="T30" fmla="*/ 1686152 w 365"/>
                <a:gd name="T31" fmla="*/ 7635870 h 899"/>
                <a:gd name="T32" fmla="*/ 1932308 w 365"/>
                <a:gd name="T33" fmla="*/ 6816744 h 899"/>
                <a:gd name="T34" fmla="*/ 1930576 w 365"/>
                <a:gd name="T35" fmla="*/ 6489749 h 899"/>
                <a:gd name="T36" fmla="*/ 1885123 w 365"/>
                <a:gd name="T37" fmla="*/ 6105225 h 899"/>
                <a:gd name="T38" fmla="*/ 2218627 w 365"/>
                <a:gd name="T39" fmla="*/ 5842355 h 899"/>
                <a:gd name="T40" fmla="*/ 2328639 w 365"/>
                <a:gd name="T41" fmla="*/ 5665958 h 899"/>
                <a:gd name="T42" fmla="*/ 2623546 w 365"/>
                <a:gd name="T43" fmla="*/ 5339134 h 899"/>
                <a:gd name="T44" fmla="*/ 2124396 w 365"/>
                <a:gd name="T45" fmla="*/ 5022251 h 899"/>
                <a:gd name="T46" fmla="*/ 1902871 w 365"/>
                <a:gd name="T47" fmla="*/ 4526148 h 899"/>
                <a:gd name="T48" fmla="*/ 1967208 w 365"/>
                <a:gd name="T49" fmla="*/ 4061153 h 899"/>
                <a:gd name="T50" fmla="*/ 2031796 w 365"/>
                <a:gd name="T51" fmla="*/ 3901559 h 899"/>
                <a:gd name="T52" fmla="*/ 2218198 w 365"/>
                <a:gd name="T53" fmla="*/ 3652476 h 899"/>
                <a:gd name="T54" fmla="*/ 2283123 w 365"/>
                <a:gd name="T55" fmla="*/ 3385010 h 899"/>
                <a:gd name="T56" fmla="*/ 2574995 w 365"/>
                <a:gd name="T57" fmla="*/ 3223201 h 899"/>
                <a:gd name="T58" fmla="*/ 2850695 w 365"/>
                <a:gd name="T59" fmla="*/ 3009299 h 899"/>
                <a:gd name="T60" fmla="*/ 3041982 w 365"/>
                <a:gd name="T61" fmla="*/ 2555413 h 899"/>
                <a:gd name="T62" fmla="*/ 3017999 w 365"/>
                <a:gd name="T63" fmla="*/ 1990092 h 899"/>
                <a:gd name="T64" fmla="*/ 3238410 w 365"/>
                <a:gd name="T65" fmla="*/ 1793492 h 899"/>
                <a:gd name="T66" fmla="*/ 3587522 w 365"/>
                <a:gd name="T67" fmla="*/ 1761014 h 899"/>
                <a:gd name="T68" fmla="*/ 140392 w 365"/>
                <a:gd name="T69" fmla="*/ 6475426 h 899"/>
                <a:gd name="T70" fmla="*/ 2031796 w 365"/>
                <a:gd name="T71" fmla="*/ 6896422 h 899"/>
                <a:gd name="T72" fmla="*/ 1868942 w 365"/>
                <a:gd name="T73" fmla="*/ 7364354 h 899"/>
                <a:gd name="T74" fmla="*/ 2046710 w 365"/>
                <a:gd name="T75" fmla="*/ 7107629 h 899"/>
                <a:gd name="T76" fmla="*/ 2724133 w 365"/>
                <a:gd name="T77" fmla="*/ 6595424 h 899"/>
                <a:gd name="T78" fmla="*/ 2441790 w 365"/>
                <a:gd name="T79" fmla="*/ 6730848 h 899"/>
                <a:gd name="T80" fmla="*/ 2480932 w 365"/>
                <a:gd name="T81" fmla="*/ 7102318 h 899"/>
                <a:gd name="T82" fmla="*/ 2724133 w 365"/>
                <a:gd name="T83" fmla="*/ 6766230 h 899"/>
                <a:gd name="T84" fmla="*/ 2758131 w 365"/>
                <a:gd name="T85" fmla="*/ 6420179 h 899"/>
                <a:gd name="T86" fmla="*/ 2758131 w 365"/>
                <a:gd name="T87" fmla="*/ 6213523 h 899"/>
                <a:gd name="T88" fmla="*/ 2389573 w 365"/>
                <a:gd name="T89" fmla="*/ 5683258 h 899"/>
                <a:gd name="T90" fmla="*/ 2535878 w 365"/>
                <a:gd name="T91" fmla="*/ 5683258 h 899"/>
                <a:gd name="T92" fmla="*/ 2424855 w 365"/>
                <a:gd name="T93" fmla="*/ 5919310 h 899"/>
                <a:gd name="T94" fmla="*/ 2469158 w 365"/>
                <a:gd name="T95" fmla="*/ 5733717 h 899"/>
                <a:gd name="T96" fmla="*/ 2372138 w 365"/>
                <a:gd name="T97" fmla="*/ 4997427 h 899"/>
                <a:gd name="T98" fmla="*/ 2514111 w 365"/>
                <a:gd name="T99" fmla="*/ 5172252 h 899"/>
                <a:gd name="T100" fmla="*/ 1914202 w 365"/>
                <a:gd name="T101" fmla="*/ 6676415 h 899"/>
                <a:gd name="T102" fmla="*/ 2014776 w 365"/>
                <a:gd name="T103" fmla="*/ 4374872 h 899"/>
                <a:gd name="T104" fmla="*/ 2104082 w 365"/>
                <a:gd name="T105" fmla="*/ 3832197 h 899"/>
                <a:gd name="T106" fmla="*/ 2881476 w 365"/>
                <a:gd name="T107" fmla="*/ 3094308 h 899"/>
                <a:gd name="T108" fmla="*/ 3017999 w 365"/>
                <a:gd name="T109" fmla="*/ 2170237 h 899"/>
                <a:gd name="T110" fmla="*/ 3069035 w 365"/>
                <a:gd name="T111" fmla="*/ 2006910 h 899"/>
                <a:gd name="T112" fmla="*/ 3193593 w 365"/>
                <a:gd name="T113" fmla="*/ 1956328 h 899"/>
                <a:gd name="T114" fmla="*/ 3496661 w 365"/>
                <a:gd name="T115" fmla="*/ 1804004 h 89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65"/>
                <a:gd name="T175" fmla="*/ 0 h 899"/>
                <a:gd name="T176" fmla="*/ 365 w 365"/>
                <a:gd name="T177" fmla="*/ 899 h 89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65" h="899">
                  <a:moveTo>
                    <a:pt x="364" y="188"/>
                  </a:moveTo>
                  <a:cubicBezTo>
                    <a:pt x="364" y="188"/>
                    <a:pt x="359" y="186"/>
                    <a:pt x="358" y="182"/>
                  </a:cubicBezTo>
                  <a:cubicBezTo>
                    <a:pt x="357" y="178"/>
                    <a:pt x="358" y="175"/>
                    <a:pt x="356" y="173"/>
                  </a:cubicBezTo>
                  <a:cubicBezTo>
                    <a:pt x="354" y="172"/>
                    <a:pt x="347" y="171"/>
                    <a:pt x="347" y="167"/>
                  </a:cubicBezTo>
                  <a:cubicBezTo>
                    <a:pt x="348" y="161"/>
                    <a:pt x="348" y="160"/>
                    <a:pt x="348" y="160"/>
                  </a:cubicBezTo>
                  <a:cubicBezTo>
                    <a:pt x="348" y="160"/>
                    <a:pt x="343" y="159"/>
                    <a:pt x="345" y="155"/>
                  </a:cubicBezTo>
                  <a:cubicBezTo>
                    <a:pt x="348" y="150"/>
                    <a:pt x="353" y="147"/>
                    <a:pt x="352" y="144"/>
                  </a:cubicBezTo>
                  <a:cubicBezTo>
                    <a:pt x="350" y="140"/>
                    <a:pt x="348" y="136"/>
                    <a:pt x="348" y="136"/>
                  </a:cubicBezTo>
                  <a:cubicBezTo>
                    <a:pt x="348" y="136"/>
                    <a:pt x="349" y="129"/>
                    <a:pt x="347" y="125"/>
                  </a:cubicBezTo>
                  <a:cubicBezTo>
                    <a:pt x="345" y="122"/>
                    <a:pt x="336" y="117"/>
                    <a:pt x="336" y="111"/>
                  </a:cubicBezTo>
                  <a:cubicBezTo>
                    <a:pt x="336" y="106"/>
                    <a:pt x="337" y="104"/>
                    <a:pt x="337" y="104"/>
                  </a:cubicBezTo>
                  <a:cubicBezTo>
                    <a:pt x="340" y="101"/>
                    <a:pt x="340" y="101"/>
                    <a:pt x="340" y="101"/>
                  </a:cubicBezTo>
                  <a:cubicBezTo>
                    <a:pt x="339" y="95"/>
                    <a:pt x="339" y="95"/>
                    <a:pt x="339" y="95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93"/>
                    <a:pt x="330" y="87"/>
                    <a:pt x="328" y="81"/>
                  </a:cubicBezTo>
                  <a:cubicBezTo>
                    <a:pt x="327" y="77"/>
                    <a:pt x="325" y="74"/>
                    <a:pt x="326" y="69"/>
                  </a:cubicBezTo>
                  <a:cubicBezTo>
                    <a:pt x="327" y="65"/>
                    <a:pt x="332" y="65"/>
                    <a:pt x="330" y="62"/>
                  </a:cubicBezTo>
                  <a:cubicBezTo>
                    <a:pt x="328" y="59"/>
                    <a:pt x="319" y="50"/>
                    <a:pt x="319" y="50"/>
                  </a:cubicBezTo>
                  <a:cubicBezTo>
                    <a:pt x="315" y="53"/>
                    <a:pt x="315" y="53"/>
                    <a:pt x="315" y="53"/>
                  </a:cubicBezTo>
                  <a:cubicBezTo>
                    <a:pt x="315" y="53"/>
                    <a:pt x="314" y="43"/>
                    <a:pt x="305" y="38"/>
                  </a:cubicBezTo>
                  <a:cubicBezTo>
                    <a:pt x="295" y="33"/>
                    <a:pt x="282" y="31"/>
                    <a:pt x="282" y="31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4" y="27"/>
                    <a:pt x="274" y="27"/>
                    <a:pt x="274" y="27"/>
                  </a:cubicBezTo>
                  <a:cubicBezTo>
                    <a:pt x="272" y="24"/>
                    <a:pt x="272" y="24"/>
                    <a:pt x="272" y="24"/>
                  </a:cubicBezTo>
                  <a:cubicBezTo>
                    <a:pt x="267" y="22"/>
                    <a:pt x="267" y="22"/>
                    <a:pt x="267" y="22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1" y="15"/>
                    <a:pt x="261" y="15"/>
                    <a:pt x="261" y="15"/>
                  </a:cubicBezTo>
                  <a:cubicBezTo>
                    <a:pt x="251" y="11"/>
                    <a:pt x="251" y="11"/>
                    <a:pt x="251" y="11"/>
                  </a:cubicBezTo>
                  <a:cubicBezTo>
                    <a:pt x="250" y="5"/>
                    <a:pt x="250" y="5"/>
                    <a:pt x="250" y="5"/>
                  </a:cubicBezTo>
                  <a:cubicBezTo>
                    <a:pt x="247" y="2"/>
                    <a:pt x="247" y="2"/>
                    <a:pt x="247" y="2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30" y="2"/>
                    <a:pt x="237" y="11"/>
                    <a:pt x="238" y="17"/>
                  </a:cubicBezTo>
                  <a:cubicBezTo>
                    <a:pt x="239" y="25"/>
                    <a:pt x="231" y="34"/>
                    <a:pt x="231" y="34"/>
                  </a:cubicBezTo>
                  <a:cubicBezTo>
                    <a:pt x="239" y="38"/>
                    <a:pt x="239" y="38"/>
                    <a:pt x="239" y="3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8" y="41"/>
                    <a:pt x="198" y="41"/>
                    <a:pt x="198" y="41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86" y="41"/>
                    <a:pt x="186" y="41"/>
                    <a:pt x="186" y="41"/>
                  </a:cubicBezTo>
                  <a:cubicBezTo>
                    <a:pt x="186" y="41"/>
                    <a:pt x="189" y="56"/>
                    <a:pt x="188" y="61"/>
                  </a:cubicBezTo>
                  <a:cubicBezTo>
                    <a:pt x="186" y="66"/>
                    <a:pt x="183" y="77"/>
                    <a:pt x="183" y="77"/>
                  </a:cubicBezTo>
                  <a:cubicBezTo>
                    <a:pt x="167" y="69"/>
                    <a:pt x="167" y="69"/>
                    <a:pt x="167" y="69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84"/>
                    <a:pt x="149" y="101"/>
                    <a:pt x="149" y="106"/>
                  </a:cubicBezTo>
                  <a:cubicBezTo>
                    <a:pt x="148" y="111"/>
                    <a:pt x="140" y="109"/>
                    <a:pt x="140" y="109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0" y="116"/>
                    <a:pt x="147" y="127"/>
                    <a:pt x="148" y="135"/>
                  </a:cubicBezTo>
                  <a:cubicBezTo>
                    <a:pt x="150" y="141"/>
                    <a:pt x="144" y="143"/>
                    <a:pt x="136" y="151"/>
                  </a:cubicBezTo>
                  <a:cubicBezTo>
                    <a:pt x="130" y="157"/>
                    <a:pt x="132" y="162"/>
                    <a:pt x="130" y="169"/>
                  </a:cubicBezTo>
                  <a:cubicBezTo>
                    <a:pt x="128" y="175"/>
                    <a:pt x="123" y="176"/>
                    <a:pt x="123" y="176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00" y="201"/>
                    <a:pt x="100" y="201"/>
                    <a:pt x="100" y="201"/>
                  </a:cubicBezTo>
                  <a:cubicBezTo>
                    <a:pt x="104" y="221"/>
                    <a:pt x="104" y="221"/>
                    <a:pt x="104" y="221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3" y="253"/>
                    <a:pt x="103" y="253"/>
                    <a:pt x="103" y="253"/>
                  </a:cubicBezTo>
                  <a:cubicBezTo>
                    <a:pt x="99" y="258"/>
                    <a:pt x="99" y="258"/>
                    <a:pt x="99" y="258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79" y="300"/>
                    <a:pt x="79" y="300"/>
                    <a:pt x="79" y="300"/>
                  </a:cubicBezTo>
                  <a:cubicBezTo>
                    <a:pt x="93" y="310"/>
                    <a:pt x="93" y="310"/>
                    <a:pt x="93" y="310"/>
                  </a:cubicBezTo>
                  <a:cubicBezTo>
                    <a:pt x="94" y="325"/>
                    <a:pt x="94" y="325"/>
                    <a:pt x="94" y="325"/>
                  </a:cubicBezTo>
                  <a:cubicBezTo>
                    <a:pt x="89" y="337"/>
                    <a:pt x="89" y="337"/>
                    <a:pt x="89" y="337"/>
                  </a:cubicBezTo>
                  <a:cubicBezTo>
                    <a:pt x="89" y="337"/>
                    <a:pt x="69" y="331"/>
                    <a:pt x="59" y="334"/>
                  </a:cubicBezTo>
                  <a:cubicBezTo>
                    <a:pt x="47" y="337"/>
                    <a:pt x="35" y="365"/>
                    <a:pt x="35" y="365"/>
                  </a:cubicBezTo>
                  <a:cubicBezTo>
                    <a:pt x="38" y="374"/>
                    <a:pt x="38" y="374"/>
                    <a:pt x="38" y="374"/>
                  </a:cubicBezTo>
                  <a:cubicBezTo>
                    <a:pt x="30" y="385"/>
                    <a:pt x="30" y="385"/>
                    <a:pt x="30" y="385"/>
                  </a:cubicBezTo>
                  <a:cubicBezTo>
                    <a:pt x="37" y="404"/>
                    <a:pt x="37" y="404"/>
                    <a:pt x="37" y="404"/>
                  </a:cubicBezTo>
                  <a:cubicBezTo>
                    <a:pt x="33" y="410"/>
                    <a:pt x="33" y="410"/>
                    <a:pt x="33" y="410"/>
                  </a:cubicBezTo>
                  <a:cubicBezTo>
                    <a:pt x="36" y="421"/>
                    <a:pt x="36" y="421"/>
                    <a:pt x="36" y="421"/>
                  </a:cubicBezTo>
                  <a:cubicBezTo>
                    <a:pt x="33" y="429"/>
                    <a:pt x="33" y="429"/>
                    <a:pt x="33" y="429"/>
                  </a:cubicBezTo>
                  <a:cubicBezTo>
                    <a:pt x="41" y="452"/>
                    <a:pt x="41" y="452"/>
                    <a:pt x="41" y="452"/>
                  </a:cubicBezTo>
                  <a:cubicBezTo>
                    <a:pt x="35" y="487"/>
                    <a:pt x="35" y="487"/>
                    <a:pt x="35" y="487"/>
                  </a:cubicBezTo>
                  <a:cubicBezTo>
                    <a:pt x="45" y="497"/>
                    <a:pt x="45" y="497"/>
                    <a:pt x="45" y="497"/>
                  </a:cubicBezTo>
                  <a:cubicBezTo>
                    <a:pt x="45" y="497"/>
                    <a:pt x="50" y="500"/>
                    <a:pt x="54" y="503"/>
                  </a:cubicBezTo>
                  <a:cubicBezTo>
                    <a:pt x="58" y="507"/>
                    <a:pt x="59" y="511"/>
                    <a:pt x="55" y="523"/>
                  </a:cubicBezTo>
                  <a:cubicBezTo>
                    <a:pt x="53" y="535"/>
                    <a:pt x="45" y="529"/>
                    <a:pt x="45" y="529"/>
                  </a:cubicBezTo>
                  <a:cubicBezTo>
                    <a:pt x="36" y="532"/>
                    <a:pt x="36" y="532"/>
                    <a:pt x="36" y="532"/>
                  </a:cubicBezTo>
                  <a:cubicBezTo>
                    <a:pt x="41" y="538"/>
                    <a:pt x="41" y="538"/>
                    <a:pt x="41" y="538"/>
                  </a:cubicBezTo>
                  <a:cubicBezTo>
                    <a:pt x="43" y="547"/>
                    <a:pt x="43" y="547"/>
                    <a:pt x="43" y="547"/>
                  </a:cubicBezTo>
                  <a:cubicBezTo>
                    <a:pt x="43" y="547"/>
                    <a:pt x="49" y="561"/>
                    <a:pt x="51" y="568"/>
                  </a:cubicBezTo>
                  <a:cubicBezTo>
                    <a:pt x="54" y="576"/>
                    <a:pt x="46" y="572"/>
                    <a:pt x="45" y="577"/>
                  </a:cubicBezTo>
                  <a:cubicBezTo>
                    <a:pt x="44" y="581"/>
                    <a:pt x="48" y="584"/>
                    <a:pt x="45" y="597"/>
                  </a:cubicBezTo>
                  <a:cubicBezTo>
                    <a:pt x="41" y="609"/>
                    <a:pt x="30" y="603"/>
                    <a:pt x="26" y="607"/>
                  </a:cubicBezTo>
                  <a:cubicBezTo>
                    <a:pt x="21" y="610"/>
                    <a:pt x="28" y="611"/>
                    <a:pt x="27" y="616"/>
                  </a:cubicBezTo>
                  <a:cubicBezTo>
                    <a:pt x="27" y="620"/>
                    <a:pt x="21" y="619"/>
                    <a:pt x="19" y="623"/>
                  </a:cubicBezTo>
                  <a:cubicBezTo>
                    <a:pt x="16" y="625"/>
                    <a:pt x="25" y="643"/>
                    <a:pt x="25" y="643"/>
                  </a:cubicBezTo>
                  <a:cubicBezTo>
                    <a:pt x="25" y="643"/>
                    <a:pt x="21" y="651"/>
                    <a:pt x="19" y="658"/>
                  </a:cubicBezTo>
                  <a:cubicBezTo>
                    <a:pt x="17" y="665"/>
                    <a:pt x="16" y="671"/>
                    <a:pt x="12" y="671"/>
                  </a:cubicBezTo>
                  <a:cubicBezTo>
                    <a:pt x="8" y="671"/>
                    <a:pt x="11" y="662"/>
                    <a:pt x="10" y="657"/>
                  </a:cubicBezTo>
                  <a:cubicBezTo>
                    <a:pt x="9" y="652"/>
                    <a:pt x="1" y="657"/>
                    <a:pt x="1" y="657"/>
                  </a:cubicBezTo>
                  <a:cubicBezTo>
                    <a:pt x="0" y="664"/>
                    <a:pt x="0" y="664"/>
                    <a:pt x="0" y="664"/>
                  </a:cubicBezTo>
                  <a:cubicBezTo>
                    <a:pt x="0" y="664"/>
                    <a:pt x="3" y="668"/>
                    <a:pt x="3" y="673"/>
                  </a:cubicBezTo>
                  <a:cubicBezTo>
                    <a:pt x="3" y="676"/>
                    <a:pt x="0" y="679"/>
                    <a:pt x="0" y="679"/>
                  </a:cubicBezTo>
                  <a:cubicBezTo>
                    <a:pt x="0" y="679"/>
                    <a:pt x="5" y="693"/>
                    <a:pt x="5" y="696"/>
                  </a:cubicBezTo>
                  <a:cubicBezTo>
                    <a:pt x="5" y="699"/>
                    <a:pt x="1" y="699"/>
                    <a:pt x="1" y="699"/>
                  </a:cubicBezTo>
                  <a:cubicBezTo>
                    <a:pt x="2" y="703"/>
                    <a:pt x="2" y="703"/>
                    <a:pt x="2" y="703"/>
                  </a:cubicBezTo>
                  <a:cubicBezTo>
                    <a:pt x="2" y="703"/>
                    <a:pt x="6" y="700"/>
                    <a:pt x="9" y="702"/>
                  </a:cubicBezTo>
                  <a:cubicBezTo>
                    <a:pt x="10" y="703"/>
                    <a:pt x="9" y="707"/>
                    <a:pt x="9" y="707"/>
                  </a:cubicBezTo>
                  <a:cubicBezTo>
                    <a:pt x="11" y="707"/>
                    <a:pt x="11" y="707"/>
                    <a:pt x="11" y="707"/>
                  </a:cubicBezTo>
                  <a:cubicBezTo>
                    <a:pt x="14" y="697"/>
                    <a:pt x="14" y="697"/>
                    <a:pt x="14" y="697"/>
                  </a:cubicBezTo>
                  <a:cubicBezTo>
                    <a:pt x="17" y="700"/>
                    <a:pt x="17" y="700"/>
                    <a:pt x="17" y="700"/>
                  </a:cubicBezTo>
                  <a:cubicBezTo>
                    <a:pt x="10" y="710"/>
                    <a:pt x="10" y="710"/>
                    <a:pt x="10" y="710"/>
                  </a:cubicBezTo>
                  <a:cubicBezTo>
                    <a:pt x="10" y="712"/>
                    <a:pt x="10" y="712"/>
                    <a:pt x="10" y="712"/>
                  </a:cubicBezTo>
                  <a:cubicBezTo>
                    <a:pt x="25" y="704"/>
                    <a:pt x="25" y="704"/>
                    <a:pt x="25" y="704"/>
                  </a:cubicBezTo>
                  <a:cubicBezTo>
                    <a:pt x="22" y="709"/>
                    <a:pt x="22" y="709"/>
                    <a:pt x="22" y="709"/>
                  </a:cubicBezTo>
                  <a:cubicBezTo>
                    <a:pt x="25" y="713"/>
                    <a:pt x="25" y="713"/>
                    <a:pt x="25" y="713"/>
                  </a:cubicBezTo>
                  <a:cubicBezTo>
                    <a:pt x="21" y="730"/>
                    <a:pt x="21" y="730"/>
                    <a:pt x="21" y="730"/>
                  </a:cubicBezTo>
                  <a:cubicBezTo>
                    <a:pt x="18" y="737"/>
                    <a:pt x="18" y="737"/>
                    <a:pt x="18" y="737"/>
                  </a:cubicBezTo>
                  <a:cubicBezTo>
                    <a:pt x="22" y="741"/>
                    <a:pt x="22" y="741"/>
                    <a:pt x="22" y="741"/>
                  </a:cubicBezTo>
                  <a:cubicBezTo>
                    <a:pt x="17" y="746"/>
                    <a:pt x="17" y="746"/>
                    <a:pt x="17" y="746"/>
                  </a:cubicBezTo>
                  <a:cubicBezTo>
                    <a:pt x="22" y="746"/>
                    <a:pt x="22" y="746"/>
                    <a:pt x="22" y="746"/>
                  </a:cubicBezTo>
                  <a:cubicBezTo>
                    <a:pt x="24" y="746"/>
                    <a:pt x="26" y="754"/>
                    <a:pt x="26" y="757"/>
                  </a:cubicBezTo>
                  <a:cubicBezTo>
                    <a:pt x="26" y="761"/>
                    <a:pt x="27" y="768"/>
                    <a:pt x="29" y="768"/>
                  </a:cubicBezTo>
                  <a:cubicBezTo>
                    <a:pt x="31" y="768"/>
                    <a:pt x="32" y="761"/>
                    <a:pt x="32" y="761"/>
                  </a:cubicBezTo>
                  <a:cubicBezTo>
                    <a:pt x="32" y="770"/>
                    <a:pt x="32" y="770"/>
                    <a:pt x="32" y="770"/>
                  </a:cubicBezTo>
                  <a:cubicBezTo>
                    <a:pt x="34" y="771"/>
                    <a:pt x="34" y="771"/>
                    <a:pt x="34" y="771"/>
                  </a:cubicBezTo>
                  <a:cubicBezTo>
                    <a:pt x="32" y="777"/>
                    <a:pt x="32" y="777"/>
                    <a:pt x="32" y="777"/>
                  </a:cubicBezTo>
                  <a:cubicBezTo>
                    <a:pt x="37" y="779"/>
                    <a:pt x="37" y="779"/>
                    <a:pt x="37" y="779"/>
                  </a:cubicBezTo>
                  <a:cubicBezTo>
                    <a:pt x="37" y="786"/>
                    <a:pt x="37" y="786"/>
                    <a:pt x="37" y="786"/>
                  </a:cubicBezTo>
                  <a:cubicBezTo>
                    <a:pt x="42" y="791"/>
                    <a:pt x="42" y="791"/>
                    <a:pt x="42" y="791"/>
                  </a:cubicBezTo>
                  <a:cubicBezTo>
                    <a:pt x="42" y="796"/>
                    <a:pt x="42" y="796"/>
                    <a:pt x="42" y="796"/>
                  </a:cubicBezTo>
                  <a:cubicBezTo>
                    <a:pt x="48" y="804"/>
                    <a:pt x="48" y="804"/>
                    <a:pt x="48" y="804"/>
                  </a:cubicBezTo>
                  <a:cubicBezTo>
                    <a:pt x="50" y="803"/>
                    <a:pt x="50" y="803"/>
                    <a:pt x="50" y="803"/>
                  </a:cubicBezTo>
                  <a:cubicBezTo>
                    <a:pt x="50" y="803"/>
                    <a:pt x="52" y="815"/>
                    <a:pt x="55" y="816"/>
                  </a:cubicBezTo>
                  <a:cubicBezTo>
                    <a:pt x="60" y="818"/>
                    <a:pt x="61" y="814"/>
                    <a:pt x="61" y="814"/>
                  </a:cubicBezTo>
                  <a:cubicBezTo>
                    <a:pt x="61" y="814"/>
                    <a:pt x="64" y="822"/>
                    <a:pt x="64" y="825"/>
                  </a:cubicBezTo>
                  <a:cubicBezTo>
                    <a:pt x="64" y="829"/>
                    <a:pt x="58" y="828"/>
                    <a:pt x="58" y="828"/>
                  </a:cubicBezTo>
                  <a:cubicBezTo>
                    <a:pt x="58" y="828"/>
                    <a:pt x="57" y="823"/>
                    <a:pt x="52" y="826"/>
                  </a:cubicBezTo>
                  <a:cubicBezTo>
                    <a:pt x="48" y="830"/>
                    <a:pt x="58" y="834"/>
                    <a:pt x="58" y="834"/>
                  </a:cubicBezTo>
                  <a:cubicBezTo>
                    <a:pt x="58" y="834"/>
                    <a:pt x="61" y="839"/>
                    <a:pt x="59" y="841"/>
                  </a:cubicBezTo>
                  <a:cubicBezTo>
                    <a:pt x="55" y="844"/>
                    <a:pt x="51" y="838"/>
                    <a:pt x="49" y="837"/>
                  </a:cubicBezTo>
                  <a:cubicBezTo>
                    <a:pt x="47" y="835"/>
                    <a:pt x="44" y="835"/>
                    <a:pt x="43" y="836"/>
                  </a:cubicBezTo>
                  <a:cubicBezTo>
                    <a:pt x="42" y="837"/>
                    <a:pt x="47" y="839"/>
                    <a:pt x="47" y="839"/>
                  </a:cubicBezTo>
                  <a:cubicBezTo>
                    <a:pt x="48" y="844"/>
                    <a:pt x="48" y="844"/>
                    <a:pt x="48" y="844"/>
                  </a:cubicBezTo>
                  <a:cubicBezTo>
                    <a:pt x="48" y="844"/>
                    <a:pt x="54" y="852"/>
                    <a:pt x="58" y="856"/>
                  </a:cubicBezTo>
                  <a:cubicBezTo>
                    <a:pt x="61" y="861"/>
                    <a:pt x="61" y="865"/>
                    <a:pt x="61" y="865"/>
                  </a:cubicBezTo>
                  <a:cubicBezTo>
                    <a:pt x="65" y="866"/>
                    <a:pt x="65" y="866"/>
                    <a:pt x="65" y="866"/>
                  </a:cubicBezTo>
                  <a:cubicBezTo>
                    <a:pt x="64" y="871"/>
                    <a:pt x="64" y="871"/>
                    <a:pt x="64" y="871"/>
                  </a:cubicBezTo>
                  <a:cubicBezTo>
                    <a:pt x="64" y="871"/>
                    <a:pt x="67" y="871"/>
                    <a:pt x="69" y="877"/>
                  </a:cubicBezTo>
                  <a:cubicBezTo>
                    <a:pt x="71" y="881"/>
                    <a:pt x="64" y="882"/>
                    <a:pt x="64" y="882"/>
                  </a:cubicBezTo>
                  <a:cubicBezTo>
                    <a:pt x="64" y="888"/>
                    <a:pt x="64" y="888"/>
                    <a:pt x="64" y="888"/>
                  </a:cubicBezTo>
                  <a:cubicBezTo>
                    <a:pt x="64" y="888"/>
                    <a:pt x="67" y="891"/>
                    <a:pt x="66" y="894"/>
                  </a:cubicBezTo>
                  <a:cubicBezTo>
                    <a:pt x="65" y="896"/>
                    <a:pt x="62" y="893"/>
                    <a:pt x="62" y="893"/>
                  </a:cubicBezTo>
                  <a:cubicBezTo>
                    <a:pt x="61" y="897"/>
                    <a:pt x="61" y="897"/>
                    <a:pt x="61" y="897"/>
                  </a:cubicBezTo>
                  <a:cubicBezTo>
                    <a:pt x="65" y="896"/>
                    <a:pt x="65" y="896"/>
                    <a:pt x="65" y="896"/>
                  </a:cubicBezTo>
                  <a:cubicBezTo>
                    <a:pt x="65" y="896"/>
                    <a:pt x="78" y="899"/>
                    <a:pt x="82" y="899"/>
                  </a:cubicBezTo>
                  <a:cubicBezTo>
                    <a:pt x="85" y="899"/>
                    <a:pt x="91" y="895"/>
                    <a:pt x="97" y="893"/>
                  </a:cubicBezTo>
                  <a:cubicBezTo>
                    <a:pt x="103" y="891"/>
                    <a:pt x="106" y="895"/>
                    <a:pt x="106" y="895"/>
                  </a:cubicBezTo>
                  <a:cubicBezTo>
                    <a:pt x="112" y="894"/>
                    <a:pt x="112" y="894"/>
                    <a:pt x="112" y="894"/>
                  </a:cubicBezTo>
                  <a:cubicBezTo>
                    <a:pt x="112" y="894"/>
                    <a:pt x="117" y="885"/>
                    <a:pt x="118" y="880"/>
                  </a:cubicBezTo>
                  <a:cubicBezTo>
                    <a:pt x="119" y="876"/>
                    <a:pt x="111" y="875"/>
                    <a:pt x="111" y="869"/>
                  </a:cubicBezTo>
                  <a:cubicBezTo>
                    <a:pt x="111" y="865"/>
                    <a:pt x="118" y="854"/>
                    <a:pt x="120" y="852"/>
                  </a:cubicBezTo>
                  <a:cubicBezTo>
                    <a:pt x="123" y="851"/>
                    <a:pt x="129" y="855"/>
                    <a:pt x="131" y="854"/>
                  </a:cubicBezTo>
                  <a:cubicBezTo>
                    <a:pt x="133" y="852"/>
                    <a:pt x="129" y="844"/>
                    <a:pt x="129" y="844"/>
                  </a:cubicBezTo>
                  <a:cubicBezTo>
                    <a:pt x="147" y="842"/>
                    <a:pt x="147" y="842"/>
                    <a:pt x="147" y="842"/>
                  </a:cubicBezTo>
                  <a:cubicBezTo>
                    <a:pt x="155" y="844"/>
                    <a:pt x="155" y="844"/>
                    <a:pt x="155" y="844"/>
                  </a:cubicBezTo>
                  <a:cubicBezTo>
                    <a:pt x="161" y="839"/>
                    <a:pt x="161" y="839"/>
                    <a:pt x="161" y="839"/>
                  </a:cubicBezTo>
                  <a:cubicBezTo>
                    <a:pt x="172" y="847"/>
                    <a:pt x="172" y="847"/>
                    <a:pt x="172" y="847"/>
                  </a:cubicBezTo>
                  <a:cubicBezTo>
                    <a:pt x="172" y="847"/>
                    <a:pt x="176" y="838"/>
                    <a:pt x="178" y="837"/>
                  </a:cubicBezTo>
                  <a:cubicBezTo>
                    <a:pt x="179" y="835"/>
                    <a:pt x="181" y="820"/>
                    <a:pt x="181" y="820"/>
                  </a:cubicBezTo>
                  <a:cubicBezTo>
                    <a:pt x="184" y="810"/>
                    <a:pt x="184" y="810"/>
                    <a:pt x="184" y="810"/>
                  </a:cubicBezTo>
                  <a:cubicBezTo>
                    <a:pt x="188" y="807"/>
                    <a:pt x="188" y="807"/>
                    <a:pt x="188" y="807"/>
                  </a:cubicBezTo>
                  <a:cubicBezTo>
                    <a:pt x="192" y="791"/>
                    <a:pt x="192" y="791"/>
                    <a:pt x="192" y="791"/>
                  </a:cubicBezTo>
                  <a:cubicBezTo>
                    <a:pt x="190" y="785"/>
                    <a:pt x="190" y="785"/>
                    <a:pt x="190" y="785"/>
                  </a:cubicBezTo>
                  <a:cubicBezTo>
                    <a:pt x="190" y="785"/>
                    <a:pt x="193" y="784"/>
                    <a:pt x="194" y="781"/>
                  </a:cubicBezTo>
                  <a:cubicBezTo>
                    <a:pt x="195" y="777"/>
                    <a:pt x="191" y="775"/>
                    <a:pt x="191" y="775"/>
                  </a:cubicBezTo>
                  <a:cubicBezTo>
                    <a:pt x="192" y="761"/>
                    <a:pt x="192" y="761"/>
                    <a:pt x="192" y="761"/>
                  </a:cubicBezTo>
                  <a:cubicBezTo>
                    <a:pt x="192" y="761"/>
                    <a:pt x="195" y="762"/>
                    <a:pt x="197" y="756"/>
                  </a:cubicBezTo>
                  <a:cubicBezTo>
                    <a:pt x="200" y="751"/>
                    <a:pt x="191" y="746"/>
                    <a:pt x="191" y="746"/>
                  </a:cubicBezTo>
                  <a:cubicBezTo>
                    <a:pt x="193" y="744"/>
                    <a:pt x="193" y="744"/>
                    <a:pt x="193" y="744"/>
                  </a:cubicBezTo>
                  <a:cubicBezTo>
                    <a:pt x="194" y="735"/>
                    <a:pt x="194" y="735"/>
                    <a:pt x="194" y="735"/>
                  </a:cubicBezTo>
                  <a:cubicBezTo>
                    <a:pt x="192" y="728"/>
                    <a:pt x="192" y="728"/>
                    <a:pt x="192" y="728"/>
                  </a:cubicBezTo>
                  <a:cubicBezTo>
                    <a:pt x="188" y="728"/>
                    <a:pt x="188" y="728"/>
                    <a:pt x="188" y="728"/>
                  </a:cubicBezTo>
                  <a:cubicBezTo>
                    <a:pt x="188" y="728"/>
                    <a:pt x="188" y="726"/>
                    <a:pt x="191" y="725"/>
                  </a:cubicBezTo>
                  <a:cubicBezTo>
                    <a:pt x="195" y="725"/>
                    <a:pt x="198" y="728"/>
                    <a:pt x="198" y="728"/>
                  </a:cubicBezTo>
                  <a:cubicBezTo>
                    <a:pt x="197" y="722"/>
                    <a:pt x="197" y="722"/>
                    <a:pt x="197" y="722"/>
                  </a:cubicBezTo>
                  <a:cubicBezTo>
                    <a:pt x="193" y="720"/>
                    <a:pt x="193" y="720"/>
                    <a:pt x="193" y="720"/>
                  </a:cubicBezTo>
                  <a:cubicBezTo>
                    <a:pt x="196" y="719"/>
                    <a:pt x="196" y="719"/>
                    <a:pt x="196" y="719"/>
                  </a:cubicBezTo>
                  <a:cubicBezTo>
                    <a:pt x="196" y="719"/>
                    <a:pt x="196" y="711"/>
                    <a:pt x="198" y="707"/>
                  </a:cubicBezTo>
                  <a:cubicBezTo>
                    <a:pt x="201" y="703"/>
                    <a:pt x="192" y="698"/>
                    <a:pt x="192" y="698"/>
                  </a:cubicBezTo>
                  <a:cubicBezTo>
                    <a:pt x="195" y="697"/>
                    <a:pt x="195" y="697"/>
                    <a:pt x="195" y="697"/>
                  </a:cubicBezTo>
                  <a:cubicBezTo>
                    <a:pt x="192" y="692"/>
                    <a:pt x="192" y="692"/>
                    <a:pt x="192" y="692"/>
                  </a:cubicBezTo>
                  <a:cubicBezTo>
                    <a:pt x="192" y="692"/>
                    <a:pt x="198" y="694"/>
                    <a:pt x="201" y="687"/>
                  </a:cubicBezTo>
                  <a:cubicBezTo>
                    <a:pt x="204" y="679"/>
                    <a:pt x="183" y="679"/>
                    <a:pt x="183" y="679"/>
                  </a:cubicBezTo>
                  <a:cubicBezTo>
                    <a:pt x="182" y="682"/>
                    <a:pt x="182" y="682"/>
                    <a:pt x="182" y="682"/>
                  </a:cubicBezTo>
                  <a:cubicBezTo>
                    <a:pt x="176" y="681"/>
                    <a:pt x="176" y="681"/>
                    <a:pt x="176" y="681"/>
                  </a:cubicBezTo>
                  <a:cubicBezTo>
                    <a:pt x="176" y="677"/>
                    <a:pt x="176" y="677"/>
                    <a:pt x="176" y="677"/>
                  </a:cubicBezTo>
                  <a:cubicBezTo>
                    <a:pt x="192" y="677"/>
                    <a:pt x="192" y="677"/>
                    <a:pt x="192" y="677"/>
                  </a:cubicBezTo>
                  <a:cubicBezTo>
                    <a:pt x="195" y="677"/>
                    <a:pt x="201" y="680"/>
                    <a:pt x="201" y="680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2" y="668"/>
                    <a:pt x="202" y="668"/>
                    <a:pt x="202" y="668"/>
                  </a:cubicBezTo>
                  <a:cubicBezTo>
                    <a:pt x="208" y="672"/>
                    <a:pt x="208" y="672"/>
                    <a:pt x="208" y="672"/>
                  </a:cubicBezTo>
                  <a:cubicBezTo>
                    <a:pt x="208" y="672"/>
                    <a:pt x="212" y="671"/>
                    <a:pt x="213" y="671"/>
                  </a:cubicBezTo>
                  <a:cubicBezTo>
                    <a:pt x="214" y="671"/>
                    <a:pt x="218" y="666"/>
                    <a:pt x="218" y="666"/>
                  </a:cubicBezTo>
                  <a:cubicBezTo>
                    <a:pt x="218" y="661"/>
                    <a:pt x="218" y="661"/>
                    <a:pt x="218" y="661"/>
                  </a:cubicBezTo>
                  <a:cubicBezTo>
                    <a:pt x="222" y="662"/>
                    <a:pt x="222" y="662"/>
                    <a:pt x="222" y="662"/>
                  </a:cubicBezTo>
                  <a:cubicBezTo>
                    <a:pt x="223" y="647"/>
                    <a:pt x="223" y="647"/>
                    <a:pt x="223" y="647"/>
                  </a:cubicBezTo>
                  <a:cubicBezTo>
                    <a:pt x="226" y="648"/>
                    <a:pt x="226" y="648"/>
                    <a:pt x="226" y="648"/>
                  </a:cubicBezTo>
                  <a:cubicBezTo>
                    <a:pt x="228" y="658"/>
                    <a:pt x="228" y="658"/>
                    <a:pt x="228" y="658"/>
                  </a:cubicBezTo>
                  <a:cubicBezTo>
                    <a:pt x="235" y="659"/>
                    <a:pt x="235" y="659"/>
                    <a:pt x="235" y="659"/>
                  </a:cubicBezTo>
                  <a:cubicBezTo>
                    <a:pt x="237" y="649"/>
                    <a:pt x="237" y="649"/>
                    <a:pt x="237" y="649"/>
                  </a:cubicBezTo>
                  <a:cubicBezTo>
                    <a:pt x="237" y="649"/>
                    <a:pt x="239" y="649"/>
                    <a:pt x="241" y="648"/>
                  </a:cubicBezTo>
                  <a:cubicBezTo>
                    <a:pt x="242" y="647"/>
                    <a:pt x="242" y="643"/>
                    <a:pt x="242" y="643"/>
                  </a:cubicBezTo>
                  <a:cubicBezTo>
                    <a:pt x="246" y="642"/>
                    <a:pt x="246" y="642"/>
                    <a:pt x="246" y="642"/>
                  </a:cubicBezTo>
                  <a:cubicBezTo>
                    <a:pt x="248" y="640"/>
                    <a:pt x="248" y="640"/>
                    <a:pt x="248" y="640"/>
                  </a:cubicBezTo>
                  <a:cubicBezTo>
                    <a:pt x="245" y="639"/>
                    <a:pt x="245" y="639"/>
                    <a:pt x="245" y="639"/>
                  </a:cubicBezTo>
                  <a:cubicBezTo>
                    <a:pt x="243" y="633"/>
                    <a:pt x="243" y="633"/>
                    <a:pt x="243" y="633"/>
                  </a:cubicBezTo>
                  <a:cubicBezTo>
                    <a:pt x="237" y="628"/>
                    <a:pt x="237" y="628"/>
                    <a:pt x="237" y="628"/>
                  </a:cubicBezTo>
                  <a:cubicBezTo>
                    <a:pt x="239" y="625"/>
                    <a:pt x="239" y="625"/>
                    <a:pt x="239" y="625"/>
                  </a:cubicBezTo>
                  <a:cubicBezTo>
                    <a:pt x="244" y="625"/>
                    <a:pt x="244" y="625"/>
                    <a:pt x="244" y="625"/>
                  </a:cubicBezTo>
                  <a:cubicBezTo>
                    <a:pt x="258" y="610"/>
                    <a:pt x="258" y="610"/>
                    <a:pt x="258" y="610"/>
                  </a:cubicBezTo>
                  <a:cubicBezTo>
                    <a:pt x="258" y="607"/>
                    <a:pt x="258" y="607"/>
                    <a:pt x="258" y="607"/>
                  </a:cubicBezTo>
                  <a:cubicBezTo>
                    <a:pt x="266" y="601"/>
                    <a:pt x="266" y="601"/>
                    <a:pt x="266" y="601"/>
                  </a:cubicBezTo>
                  <a:cubicBezTo>
                    <a:pt x="267" y="600"/>
                    <a:pt x="267" y="600"/>
                    <a:pt x="267" y="600"/>
                  </a:cubicBezTo>
                  <a:cubicBezTo>
                    <a:pt x="259" y="600"/>
                    <a:pt x="259" y="600"/>
                    <a:pt x="259" y="600"/>
                  </a:cubicBezTo>
                  <a:cubicBezTo>
                    <a:pt x="261" y="594"/>
                    <a:pt x="261" y="594"/>
                    <a:pt x="261" y="594"/>
                  </a:cubicBezTo>
                  <a:cubicBezTo>
                    <a:pt x="266" y="595"/>
                    <a:pt x="266" y="595"/>
                    <a:pt x="266" y="595"/>
                  </a:cubicBezTo>
                  <a:cubicBezTo>
                    <a:pt x="267" y="592"/>
                    <a:pt x="267" y="592"/>
                    <a:pt x="267" y="592"/>
                  </a:cubicBezTo>
                  <a:cubicBezTo>
                    <a:pt x="261" y="588"/>
                    <a:pt x="261" y="588"/>
                    <a:pt x="261" y="588"/>
                  </a:cubicBezTo>
                  <a:cubicBezTo>
                    <a:pt x="256" y="578"/>
                    <a:pt x="256" y="578"/>
                    <a:pt x="256" y="578"/>
                  </a:cubicBezTo>
                  <a:cubicBezTo>
                    <a:pt x="247" y="578"/>
                    <a:pt x="247" y="578"/>
                    <a:pt x="247" y="578"/>
                  </a:cubicBezTo>
                  <a:cubicBezTo>
                    <a:pt x="245" y="578"/>
                    <a:pt x="242" y="570"/>
                    <a:pt x="242" y="570"/>
                  </a:cubicBezTo>
                  <a:cubicBezTo>
                    <a:pt x="242" y="566"/>
                    <a:pt x="242" y="566"/>
                    <a:pt x="242" y="566"/>
                  </a:cubicBezTo>
                  <a:cubicBezTo>
                    <a:pt x="241" y="564"/>
                    <a:pt x="241" y="564"/>
                    <a:pt x="241" y="564"/>
                  </a:cubicBezTo>
                  <a:cubicBezTo>
                    <a:pt x="237" y="565"/>
                    <a:pt x="237" y="565"/>
                    <a:pt x="237" y="565"/>
                  </a:cubicBezTo>
                  <a:cubicBezTo>
                    <a:pt x="227" y="554"/>
                    <a:pt x="227" y="554"/>
                    <a:pt x="227" y="554"/>
                  </a:cubicBezTo>
                  <a:cubicBezTo>
                    <a:pt x="227" y="554"/>
                    <a:pt x="228" y="550"/>
                    <a:pt x="225" y="549"/>
                  </a:cubicBezTo>
                  <a:cubicBezTo>
                    <a:pt x="221" y="548"/>
                    <a:pt x="216" y="557"/>
                    <a:pt x="216" y="557"/>
                  </a:cubicBezTo>
                  <a:cubicBezTo>
                    <a:pt x="213" y="552"/>
                    <a:pt x="213" y="552"/>
                    <a:pt x="213" y="552"/>
                  </a:cubicBezTo>
                  <a:cubicBezTo>
                    <a:pt x="213" y="552"/>
                    <a:pt x="215" y="550"/>
                    <a:pt x="213" y="548"/>
                  </a:cubicBezTo>
                  <a:cubicBezTo>
                    <a:pt x="210" y="546"/>
                    <a:pt x="198" y="548"/>
                    <a:pt x="198" y="548"/>
                  </a:cubicBezTo>
                  <a:cubicBezTo>
                    <a:pt x="205" y="541"/>
                    <a:pt x="205" y="541"/>
                    <a:pt x="205" y="541"/>
                  </a:cubicBezTo>
                  <a:cubicBezTo>
                    <a:pt x="200" y="534"/>
                    <a:pt x="200" y="534"/>
                    <a:pt x="200" y="534"/>
                  </a:cubicBezTo>
                  <a:cubicBezTo>
                    <a:pt x="196" y="533"/>
                    <a:pt x="196" y="533"/>
                    <a:pt x="196" y="533"/>
                  </a:cubicBezTo>
                  <a:cubicBezTo>
                    <a:pt x="198" y="525"/>
                    <a:pt x="198" y="525"/>
                    <a:pt x="198" y="525"/>
                  </a:cubicBezTo>
                  <a:cubicBezTo>
                    <a:pt x="196" y="515"/>
                    <a:pt x="196" y="515"/>
                    <a:pt x="196" y="515"/>
                  </a:cubicBezTo>
                  <a:cubicBezTo>
                    <a:pt x="196" y="515"/>
                    <a:pt x="198" y="509"/>
                    <a:pt x="198" y="506"/>
                  </a:cubicBezTo>
                  <a:cubicBezTo>
                    <a:pt x="198" y="504"/>
                    <a:pt x="193" y="502"/>
                    <a:pt x="193" y="502"/>
                  </a:cubicBezTo>
                  <a:cubicBezTo>
                    <a:pt x="195" y="491"/>
                    <a:pt x="195" y="491"/>
                    <a:pt x="195" y="491"/>
                  </a:cubicBezTo>
                  <a:cubicBezTo>
                    <a:pt x="193" y="490"/>
                    <a:pt x="193" y="490"/>
                    <a:pt x="193" y="490"/>
                  </a:cubicBezTo>
                  <a:cubicBezTo>
                    <a:pt x="196" y="488"/>
                    <a:pt x="196" y="488"/>
                    <a:pt x="196" y="488"/>
                  </a:cubicBezTo>
                  <a:cubicBezTo>
                    <a:pt x="192" y="479"/>
                    <a:pt x="192" y="479"/>
                    <a:pt x="192" y="479"/>
                  </a:cubicBezTo>
                  <a:cubicBezTo>
                    <a:pt x="198" y="483"/>
                    <a:pt x="198" y="483"/>
                    <a:pt x="198" y="483"/>
                  </a:cubicBezTo>
                  <a:cubicBezTo>
                    <a:pt x="201" y="479"/>
                    <a:pt x="201" y="479"/>
                    <a:pt x="201" y="479"/>
                  </a:cubicBezTo>
                  <a:cubicBezTo>
                    <a:pt x="201" y="479"/>
                    <a:pt x="200" y="475"/>
                    <a:pt x="198" y="473"/>
                  </a:cubicBezTo>
                  <a:cubicBezTo>
                    <a:pt x="195" y="472"/>
                    <a:pt x="197" y="464"/>
                    <a:pt x="197" y="464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201" y="450"/>
                    <a:pt x="201" y="450"/>
                    <a:pt x="201" y="450"/>
                  </a:cubicBezTo>
                  <a:cubicBezTo>
                    <a:pt x="206" y="448"/>
                    <a:pt x="206" y="448"/>
                    <a:pt x="206" y="448"/>
                  </a:cubicBezTo>
                  <a:cubicBezTo>
                    <a:pt x="206" y="445"/>
                    <a:pt x="206" y="445"/>
                    <a:pt x="206" y="445"/>
                  </a:cubicBezTo>
                  <a:cubicBezTo>
                    <a:pt x="200" y="445"/>
                    <a:pt x="200" y="445"/>
                    <a:pt x="200" y="445"/>
                  </a:cubicBezTo>
                  <a:cubicBezTo>
                    <a:pt x="199" y="441"/>
                    <a:pt x="199" y="441"/>
                    <a:pt x="199" y="441"/>
                  </a:cubicBezTo>
                  <a:cubicBezTo>
                    <a:pt x="197" y="442"/>
                    <a:pt x="197" y="442"/>
                    <a:pt x="197" y="442"/>
                  </a:cubicBezTo>
                  <a:cubicBezTo>
                    <a:pt x="196" y="432"/>
                    <a:pt x="196" y="432"/>
                    <a:pt x="196" y="432"/>
                  </a:cubicBezTo>
                  <a:cubicBezTo>
                    <a:pt x="194" y="430"/>
                    <a:pt x="194" y="430"/>
                    <a:pt x="194" y="430"/>
                  </a:cubicBezTo>
                  <a:cubicBezTo>
                    <a:pt x="199" y="428"/>
                    <a:pt x="199" y="428"/>
                    <a:pt x="199" y="428"/>
                  </a:cubicBezTo>
                  <a:cubicBezTo>
                    <a:pt x="202" y="434"/>
                    <a:pt x="202" y="434"/>
                    <a:pt x="202" y="434"/>
                  </a:cubicBezTo>
                  <a:cubicBezTo>
                    <a:pt x="207" y="432"/>
                    <a:pt x="207" y="432"/>
                    <a:pt x="207" y="432"/>
                  </a:cubicBezTo>
                  <a:cubicBezTo>
                    <a:pt x="205" y="430"/>
                    <a:pt x="205" y="430"/>
                    <a:pt x="205" y="430"/>
                  </a:cubicBezTo>
                  <a:cubicBezTo>
                    <a:pt x="207" y="427"/>
                    <a:pt x="207" y="427"/>
                    <a:pt x="207" y="427"/>
                  </a:cubicBezTo>
                  <a:cubicBezTo>
                    <a:pt x="207" y="427"/>
                    <a:pt x="212" y="427"/>
                    <a:pt x="212" y="425"/>
                  </a:cubicBezTo>
                  <a:cubicBezTo>
                    <a:pt x="212" y="418"/>
                    <a:pt x="212" y="418"/>
                    <a:pt x="212" y="418"/>
                  </a:cubicBezTo>
                  <a:cubicBezTo>
                    <a:pt x="213" y="414"/>
                    <a:pt x="213" y="414"/>
                    <a:pt x="213" y="414"/>
                  </a:cubicBezTo>
                  <a:cubicBezTo>
                    <a:pt x="213" y="414"/>
                    <a:pt x="211" y="408"/>
                    <a:pt x="213" y="408"/>
                  </a:cubicBezTo>
                  <a:cubicBezTo>
                    <a:pt x="215" y="407"/>
                    <a:pt x="216" y="410"/>
                    <a:pt x="216" y="410"/>
                  </a:cubicBezTo>
                  <a:cubicBezTo>
                    <a:pt x="221" y="407"/>
                    <a:pt x="221" y="407"/>
                    <a:pt x="221" y="407"/>
                  </a:cubicBezTo>
                  <a:cubicBezTo>
                    <a:pt x="221" y="407"/>
                    <a:pt x="218" y="403"/>
                    <a:pt x="221" y="401"/>
                  </a:cubicBezTo>
                  <a:cubicBezTo>
                    <a:pt x="222" y="400"/>
                    <a:pt x="225" y="405"/>
                    <a:pt x="225" y="405"/>
                  </a:cubicBezTo>
                  <a:cubicBezTo>
                    <a:pt x="229" y="399"/>
                    <a:pt x="229" y="399"/>
                    <a:pt x="229" y="399"/>
                  </a:cubicBezTo>
                  <a:cubicBezTo>
                    <a:pt x="225" y="397"/>
                    <a:pt x="225" y="397"/>
                    <a:pt x="225" y="397"/>
                  </a:cubicBezTo>
                  <a:cubicBezTo>
                    <a:pt x="228" y="396"/>
                    <a:pt x="228" y="396"/>
                    <a:pt x="228" y="396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22" y="395"/>
                    <a:pt x="222" y="395"/>
                    <a:pt x="222" y="395"/>
                  </a:cubicBezTo>
                  <a:cubicBezTo>
                    <a:pt x="226" y="392"/>
                    <a:pt x="226" y="392"/>
                    <a:pt x="226" y="392"/>
                  </a:cubicBezTo>
                  <a:cubicBezTo>
                    <a:pt x="231" y="380"/>
                    <a:pt x="231" y="380"/>
                    <a:pt x="231" y="380"/>
                  </a:cubicBezTo>
                  <a:cubicBezTo>
                    <a:pt x="234" y="380"/>
                    <a:pt x="234" y="380"/>
                    <a:pt x="234" y="380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33" y="375"/>
                    <a:pt x="233" y="375"/>
                    <a:pt x="233" y="375"/>
                  </a:cubicBezTo>
                  <a:cubicBezTo>
                    <a:pt x="239" y="374"/>
                    <a:pt x="239" y="374"/>
                    <a:pt x="239" y="374"/>
                  </a:cubicBezTo>
                  <a:cubicBezTo>
                    <a:pt x="243" y="378"/>
                    <a:pt x="243" y="378"/>
                    <a:pt x="243" y="378"/>
                  </a:cubicBezTo>
                  <a:cubicBezTo>
                    <a:pt x="243" y="378"/>
                    <a:pt x="244" y="374"/>
                    <a:pt x="246" y="371"/>
                  </a:cubicBezTo>
                  <a:cubicBezTo>
                    <a:pt x="248" y="368"/>
                    <a:pt x="249" y="361"/>
                    <a:pt x="249" y="361"/>
                  </a:cubicBezTo>
                  <a:cubicBezTo>
                    <a:pt x="249" y="361"/>
                    <a:pt x="251" y="362"/>
                    <a:pt x="254" y="360"/>
                  </a:cubicBezTo>
                  <a:cubicBezTo>
                    <a:pt x="256" y="359"/>
                    <a:pt x="255" y="353"/>
                    <a:pt x="255" y="353"/>
                  </a:cubicBezTo>
                  <a:cubicBezTo>
                    <a:pt x="258" y="358"/>
                    <a:pt x="258" y="358"/>
                    <a:pt x="258" y="358"/>
                  </a:cubicBezTo>
                  <a:cubicBezTo>
                    <a:pt x="261" y="363"/>
                    <a:pt x="261" y="363"/>
                    <a:pt x="261" y="363"/>
                  </a:cubicBezTo>
                  <a:cubicBezTo>
                    <a:pt x="263" y="361"/>
                    <a:pt x="263" y="361"/>
                    <a:pt x="263" y="361"/>
                  </a:cubicBezTo>
                  <a:cubicBezTo>
                    <a:pt x="262" y="357"/>
                    <a:pt x="262" y="357"/>
                    <a:pt x="262" y="357"/>
                  </a:cubicBezTo>
                  <a:cubicBezTo>
                    <a:pt x="270" y="348"/>
                    <a:pt x="270" y="348"/>
                    <a:pt x="270" y="348"/>
                  </a:cubicBezTo>
                  <a:cubicBezTo>
                    <a:pt x="268" y="346"/>
                    <a:pt x="268" y="346"/>
                    <a:pt x="268" y="346"/>
                  </a:cubicBezTo>
                  <a:cubicBezTo>
                    <a:pt x="271" y="345"/>
                    <a:pt x="271" y="345"/>
                    <a:pt x="271" y="345"/>
                  </a:cubicBezTo>
                  <a:cubicBezTo>
                    <a:pt x="272" y="346"/>
                    <a:pt x="272" y="346"/>
                    <a:pt x="272" y="346"/>
                  </a:cubicBezTo>
                  <a:cubicBezTo>
                    <a:pt x="278" y="344"/>
                    <a:pt x="278" y="344"/>
                    <a:pt x="278" y="344"/>
                  </a:cubicBezTo>
                  <a:cubicBezTo>
                    <a:pt x="278" y="340"/>
                    <a:pt x="278" y="340"/>
                    <a:pt x="278" y="340"/>
                  </a:cubicBezTo>
                  <a:cubicBezTo>
                    <a:pt x="280" y="344"/>
                    <a:pt x="280" y="344"/>
                    <a:pt x="280" y="344"/>
                  </a:cubicBezTo>
                  <a:cubicBezTo>
                    <a:pt x="281" y="334"/>
                    <a:pt x="281" y="334"/>
                    <a:pt x="281" y="334"/>
                  </a:cubicBezTo>
                  <a:cubicBezTo>
                    <a:pt x="284" y="339"/>
                    <a:pt x="284" y="339"/>
                    <a:pt x="284" y="339"/>
                  </a:cubicBezTo>
                  <a:cubicBezTo>
                    <a:pt x="290" y="333"/>
                    <a:pt x="290" y="333"/>
                    <a:pt x="290" y="333"/>
                  </a:cubicBezTo>
                  <a:cubicBezTo>
                    <a:pt x="290" y="333"/>
                    <a:pt x="293" y="325"/>
                    <a:pt x="294" y="321"/>
                  </a:cubicBezTo>
                  <a:cubicBezTo>
                    <a:pt x="295" y="318"/>
                    <a:pt x="293" y="313"/>
                    <a:pt x="293" y="313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299" y="302"/>
                    <a:pt x="299" y="302"/>
                    <a:pt x="299" y="302"/>
                  </a:cubicBezTo>
                  <a:cubicBezTo>
                    <a:pt x="309" y="293"/>
                    <a:pt x="309" y="293"/>
                    <a:pt x="309" y="293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06" y="288"/>
                    <a:pt x="306" y="288"/>
                    <a:pt x="306" y="288"/>
                  </a:cubicBezTo>
                  <a:cubicBezTo>
                    <a:pt x="304" y="286"/>
                    <a:pt x="304" y="286"/>
                    <a:pt x="304" y="286"/>
                  </a:cubicBezTo>
                  <a:cubicBezTo>
                    <a:pt x="308" y="285"/>
                    <a:pt x="308" y="285"/>
                    <a:pt x="308" y="285"/>
                  </a:cubicBezTo>
                  <a:cubicBezTo>
                    <a:pt x="309" y="283"/>
                    <a:pt x="309" y="283"/>
                    <a:pt x="309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5" y="277"/>
                    <a:pt x="295" y="277"/>
                    <a:pt x="295" y="277"/>
                  </a:cubicBezTo>
                  <a:cubicBezTo>
                    <a:pt x="298" y="269"/>
                    <a:pt x="298" y="269"/>
                    <a:pt x="298" y="269"/>
                  </a:cubicBezTo>
                  <a:cubicBezTo>
                    <a:pt x="293" y="269"/>
                    <a:pt x="293" y="269"/>
                    <a:pt x="293" y="26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8" y="259"/>
                    <a:pt x="298" y="259"/>
                    <a:pt x="298" y="259"/>
                  </a:cubicBezTo>
                  <a:cubicBezTo>
                    <a:pt x="303" y="246"/>
                    <a:pt x="303" y="246"/>
                    <a:pt x="303" y="246"/>
                  </a:cubicBezTo>
                  <a:cubicBezTo>
                    <a:pt x="303" y="246"/>
                    <a:pt x="293" y="238"/>
                    <a:pt x="295" y="234"/>
                  </a:cubicBezTo>
                  <a:cubicBezTo>
                    <a:pt x="296" y="230"/>
                    <a:pt x="304" y="231"/>
                    <a:pt x="309" y="229"/>
                  </a:cubicBezTo>
                  <a:cubicBezTo>
                    <a:pt x="315" y="226"/>
                    <a:pt x="307" y="221"/>
                    <a:pt x="307" y="221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13" y="216"/>
                    <a:pt x="313" y="216"/>
                    <a:pt x="313" y="216"/>
                  </a:cubicBezTo>
                  <a:cubicBezTo>
                    <a:pt x="319" y="216"/>
                    <a:pt x="319" y="216"/>
                    <a:pt x="319" y="216"/>
                  </a:cubicBezTo>
                  <a:cubicBezTo>
                    <a:pt x="315" y="196"/>
                    <a:pt x="315" y="196"/>
                    <a:pt x="315" y="196"/>
                  </a:cubicBezTo>
                  <a:cubicBezTo>
                    <a:pt x="319" y="196"/>
                    <a:pt x="319" y="196"/>
                    <a:pt x="319" y="196"/>
                  </a:cubicBezTo>
                  <a:cubicBezTo>
                    <a:pt x="322" y="201"/>
                    <a:pt x="322" y="201"/>
                    <a:pt x="322" y="201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4" y="193"/>
                    <a:pt x="324" y="193"/>
                    <a:pt x="324" y="193"/>
                  </a:cubicBezTo>
                  <a:cubicBezTo>
                    <a:pt x="329" y="195"/>
                    <a:pt x="329" y="195"/>
                    <a:pt x="329" y="195"/>
                  </a:cubicBezTo>
                  <a:cubicBezTo>
                    <a:pt x="329" y="199"/>
                    <a:pt x="329" y="199"/>
                    <a:pt x="329" y="199"/>
                  </a:cubicBezTo>
                  <a:cubicBezTo>
                    <a:pt x="336" y="201"/>
                    <a:pt x="336" y="201"/>
                    <a:pt x="336" y="201"/>
                  </a:cubicBezTo>
                  <a:cubicBezTo>
                    <a:pt x="337" y="205"/>
                    <a:pt x="337" y="205"/>
                    <a:pt x="337" y="205"/>
                  </a:cubicBezTo>
                  <a:cubicBezTo>
                    <a:pt x="340" y="200"/>
                    <a:pt x="340" y="200"/>
                    <a:pt x="340" y="200"/>
                  </a:cubicBezTo>
                  <a:cubicBezTo>
                    <a:pt x="339" y="196"/>
                    <a:pt x="339" y="196"/>
                    <a:pt x="339" y="196"/>
                  </a:cubicBezTo>
                  <a:cubicBezTo>
                    <a:pt x="350" y="196"/>
                    <a:pt x="350" y="196"/>
                    <a:pt x="350" y="196"/>
                  </a:cubicBezTo>
                  <a:cubicBezTo>
                    <a:pt x="354" y="193"/>
                    <a:pt x="354" y="193"/>
                    <a:pt x="354" y="193"/>
                  </a:cubicBezTo>
                  <a:cubicBezTo>
                    <a:pt x="357" y="196"/>
                    <a:pt x="357" y="196"/>
                    <a:pt x="357" y="196"/>
                  </a:cubicBezTo>
                  <a:cubicBezTo>
                    <a:pt x="360" y="196"/>
                    <a:pt x="360" y="196"/>
                    <a:pt x="360" y="196"/>
                  </a:cubicBezTo>
                  <a:cubicBezTo>
                    <a:pt x="360" y="194"/>
                    <a:pt x="360" y="194"/>
                    <a:pt x="360" y="194"/>
                  </a:cubicBezTo>
                  <a:cubicBezTo>
                    <a:pt x="365" y="195"/>
                    <a:pt x="365" y="195"/>
                    <a:pt x="365" y="195"/>
                  </a:cubicBezTo>
                  <a:lnTo>
                    <a:pt x="364" y="188"/>
                  </a:lnTo>
                  <a:close/>
                  <a:moveTo>
                    <a:pt x="14" y="718"/>
                  </a:moveTo>
                  <a:cubicBezTo>
                    <a:pt x="21" y="719"/>
                    <a:pt x="21" y="719"/>
                    <a:pt x="21" y="719"/>
                  </a:cubicBezTo>
                  <a:cubicBezTo>
                    <a:pt x="22" y="712"/>
                    <a:pt x="22" y="712"/>
                    <a:pt x="22" y="712"/>
                  </a:cubicBezTo>
                  <a:cubicBezTo>
                    <a:pt x="19" y="709"/>
                    <a:pt x="19" y="709"/>
                    <a:pt x="19" y="709"/>
                  </a:cubicBezTo>
                  <a:cubicBezTo>
                    <a:pt x="17" y="712"/>
                    <a:pt x="17" y="712"/>
                    <a:pt x="17" y="712"/>
                  </a:cubicBezTo>
                  <a:cubicBezTo>
                    <a:pt x="16" y="712"/>
                    <a:pt x="16" y="712"/>
                    <a:pt x="16" y="712"/>
                  </a:cubicBezTo>
                  <a:cubicBezTo>
                    <a:pt x="8" y="720"/>
                    <a:pt x="8" y="720"/>
                    <a:pt x="8" y="720"/>
                  </a:cubicBezTo>
                  <a:cubicBezTo>
                    <a:pt x="14" y="721"/>
                    <a:pt x="14" y="721"/>
                    <a:pt x="14" y="721"/>
                  </a:cubicBezTo>
                  <a:lnTo>
                    <a:pt x="14" y="718"/>
                  </a:lnTo>
                  <a:close/>
                  <a:moveTo>
                    <a:pt x="20" y="727"/>
                  </a:moveTo>
                  <a:cubicBezTo>
                    <a:pt x="19" y="723"/>
                    <a:pt x="19" y="723"/>
                    <a:pt x="19" y="723"/>
                  </a:cubicBezTo>
                  <a:cubicBezTo>
                    <a:pt x="11" y="725"/>
                    <a:pt x="11" y="725"/>
                    <a:pt x="11" y="725"/>
                  </a:cubicBezTo>
                  <a:cubicBezTo>
                    <a:pt x="13" y="728"/>
                    <a:pt x="13" y="728"/>
                    <a:pt x="13" y="728"/>
                  </a:cubicBezTo>
                  <a:cubicBezTo>
                    <a:pt x="13" y="730"/>
                    <a:pt x="13" y="730"/>
                    <a:pt x="13" y="730"/>
                  </a:cubicBezTo>
                  <a:cubicBezTo>
                    <a:pt x="16" y="730"/>
                    <a:pt x="16" y="730"/>
                    <a:pt x="16" y="730"/>
                  </a:cubicBezTo>
                  <a:cubicBezTo>
                    <a:pt x="17" y="727"/>
                    <a:pt x="17" y="727"/>
                    <a:pt x="17" y="727"/>
                  </a:cubicBezTo>
                  <a:lnTo>
                    <a:pt x="20" y="727"/>
                  </a:lnTo>
                  <a:close/>
                  <a:moveTo>
                    <a:pt x="211" y="760"/>
                  </a:moveTo>
                  <a:cubicBezTo>
                    <a:pt x="207" y="765"/>
                    <a:pt x="207" y="765"/>
                    <a:pt x="207" y="765"/>
                  </a:cubicBezTo>
                  <a:cubicBezTo>
                    <a:pt x="208" y="771"/>
                    <a:pt x="208" y="771"/>
                    <a:pt x="208" y="771"/>
                  </a:cubicBezTo>
                  <a:cubicBezTo>
                    <a:pt x="207" y="771"/>
                    <a:pt x="207" y="771"/>
                    <a:pt x="207" y="771"/>
                  </a:cubicBezTo>
                  <a:cubicBezTo>
                    <a:pt x="207" y="773"/>
                    <a:pt x="207" y="773"/>
                    <a:pt x="207" y="773"/>
                  </a:cubicBezTo>
                  <a:cubicBezTo>
                    <a:pt x="205" y="783"/>
                    <a:pt x="205" y="783"/>
                    <a:pt x="205" y="783"/>
                  </a:cubicBezTo>
                  <a:cubicBezTo>
                    <a:pt x="202" y="784"/>
                    <a:pt x="202" y="784"/>
                    <a:pt x="202" y="784"/>
                  </a:cubicBezTo>
                  <a:cubicBezTo>
                    <a:pt x="200" y="792"/>
                    <a:pt x="200" y="792"/>
                    <a:pt x="200" y="792"/>
                  </a:cubicBezTo>
                  <a:cubicBezTo>
                    <a:pt x="198" y="792"/>
                    <a:pt x="198" y="792"/>
                    <a:pt x="198" y="792"/>
                  </a:cubicBezTo>
                  <a:cubicBezTo>
                    <a:pt x="198" y="792"/>
                    <a:pt x="195" y="797"/>
                    <a:pt x="194" y="801"/>
                  </a:cubicBezTo>
                  <a:cubicBezTo>
                    <a:pt x="193" y="804"/>
                    <a:pt x="194" y="807"/>
                    <a:pt x="193" y="808"/>
                  </a:cubicBezTo>
                  <a:cubicBezTo>
                    <a:pt x="193" y="810"/>
                    <a:pt x="190" y="812"/>
                    <a:pt x="190" y="816"/>
                  </a:cubicBezTo>
                  <a:cubicBezTo>
                    <a:pt x="190" y="821"/>
                    <a:pt x="190" y="821"/>
                    <a:pt x="190" y="821"/>
                  </a:cubicBezTo>
                  <a:cubicBezTo>
                    <a:pt x="193" y="823"/>
                    <a:pt x="193" y="823"/>
                    <a:pt x="193" y="823"/>
                  </a:cubicBezTo>
                  <a:cubicBezTo>
                    <a:pt x="192" y="836"/>
                    <a:pt x="192" y="836"/>
                    <a:pt x="192" y="836"/>
                  </a:cubicBezTo>
                  <a:cubicBezTo>
                    <a:pt x="192" y="836"/>
                    <a:pt x="196" y="833"/>
                    <a:pt x="197" y="830"/>
                  </a:cubicBezTo>
                  <a:cubicBezTo>
                    <a:pt x="198" y="825"/>
                    <a:pt x="197" y="824"/>
                    <a:pt x="197" y="822"/>
                  </a:cubicBezTo>
                  <a:cubicBezTo>
                    <a:pt x="197" y="820"/>
                    <a:pt x="199" y="817"/>
                    <a:pt x="200" y="815"/>
                  </a:cubicBezTo>
                  <a:cubicBezTo>
                    <a:pt x="201" y="813"/>
                    <a:pt x="200" y="807"/>
                    <a:pt x="200" y="807"/>
                  </a:cubicBezTo>
                  <a:cubicBezTo>
                    <a:pt x="204" y="796"/>
                    <a:pt x="204" y="796"/>
                    <a:pt x="204" y="796"/>
                  </a:cubicBezTo>
                  <a:cubicBezTo>
                    <a:pt x="206" y="796"/>
                    <a:pt x="206" y="796"/>
                    <a:pt x="206" y="796"/>
                  </a:cubicBezTo>
                  <a:cubicBezTo>
                    <a:pt x="208" y="788"/>
                    <a:pt x="208" y="788"/>
                    <a:pt x="208" y="788"/>
                  </a:cubicBezTo>
                  <a:cubicBezTo>
                    <a:pt x="207" y="785"/>
                    <a:pt x="207" y="785"/>
                    <a:pt x="207" y="785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8" y="782"/>
                    <a:pt x="208" y="782"/>
                    <a:pt x="208" y="782"/>
                  </a:cubicBezTo>
                  <a:cubicBezTo>
                    <a:pt x="210" y="779"/>
                    <a:pt x="210" y="779"/>
                    <a:pt x="210" y="779"/>
                  </a:cubicBezTo>
                  <a:cubicBezTo>
                    <a:pt x="209" y="777"/>
                    <a:pt x="209" y="777"/>
                    <a:pt x="209" y="777"/>
                  </a:cubicBezTo>
                  <a:cubicBezTo>
                    <a:pt x="212" y="772"/>
                    <a:pt x="212" y="772"/>
                    <a:pt x="212" y="772"/>
                  </a:cubicBezTo>
                  <a:cubicBezTo>
                    <a:pt x="211" y="766"/>
                    <a:pt x="211" y="766"/>
                    <a:pt x="211" y="766"/>
                  </a:cubicBezTo>
                  <a:cubicBezTo>
                    <a:pt x="214" y="763"/>
                    <a:pt x="214" y="763"/>
                    <a:pt x="214" y="763"/>
                  </a:cubicBezTo>
                  <a:lnTo>
                    <a:pt x="211" y="760"/>
                  </a:lnTo>
                  <a:close/>
                  <a:moveTo>
                    <a:pt x="277" y="731"/>
                  </a:moveTo>
                  <a:cubicBezTo>
                    <a:pt x="281" y="724"/>
                    <a:pt x="281" y="724"/>
                    <a:pt x="281" y="724"/>
                  </a:cubicBezTo>
                  <a:cubicBezTo>
                    <a:pt x="278" y="718"/>
                    <a:pt x="278" y="718"/>
                    <a:pt x="278" y="718"/>
                  </a:cubicBezTo>
                  <a:cubicBezTo>
                    <a:pt x="272" y="719"/>
                    <a:pt x="272" y="719"/>
                    <a:pt x="272" y="719"/>
                  </a:cubicBezTo>
                  <a:cubicBezTo>
                    <a:pt x="270" y="724"/>
                    <a:pt x="270" y="724"/>
                    <a:pt x="270" y="724"/>
                  </a:cubicBezTo>
                  <a:cubicBezTo>
                    <a:pt x="270" y="719"/>
                    <a:pt x="270" y="719"/>
                    <a:pt x="270" y="719"/>
                  </a:cubicBezTo>
                  <a:cubicBezTo>
                    <a:pt x="270" y="719"/>
                    <a:pt x="267" y="719"/>
                    <a:pt x="266" y="720"/>
                  </a:cubicBezTo>
                  <a:cubicBezTo>
                    <a:pt x="264" y="721"/>
                    <a:pt x="263" y="724"/>
                    <a:pt x="263" y="724"/>
                  </a:cubicBezTo>
                  <a:cubicBezTo>
                    <a:pt x="263" y="724"/>
                    <a:pt x="262" y="723"/>
                    <a:pt x="259" y="726"/>
                  </a:cubicBezTo>
                  <a:cubicBezTo>
                    <a:pt x="257" y="729"/>
                    <a:pt x="253" y="739"/>
                    <a:pt x="253" y="739"/>
                  </a:cubicBezTo>
                  <a:cubicBezTo>
                    <a:pt x="253" y="739"/>
                    <a:pt x="248" y="741"/>
                    <a:pt x="248" y="746"/>
                  </a:cubicBezTo>
                  <a:cubicBezTo>
                    <a:pt x="247" y="753"/>
                    <a:pt x="253" y="753"/>
                    <a:pt x="253" y="757"/>
                  </a:cubicBezTo>
                  <a:cubicBezTo>
                    <a:pt x="251" y="762"/>
                    <a:pt x="249" y="763"/>
                    <a:pt x="249" y="763"/>
                  </a:cubicBezTo>
                  <a:cubicBezTo>
                    <a:pt x="251" y="765"/>
                    <a:pt x="251" y="765"/>
                    <a:pt x="251" y="765"/>
                  </a:cubicBezTo>
                  <a:cubicBezTo>
                    <a:pt x="251" y="772"/>
                    <a:pt x="251" y="772"/>
                    <a:pt x="251" y="772"/>
                  </a:cubicBezTo>
                  <a:cubicBezTo>
                    <a:pt x="254" y="773"/>
                    <a:pt x="254" y="773"/>
                    <a:pt x="254" y="773"/>
                  </a:cubicBezTo>
                  <a:cubicBezTo>
                    <a:pt x="254" y="776"/>
                    <a:pt x="254" y="776"/>
                    <a:pt x="254" y="776"/>
                  </a:cubicBezTo>
                  <a:cubicBezTo>
                    <a:pt x="254" y="776"/>
                    <a:pt x="257" y="775"/>
                    <a:pt x="257" y="776"/>
                  </a:cubicBezTo>
                  <a:cubicBezTo>
                    <a:pt x="257" y="777"/>
                    <a:pt x="255" y="778"/>
                    <a:pt x="255" y="778"/>
                  </a:cubicBezTo>
                  <a:cubicBezTo>
                    <a:pt x="255" y="782"/>
                    <a:pt x="255" y="782"/>
                    <a:pt x="255" y="782"/>
                  </a:cubicBezTo>
                  <a:cubicBezTo>
                    <a:pt x="255" y="783"/>
                    <a:pt x="253" y="787"/>
                    <a:pt x="253" y="787"/>
                  </a:cubicBezTo>
                  <a:cubicBezTo>
                    <a:pt x="258" y="785"/>
                    <a:pt x="258" y="785"/>
                    <a:pt x="258" y="785"/>
                  </a:cubicBezTo>
                  <a:cubicBezTo>
                    <a:pt x="261" y="779"/>
                    <a:pt x="261" y="779"/>
                    <a:pt x="261" y="779"/>
                  </a:cubicBezTo>
                  <a:cubicBezTo>
                    <a:pt x="260" y="779"/>
                    <a:pt x="260" y="779"/>
                    <a:pt x="260" y="779"/>
                  </a:cubicBezTo>
                  <a:cubicBezTo>
                    <a:pt x="261" y="774"/>
                    <a:pt x="261" y="774"/>
                    <a:pt x="261" y="774"/>
                  </a:cubicBezTo>
                  <a:cubicBezTo>
                    <a:pt x="262" y="772"/>
                    <a:pt x="262" y="772"/>
                    <a:pt x="262" y="772"/>
                  </a:cubicBezTo>
                  <a:cubicBezTo>
                    <a:pt x="261" y="772"/>
                    <a:pt x="261" y="772"/>
                    <a:pt x="261" y="772"/>
                  </a:cubicBezTo>
                  <a:cubicBezTo>
                    <a:pt x="266" y="766"/>
                    <a:pt x="266" y="766"/>
                    <a:pt x="266" y="766"/>
                  </a:cubicBezTo>
                  <a:cubicBezTo>
                    <a:pt x="271" y="763"/>
                    <a:pt x="271" y="763"/>
                    <a:pt x="271" y="763"/>
                  </a:cubicBezTo>
                  <a:cubicBezTo>
                    <a:pt x="271" y="758"/>
                    <a:pt x="271" y="758"/>
                    <a:pt x="271" y="758"/>
                  </a:cubicBezTo>
                  <a:cubicBezTo>
                    <a:pt x="277" y="750"/>
                    <a:pt x="277" y="750"/>
                    <a:pt x="277" y="750"/>
                  </a:cubicBezTo>
                  <a:cubicBezTo>
                    <a:pt x="274" y="750"/>
                    <a:pt x="274" y="750"/>
                    <a:pt x="274" y="750"/>
                  </a:cubicBezTo>
                  <a:cubicBezTo>
                    <a:pt x="271" y="746"/>
                    <a:pt x="271" y="746"/>
                    <a:pt x="271" y="746"/>
                  </a:cubicBezTo>
                  <a:cubicBezTo>
                    <a:pt x="271" y="746"/>
                    <a:pt x="273" y="743"/>
                    <a:pt x="274" y="740"/>
                  </a:cubicBezTo>
                  <a:cubicBezTo>
                    <a:pt x="274" y="738"/>
                    <a:pt x="271" y="735"/>
                    <a:pt x="271" y="735"/>
                  </a:cubicBezTo>
                  <a:cubicBezTo>
                    <a:pt x="272" y="730"/>
                    <a:pt x="272" y="730"/>
                    <a:pt x="272" y="730"/>
                  </a:cubicBezTo>
                  <a:lnTo>
                    <a:pt x="277" y="731"/>
                  </a:lnTo>
                  <a:close/>
                  <a:moveTo>
                    <a:pt x="280" y="719"/>
                  </a:moveTo>
                  <a:cubicBezTo>
                    <a:pt x="282" y="721"/>
                    <a:pt x="282" y="721"/>
                    <a:pt x="282" y="721"/>
                  </a:cubicBezTo>
                  <a:cubicBezTo>
                    <a:pt x="286" y="711"/>
                    <a:pt x="286" y="711"/>
                    <a:pt x="286" y="711"/>
                  </a:cubicBezTo>
                  <a:cubicBezTo>
                    <a:pt x="281" y="712"/>
                    <a:pt x="281" y="712"/>
                    <a:pt x="281" y="712"/>
                  </a:cubicBezTo>
                  <a:lnTo>
                    <a:pt x="280" y="719"/>
                  </a:lnTo>
                  <a:close/>
                  <a:moveTo>
                    <a:pt x="286" y="715"/>
                  </a:moveTo>
                  <a:cubicBezTo>
                    <a:pt x="290" y="715"/>
                    <a:pt x="290" y="715"/>
                    <a:pt x="290" y="715"/>
                  </a:cubicBezTo>
                  <a:cubicBezTo>
                    <a:pt x="291" y="712"/>
                    <a:pt x="291" y="712"/>
                    <a:pt x="291" y="712"/>
                  </a:cubicBezTo>
                  <a:cubicBezTo>
                    <a:pt x="288" y="712"/>
                    <a:pt x="288" y="712"/>
                    <a:pt x="288" y="712"/>
                  </a:cubicBezTo>
                  <a:lnTo>
                    <a:pt x="286" y="715"/>
                  </a:lnTo>
                  <a:close/>
                  <a:moveTo>
                    <a:pt x="282" y="691"/>
                  </a:moveTo>
                  <a:cubicBezTo>
                    <a:pt x="287" y="688"/>
                    <a:pt x="287" y="688"/>
                    <a:pt x="287" y="688"/>
                  </a:cubicBezTo>
                  <a:cubicBezTo>
                    <a:pt x="280" y="684"/>
                    <a:pt x="280" y="684"/>
                    <a:pt x="280" y="684"/>
                  </a:cubicBezTo>
                  <a:cubicBezTo>
                    <a:pt x="281" y="689"/>
                    <a:pt x="281" y="689"/>
                    <a:pt x="281" y="689"/>
                  </a:cubicBezTo>
                  <a:lnTo>
                    <a:pt x="282" y="691"/>
                  </a:lnTo>
                  <a:close/>
                  <a:moveTo>
                    <a:pt x="243" y="630"/>
                  </a:moveTo>
                  <a:cubicBezTo>
                    <a:pt x="255" y="631"/>
                    <a:pt x="255" y="631"/>
                    <a:pt x="255" y="631"/>
                  </a:cubicBezTo>
                  <a:cubicBezTo>
                    <a:pt x="256" y="630"/>
                    <a:pt x="256" y="630"/>
                    <a:pt x="256" y="630"/>
                  </a:cubicBezTo>
                  <a:cubicBezTo>
                    <a:pt x="254" y="626"/>
                    <a:pt x="254" y="626"/>
                    <a:pt x="254" y="626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48" y="626"/>
                    <a:pt x="248" y="626"/>
                    <a:pt x="248" y="626"/>
                  </a:cubicBezTo>
                  <a:cubicBezTo>
                    <a:pt x="249" y="628"/>
                    <a:pt x="249" y="628"/>
                    <a:pt x="249" y="628"/>
                  </a:cubicBezTo>
                  <a:cubicBezTo>
                    <a:pt x="243" y="628"/>
                    <a:pt x="243" y="628"/>
                    <a:pt x="243" y="628"/>
                  </a:cubicBezTo>
                  <a:lnTo>
                    <a:pt x="243" y="630"/>
                  </a:lnTo>
                  <a:close/>
                  <a:moveTo>
                    <a:pt x="254" y="615"/>
                  </a:moveTo>
                  <a:cubicBezTo>
                    <a:pt x="253" y="620"/>
                    <a:pt x="253" y="620"/>
                    <a:pt x="253" y="620"/>
                  </a:cubicBezTo>
                  <a:cubicBezTo>
                    <a:pt x="258" y="617"/>
                    <a:pt x="258" y="617"/>
                    <a:pt x="258" y="617"/>
                  </a:cubicBezTo>
                  <a:lnTo>
                    <a:pt x="254" y="615"/>
                  </a:lnTo>
                  <a:close/>
                  <a:moveTo>
                    <a:pt x="266" y="610"/>
                  </a:moveTo>
                  <a:cubicBezTo>
                    <a:pt x="265" y="607"/>
                    <a:pt x="265" y="607"/>
                    <a:pt x="265" y="607"/>
                  </a:cubicBezTo>
                  <a:cubicBezTo>
                    <a:pt x="259" y="610"/>
                    <a:pt x="259" y="610"/>
                    <a:pt x="259" y="610"/>
                  </a:cubicBezTo>
                  <a:cubicBezTo>
                    <a:pt x="262" y="612"/>
                    <a:pt x="262" y="612"/>
                    <a:pt x="262" y="612"/>
                  </a:cubicBezTo>
                  <a:lnTo>
                    <a:pt x="266" y="610"/>
                  </a:lnTo>
                  <a:close/>
                  <a:moveTo>
                    <a:pt x="258" y="630"/>
                  </a:moveTo>
                  <a:cubicBezTo>
                    <a:pt x="261" y="629"/>
                    <a:pt x="261" y="629"/>
                    <a:pt x="261" y="629"/>
                  </a:cubicBezTo>
                  <a:cubicBezTo>
                    <a:pt x="258" y="626"/>
                    <a:pt x="258" y="626"/>
                    <a:pt x="258" y="626"/>
                  </a:cubicBezTo>
                  <a:lnTo>
                    <a:pt x="258" y="630"/>
                  </a:lnTo>
                  <a:close/>
                  <a:moveTo>
                    <a:pt x="249" y="651"/>
                  </a:moveTo>
                  <a:cubicBezTo>
                    <a:pt x="253" y="644"/>
                    <a:pt x="253" y="644"/>
                    <a:pt x="253" y="644"/>
                  </a:cubicBezTo>
                  <a:cubicBezTo>
                    <a:pt x="250" y="643"/>
                    <a:pt x="250" y="643"/>
                    <a:pt x="250" y="643"/>
                  </a:cubicBezTo>
                  <a:cubicBezTo>
                    <a:pt x="246" y="649"/>
                    <a:pt x="246" y="649"/>
                    <a:pt x="246" y="649"/>
                  </a:cubicBezTo>
                  <a:lnTo>
                    <a:pt x="249" y="651"/>
                  </a:lnTo>
                  <a:close/>
                  <a:moveTo>
                    <a:pt x="245" y="653"/>
                  </a:moveTo>
                  <a:cubicBezTo>
                    <a:pt x="244" y="656"/>
                    <a:pt x="245" y="658"/>
                    <a:pt x="247" y="656"/>
                  </a:cubicBezTo>
                  <a:cubicBezTo>
                    <a:pt x="249" y="653"/>
                    <a:pt x="246" y="651"/>
                    <a:pt x="245" y="653"/>
                  </a:cubicBezTo>
                  <a:close/>
                  <a:moveTo>
                    <a:pt x="238" y="652"/>
                  </a:moveTo>
                  <a:cubicBezTo>
                    <a:pt x="241" y="653"/>
                    <a:pt x="241" y="653"/>
                    <a:pt x="241" y="653"/>
                  </a:cubicBezTo>
                  <a:cubicBezTo>
                    <a:pt x="243" y="649"/>
                    <a:pt x="243" y="649"/>
                    <a:pt x="243" y="649"/>
                  </a:cubicBezTo>
                  <a:cubicBezTo>
                    <a:pt x="242" y="649"/>
                    <a:pt x="242" y="649"/>
                    <a:pt x="242" y="649"/>
                  </a:cubicBezTo>
                  <a:lnTo>
                    <a:pt x="238" y="652"/>
                  </a:lnTo>
                  <a:close/>
                  <a:moveTo>
                    <a:pt x="251" y="632"/>
                  </a:moveTo>
                  <a:cubicBezTo>
                    <a:pt x="249" y="633"/>
                    <a:pt x="249" y="633"/>
                    <a:pt x="249" y="633"/>
                  </a:cubicBezTo>
                  <a:cubicBezTo>
                    <a:pt x="246" y="635"/>
                    <a:pt x="246" y="635"/>
                    <a:pt x="246" y="635"/>
                  </a:cubicBezTo>
                  <a:cubicBezTo>
                    <a:pt x="251" y="636"/>
                    <a:pt x="251" y="636"/>
                    <a:pt x="251" y="636"/>
                  </a:cubicBezTo>
                  <a:lnTo>
                    <a:pt x="251" y="632"/>
                  </a:lnTo>
                  <a:close/>
                  <a:moveTo>
                    <a:pt x="229" y="662"/>
                  </a:moveTo>
                  <a:cubicBezTo>
                    <a:pt x="229" y="664"/>
                    <a:pt x="229" y="664"/>
                    <a:pt x="229" y="664"/>
                  </a:cubicBezTo>
                  <a:cubicBezTo>
                    <a:pt x="232" y="666"/>
                    <a:pt x="232" y="666"/>
                    <a:pt x="232" y="666"/>
                  </a:cubicBezTo>
                  <a:cubicBezTo>
                    <a:pt x="231" y="661"/>
                    <a:pt x="231" y="661"/>
                    <a:pt x="231" y="661"/>
                  </a:cubicBezTo>
                  <a:lnTo>
                    <a:pt x="229" y="662"/>
                  </a:lnTo>
                  <a:close/>
                  <a:moveTo>
                    <a:pt x="246" y="562"/>
                  </a:moveTo>
                  <a:cubicBezTo>
                    <a:pt x="244" y="562"/>
                    <a:pt x="244" y="562"/>
                    <a:pt x="244" y="562"/>
                  </a:cubicBezTo>
                  <a:cubicBezTo>
                    <a:pt x="243" y="558"/>
                    <a:pt x="243" y="558"/>
                    <a:pt x="243" y="558"/>
                  </a:cubicBezTo>
                  <a:cubicBezTo>
                    <a:pt x="241" y="554"/>
                    <a:pt x="241" y="554"/>
                    <a:pt x="241" y="554"/>
                  </a:cubicBezTo>
                  <a:cubicBezTo>
                    <a:pt x="240" y="554"/>
                    <a:pt x="240" y="554"/>
                    <a:pt x="240" y="554"/>
                  </a:cubicBezTo>
                  <a:cubicBezTo>
                    <a:pt x="241" y="560"/>
                    <a:pt x="241" y="560"/>
                    <a:pt x="241" y="560"/>
                  </a:cubicBezTo>
                  <a:cubicBezTo>
                    <a:pt x="246" y="567"/>
                    <a:pt x="246" y="567"/>
                    <a:pt x="246" y="567"/>
                  </a:cubicBezTo>
                  <a:lnTo>
                    <a:pt x="246" y="562"/>
                  </a:lnTo>
                  <a:close/>
                  <a:moveTo>
                    <a:pt x="245" y="571"/>
                  </a:moveTo>
                  <a:cubicBezTo>
                    <a:pt x="248" y="572"/>
                    <a:pt x="249" y="569"/>
                    <a:pt x="246" y="569"/>
                  </a:cubicBezTo>
                  <a:cubicBezTo>
                    <a:pt x="243" y="569"/>
                    <a:pt x="243" y="571"/>
                    <a:pt x="245" y="571"/>
                  </a:cubicBezTo>
                  <a:close/>
                  <a:moveTo>
                    <a:pt x="253" y="571"/>
                  </a:moveTo>
                  <a:cubicBezTo>
                    <a:pt x="250" y="571"/>
                    <a:pt x="250" y="574"/>
                    <a:pt x="253" y="576"/>
                  </a:cubicBezTo>
                  <a:cubicBezTo>
                    <a:pt x="255" y="577"/>
                    <a:pt x="256" y="576"/>
                    <a:pt x="256" y="573"/>
                  </a:cubicBezTo>
                  <a:cubicBezTo>
                    <a:pt x="255" y="571"/>
                    <a:pt x="254" y="571"/>
                    <a:pt x="253" y="571"/>
                  </a:cubicBezTo>
                  <a:close/>
                  <a:moveTo>
                    <a:pt x="200" y="696"/>
                  </a:moveTo>
                  <a:cubicBezTo>
                    <a:pt x="199" y="693"/>
                    <a:pt x="199" y="693"/>
                    <a:pt x="199" y="693"/>
                  </a:cubicBezTo>
                  <a:cubicBezTo>
                    <a:pt x="198" y="693"/>
                    <a:pt x="198" y="693"/>
                    <a:pt x="198" y="693"/>
                  </a:cubicBezTo>
                  <a:cubicBezTo>
                    <a:pt x="198" y="699"/>
                    <a:pt x="198" y="699"/>
                    <a:pt x="198" y="699"/>
                  </a:cubicBezTo>
                  <a:cubicBezTo>
                    <a:pt x="202" y="698"/>
                    <a:pt x="202" y="698"/>
                    <a:pt x="202" y="698"/>
                  </a:cubicBezTo>
                  <a:lnTo>
                    <a:pt x="200" y="696"/>
                  </a:lnTo>
                  <a:close/>
                  <a:moveTo>
                    <a:pt x="198" y="739"/>
                  </a:moveTo>
                  <a:cubicBezTo>
                    <a:pt x="195" y="736"/>
                    <a:pt x="195" y="736"/>
                    <a:pt x="195" y="736"/>
                  </a:cubicBezTo>
                  <a:cubicBezTo>
                    <a:pt x="195" y="740"/>
                    <a:pt x="195" y="740"/>
                    <a:pt x="195" y="740"/>
                  </a:cubicBezTo>
                  <a:lnTo>
                    <a:pt x="198" y="739"/>
                  </a:lnTo>
                  <a:close/>
                  <a:moveTo>
                    <a:pt x="266" y="598"/>
                  </a:moveTo>
                  <a:cubicBezTo>
                    <a:pt x="263" y="596"/>
                    <a:pt x="263" y="596"/>
                    <a:pt x="263" y="596"/>
                  </a:cubicBezTo>
                  <a:cubicBezTo>
                    <a:pt x="261" y="598"/>
                    <a:pt x="261" y="598"/>
                    <a:pt x="261" y="598"/>
                  </a:cubicBezTo>
                  <a:lnTo>
                    <a:pt x="266" y="598"/>
                  </a:lnTo>
                  <a:close/>
                  <a:moveTo>
                    <a:pt x="205" y="485"/>
                  </a:moveTo>
                  <a:cubicBezTo>
                    <a:pt x="206" y="482"/>
                    <a:pt x="206" y="482"/>
                    <a:pt x="206" y="482"/>
                  </a:cubicBezTo>
                  <a:cubicBezTo>
                    <a:pt x="202" y="479"/>
                    <a:pt x="202" y="479"/>
                    <a:pt x="202" y="479"/>
                  </a:cubicBezTo>
                  <a:cubicBezTo>
                    <a:pt x="200" y="482"/>
                    <a:pt x="200" y="482"/>
                    <a:pt x="200" y="482"/>
                  </a:cubicBezTo>
                  <a:lnTo>
                    <a:pt x="205" y="485"/>
                  </a:lnTo>
                  <a:close/>
                  <a:moveTo>
                    <a:pt x="199" y="439"/>
                  </a:moveTo>
                  <a:cubicBezTo>
                    <a:pt x="201" y="439"/>
                    <a:pt x="201" y="439"/>
                    <a:pt x="201" y="439"/>
                  </a:cubicBezTo>
                  <a:cubicBezTo>
                    <a:pt x="200" y="432"/>
                    <a:pt x="200" y="432"/>
                    <a:pt x="200" y="432"/>
                  </a:cubicBezTo>
                  <a:cubicBezTo>
                    <a:pt x="198" y="431"/>
                    <a:pt x="198" y="431"/>
                    <a:pt x="198" y="431"/>
                  </a:cubicBezTo>
                  <a:lnTo>
                    <a:pt x="199" y="439"/>
                  </a:lnTo>
                  <a:close/>
                  <a:moveTo>
                    <a:pt x="217" y="421"/>
                  </a:moveTo>
                  <a:cubicBezTo>
                    <a:pt x="216" y="419"/>
                    <a:pt x="216" y="419"/>
                    <a:pt x="216" y="419"/>
                  </a:cubicBezTo>
                  <a:cubicBezTo>
                    <a:pt x="214" y="419"/>
                    <a:pt x="214" y="419"/>
                    <a:pt x="214" y="419"/>
                  </a:cubicBezTo>
                  <a:cubicBezTo>
                    <a:pt x="214" y="421"/>
                    <a:pt x="214" y="421"/>
                    <a:pt x="214" y="421"/>
                  </a:cubicBezTo>
                  <a:cubicBezTo>
                    <a:pt x="214" y="425"/>
                    <a:pt x="214" y="425"/>
                    <a:pt x="214" y="425"/>
                  </a:cubicBezTo>
                  <a:lnTo>
                    <a:pt x="217" y="421"/>
                  </a:lnTo>
                  <a:close/>
                  <a:moveTo>
                    <a:pt x="220" y="411"/>
                  </a:moveTo>
                  <a:cubicBezTo>
                    <a:pt x="215" y="412"/>
                    <a:pt x="214" y="415"/>
                    <a:pt x="216" y="416"/>
                  </a:cubicBezTo>
                  <a:cubicBezTo>
                    <a:pt x="220" y="418"/>
                    <a:pt x="223" y="411"/>
                    <a:pt x="220" y="411"/>
                  </a:cubicBezTo>
                  <a:close/>
                  <a:moveTo>
                    <a:pt x="234" y="392"/>
                  </a:moveTo>
                  <a:cubicBezTo>
                    <a:pt x="232" y="384"/>
                    <a:pt x="232" y="384"/>
                    <a:pt x="232" y="384"/>
                  </a:cubicBezTo>
                  <a:cubicBezTo>
                    <a:pt x="231" y="393"/>
                    <a:pt x="231" y="393"/>
                    <a:pt x="231" y="393"/>
                  </a:cubicBezTo>
                  <a:lnTo>
                    <a:pt x="234" y="392"/>
                  </a:lnTo>
                  <a:close/>
                  <a:moveTo>
                    <a:pt x="294" y="340"/>
                  </a:moveTo>
                  <a:cubicBezTo>
                    <a:pt x="294" y="343"/>
                    <a:pt x="294" y="343"/>
                    <a:pt x="294" y="343"/>
                  </a:cubicBezTo>
                  <a:cubicBezTo>
                    <a:pt x="297" y="342"/>
                    <a:pt x="297" y="342"/>
                    <a:pt x="297" y="342"/>
                  </a:cubicBezTo>
                  <a:cubicBezTo>
                    <a:pt x="296" y="336"/>
                    <a:pt x="296" y="336"/>
                    <a:pt x="296" y="336"/>
                  </a:cubicBezTo>
                  <a:lnTo>
                    <a:pt x="294" y="340"/>
                  </a:lnTo>
                  <a:close/>
                  <a:moveTo>
                    <a:pt x="293" y="335"/>
                  </a:moveTo>
                  <a:cubicBezTo>
                    <a:pt x="290" y="340"/>
                    <a:pt x="294" y="336"/>
                    <a:pt x="294" y="336"/>
                  </a:cubicBezTo>
                  <a:cubicBezTo>
                    <a:pt x="296" y="333"/>
                    <a:pt x="295" y="331"/>
                    <a:pt x="293" y="335"/>
                  </a:cubicBezTo>
                  <a:close/>
                  <a:moveTo>
                    <a:pt x="298" y="236"/>
                  </a:moveTo>
                  <a:cubicBezTo>
                    <a:pt x="300" y="240"/>
                    <a:pt x="300" y="240"/>
                    <a:pt x="300" y="240"/>
                  </a:cubicBezTo>
                  <a:cubicBezTo>
                    <a:pt x="306" y="242"/>
                    <a:pt x="306" y="242"/>
                    <a:pt x="306" y="242"/>
                  </a:cubicBezTo>
                  <a:cubicBezTo>
                    <a:pt x="307" y="241"/>
                    <a:pt x="307" y="241"/>
                    <a:pt x="307" y="241"/>
                  </a:cubicBezTo>
                  <a:cubicBezTo>
                    <a:pt x="304" y="239"/>
                    <a:pt x="304" y="239"/>
                    <a:pt x="304" y="239"/>
                  </a:cubicBezTo>
                  <a:cubicBezTo>
                    <a:pt x="305" y="236"/>
                    <a:pt x="305" y="236"/>
                    <a:pt x="305" y="236"/>
                  </a:cubicBezTo>
                  <a:cubicBezTo>
                    <a:pt x="303" y="235"/>
                    <a:pt x="303" y="235"/>
                    <a:pt x="303" y="235"/>
                  </a:cubicBezTo>
                  <a:cubicBezTo>
                    <a:pt x="302" y="237"/>
                    <a:pt x="302" y="237"/>
                    <a:pt x="302" y="237"/>
                  </a:cubicBezTo>
                  <a:cubicBezTo>
                    <a:pt x="302" y="235"/>
                    <a:pt x="302" y="235"/>
                    <a:pt x="302" y="235"/>
                  </a:cubicBezTo>
                  <a:lnTo>
                    <a:pt x="298" y="236"/>
                  </a:lnTo>
                  <a:close/>
                  <a:moveTo>
                    <a:pt x="312" y="222"/>
                  </a:moveTo>
                  <a:cubicBezTo>
                    <a:pt x="315" y="226"/>
                    <a:pt x="315" y="226"/>
                    <a:pt x="315" y="226"/>
                  </a:cubicBezTo>
                  <a:cubicBezTo>
                    <a:pt x="314" y="221"/>
                    <a:pt x="314" y="221"/>
                    <a:pt x="314" y="221"/>
                  </a:cubicBezTo>
                  <a:lnTo>
                    <a:pt x="312" y="222"/>
                  </a:lnTo>
                  <a:close/>
                  <a:moveTo>
                    <a:pt x="320" y="227"/>
                  </a:moveTo>
                  <a:cubicBezTo>
                    <a:pt x="322" y="224"/>
                    <a:pt x="322" y="224"/>
                    <a:pt x="322" y="224"/>
                  </a:cubicBezTo>
                  <a:cubicBezTo>
                    <a:pt x="317" y="225"/>
                    <a:pt x="317" y="225"/>
                    <a:pt x="317" y="225"/>
                  </a:cubicBezTo>
                  <a:lnTo>
                    <a:pt x="320" y="227"/>
                  </a:lnTo>
                  <a:close/>
                  <a:moveTo>
                    <a:pt x="322" y="222"/>
                  </a:moveTo>
                  <a:cubicBezTo>
                    <a:pt x="326" y="222"/>
                    <a:pt x="326" y="222"/>
                    <a:pt x="326" y="222"/>
                  </a:cubicBezTo>
                  <a:cubicBezTo>
                    <a:pt x="326" y="221"/>
                    <a:pt x="326" y="221"/>
                    <a:pt x="326" y="221"/>
                  </a:cubicBezTo>
                  <a:cubicBezTo>
                    <a:pt x="322" y="220"/>
                    <a:pt x="322" y="220"/>
                    <a:pt x="322" y="220"/>
                  </a:cubicBezTo>
                  <a:lnTo>
                    <a:pt x="322" y="222"/>
                  </a:lnTo>
                  <a:close/>
                  <a:moveTo>
                    <a:pt x="325" y="217"/>
                  </a:moveTo>
                  <a:cubicBezTo>
                    <a:pt x="326" y="213"/>
                    <a:pt x="326" y="213"/>
                    <a:pt x="326" y="213"/>
                  </a:cubicBezTo>
                  <a:cubicBezTo>
                    <a:pt x="322" y="215"/>
                    <a:pt x="322" y="215"/>
                    <a:pt x="322" y="215"/>
                  </a:cubicBezTo>
                  <a:lnTo>
                    <a:pt x="325" y="217"/>
                  </a:lnTo>
                  <a:close/>
                  <a:moveTo>
                    <a:pt x="319" y="219"/>
                  </a:moveTo>
                  <a:cubicBezTo>
                    <a:pt x="317" y="218"/>
                    <a:pt x="315" y="219"/>
                    <a:pt x="315" y="219"/>
                  </a:cubicBezTo>
                  <a:cubicBezTo>
                    <a:pt x="315" y="219"/>
                    <a:pt x="314" y="220"/>
                    <a:pt x="316" y="221"/>
                  </a:cubicBezTo>
                  <a:cubicBezTo>
                    <a:pt x="319" y="221"/>
                    <a:pt x="320" y="220"/>
                    <a:pt x="319" y="219"/>
                  </a:cubicBezTo>
                  <a:close/>
                  <a:moveTo>
                    <a:pt x="354" y="202"/>
                  </a:moveTo>
                  <a:cubicBezTo>
                    <a:pt x="356" y="202"/>
                    <a:pt x="356" y="202"/>
                    <a:pt x="356" y="202"/>
                  </a:cubicBezTo>
                  <a:cubicBezTo>
                    <a:pt x="356" y="200"/>
                    <a:pt x="356" y="200"/>
                    <a:pt x="356" y="200"/>
                  </a:cubicBezTo>
                  <a:cubicBezTo>
                    <a:pt x="354" y="200"/>
                    <a:pt x="354" y="200"/>
                    <a:pt x="354" y="200"/>
                  </a:cubicBezTo>
                  <a:lnTo>
                    <a:pt x="354" y="202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5" name="Freeform 191"/>
            <p:cNvSpPr>
              <a:spLocks noEditPoints="1"/>
            </p:cNvSpPr>
            <p:nvPr/>
          </p:nvSpPr>
          <p:spPr bwMode="auto">
            <a:xfrm>
              <a:off x="2830" y="718"/>
              <a:ext cx="927" cy="1180"/>
            </a:xfrm>
            <a:custGeom>
              <a:avLst/>
              <a:gdLst>
                <a:gd name="T0" fmla="*/ 5910142 w 690"/>
                <a:gd name="T1" fmla="*/ 546950 h 880"/>
                <a:gd name="T2" fmla="*/ 5714904 w 690"/>
                <a:gd name="T3" fmla="*/ 356096 h 880"/>
                <a:gd name="T4" fmla="*/ 5530631 w 690"/>
                <a:gd name="T5" fmla="*/ 198047 h 880"/>
                <a:gd name="T6" fmla="*/ 5162679 w 690"/>
                <a:gd name="T7" fmla="*/ 489905 h 880"/>
                <a:gd name="T8" fmla="*/ 5026567 w 690"/>
                <a:gd name="T9" fmla="*/ 409539 h 880"/>
                <a:gd name="T10" fmla="*/ 4396572 w 690"/>
                <a:gd name="T11" fmla="*/ 683791 h 880"/>
                <a:gd name="T12" fmla="*/ 4203769 w 690"/>
                <a:gd name="T13" fmla="*/ 1032048 h 880"/>
                <a:gd name="T14" fmla="*/ 3870554 w 690"/>
                <a:gd name="T15" fmla="*/ 1172109 h 880"/>
                <a:gd name="T16" fmla="*/ 3595140 w 690"/>
                <a:gd name="T17" fmla="*/ 1613138 h 880"/>
                <a:gd name="T18" fmla="*/ 3528929 w 690"/>
                <a:gd name="T19" fmla="*/ 1855661 h 880"/>
                <a:gd name="T20" fmla="*/ 3110887 w 690"/>
                <a:gd name="T21" fmla="*/ 2017260 h 880"/>
                <a:gd name="T22" fmla="*/ 3129019 w 690"/>
                <a:gd name="T23" fmla="*/ 2263173 h 880"/>
                <a:gd name="T24" fmla="*/ 3129019 w 690"/>
                <a:gd name="T25" fmla="*/ 2583524 h 880"/>
                <a:gd name="T26" fmla="*/ 2593742 w 690"/>
                <a:gd name="T27" fmla="*/ 3018675 h 880"/>
                <a:gd name="T28" fmla="*/ 2469985 w 690"/>
                <a:gd name="T29" fmla="*/ 3391832 h 880"/>
                <a:gd name="T30" fmla="*/ 2380101 w 690"/>
                <a:gd name="T31" fmla="*/ 3811702 h 880"/>
                <a:gd name="T32" fmla="*/ 1870572 w 690"/>
                <a:gd name="T33" fmla="*/ 4191147 h 880"/>
                <a:gd name="T34" fmla="*/ 2117050 w 690"/>
                <a:gd name="T35" fmla="*/ 4532672 h 880"/>
                <a:gd name="T36" fmla="*/ 1326557 w 690"/>
                <a:gd name="T37" fmla="*/ 4751123 h 880"/>
                <a:gd name="T38" fmla="*/ 1155230 w 690"/>
                <a:gd name="T39" fmla="*/ 5081215 h 880"/>
                <a:gd name="T40" fmla="*/ 904064 w 690"/>
                <a:gd name="T41" fmla="*/ 5197222 h 880"/>
                <a:gd name="T42" fmla="*/ 655140 w 690"/>
                <a:gd name="T43" fmla="*/ 5297873 h 880"/>
                <a:gd name="T44" fmla="*/ 246707 w 690"/>
                <a:gd name="T45" fmla="*/ 5433350 h 880"/>
                <a:gd name="T46" fmla="*/ 218175 w 690"/>
                <a:gd name="T47" fmla="*/ 5788860 h 880"/>
                <a:gd name="T48" fmla="*/ 785455 w 690"/>
                <a:gd name="T49" fmla="*/ 6009318 h 880"/>
                <a:gd name="T50" fmla="*/ 696196 w 690"/>
                <a:gd name="T51" fmla="*/ 6034613 h 880"/>
                <a:gd name="T52" fmla="*/ 362972 w 690"/>
                <a:gd name="T53" fmla="*/ 6268755 h 880"/>
                <a:gd name="T54" fmla="*/ 518204 w 690"/>
                <a:gd name="T55" fmla="*/ 6430595 h 880"/>
                <a:gd name="T56" fmla="*/ 393791 w 690"/>
                <a:gd name="T57" fmla="*/ 6813447 h 880"/>
                <a:gd name="T58" fmla="*/ 246707 w 690"/>
                <a:gd name="T59" fmla="*/ 6986633 h 880"/>
                <a:gd name="T60" fmla="*/ 323914 w 690"/>
                <a:gd name="T61" fmla="*/ 7234320 h 880"/>
                <a:gd name="T62" fmla="*/ 611409 w 690"/>
                <a:gd name="T63" fmla="*/ 7769813 h 880"/>
                <a:gd name="T64" fmla="*/ 1722261 w 690"/>
                <a:gd name="T65" fmla="*/ 7025906 h 880"/>
                <a:gd name="T66" fmla="*/ 2174453 w 690"/>
                <a:gd name="T67" fmla="*/ 7257354 h 880"/>
                <a:gd name="T68" fmla="*/ 2880995 w 690"/>
                <a:gd name="T69" fmla="*/ 4286864 h 880"/>
                <a:gd name="T70" fmla="*/ 4179371 w 690"/>
                <a:gd name="T71" fmla="*/ 1826255 h 880"/>
                <a:gd name="T72" fmla="*/ 5614894 w 690"/>
                <a:gd name="T73" fmla="*/ 696337 h 880"/>
                <a:gd name="T74" fmla="*/ 167924 w 690"/>
                <a:gd name="T75" fmla="*/ 7146909 h 880"/>
                <a:gd name="T76" fmla="*/ 89973 w 690"/>
                <a:gd name="T77" fmla="*/ 6821820 h 880"/>
                <a:gd name="T78" fmla="*/ 136685 w 690"/>
                <a:gd name="T79" fmla="*/ 6612375 h 880"/>
                <a:gd name="T80" fmla="*/ 89973 w 690"/>
                <a:gd name="T81" fmla="*/ 6324466 h 880"/>
                <a:gd name="T82" fmla="*/ 77090 w 690"/>
                <a:gd name="T83" fmla="*/ 6216208 h 880"/>
                <a:gd name="T84" fmla="*/ 61729 w 690"/>
                <a:gd name="T85" fmla="*/ 6054230 h 880"/>
                <a:gd name="T86" fmla="*/ 139143 w 690"/>
                <a:gd name="T87" fmla="*/ 5619947 h 880"/>
                <a:gd name="T88" fmla="*/ 412475 w 690"/>
                <a:gd name="T89" fmla="*/ 5340103 h 880"/>
                <a:gd name="T90" fmla="*/ 547059 w 690"/>
                <a:gd name="T91" fmla="*/ 5178092 h 880"/>
                <a:gd name="T92" fmla="*/ 1000206 w 690"/>
                <a:gd name="T93" fmla="*/ 4903486 h 880"/>
                <a:gd name="T94" fmla="*/ 1158311 w 690"/>
                <a:gd name="T95" fmla="*/ 4775590 h 880"/>
                <a:gd name="T96" fmla="*/ 1534039 w 690"/>
                <a:gd name="T97" fmla="*/ 4588494 h 880"/>
                <a:gd name="T98" fmla="*/ 2450021 w 690"/>
                <a:gd name="T99" fmla="*/ 3268745 h 880"/>
                <a:gd name="T100" fmla="*/ 2495539 w 690"/>
                <a:gd name="T101" fmla="*/ 3192207 h 880"/>
                <a:gd name="T102" fmla="*/ 2844211 w 690"/>
                <a:gd name="T103" fmla="*/ 2612954 h 880"/>
                <a:gd name="T104" fmla="*/ 3318371 w 690"/>
                <a:gd name="T105" fmla="*/ 1851163 h 880"/>
                <a:gd name="T106" fmla="*/ 2801304 w 690"/>
                <a:gd name="T107" fmla="*/ 1961439 h 880"/>
                <a:gd name="T108" fmla="*/ 3417072 w 690"/>
                <a:gd name="T109" fmla="*/ 1668787 h 880"/>
                <a:gd name="T110" fmla="*/ 3047084 w 690"/>
                <a:gd name="T111" fmla="*/ 1939532 h 880"/>
                <a:gd name="T112" fmla="*/ 3027522 w 690"/>
                <a:gd name="T113" fmla="*/ 1625530 h 880"/>
                <a:gd name="T114" fmla="*/ 3460758 w 690"/>
                <a:gd name="T115" fmla="*/ 1355761 h 880"/>
                <a:gd name="T116" fmla="*/ 3881362 w 690"/>
                <a:gd name="T117" fmla="*/ 858548 h 880"/>
                <a:gd name="T118" fmla="*/ 3842771 w 690"/>
                <a:gd name="T119" fmla="*/ 858548 h 880"/>
                <a:gd name="T120" fmla="*/ 4647566 w 690"/>
                <a:gd name="T121" fmla="*/ 356096 h 880"/>
                <a:gd name="T122" fmla="*/ 4855480 w 690"/>
                <a:gd name="T123" fmla="*/ 498970 h 880"/>
                <a:gd name="T124" fmla="*/ 5082087 w 690"/>
                <a:gd name="T125" fmla="*/ 169862 h 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0"/>
                <a:gd name="T190" fmla="*/ 0 h 880"/>
                <a:gd name="T191" fmla="*/ 690 w 690"/>
                <a:gd name="T192" fmla="*/ 880 h 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0" h="880">
                  <a:moveTo>
                    <a:pt x="685" y="71"/>
                  </a:moveTo>
                  <a:cubicBezTo>
                    <a:pt x="685" y="68"/>
                    <a:pt x="685" y="68"/>
                    <a:pt x="685" y="68"/>
                  </a:cubicBezTo>
                  <a:cubicBezTo>
                    <a:pt x="681" y="68"/>
                    <a:pt x="681" y="68"/>
                    <a:pt x="681" y="68"/>
                  </a:cubicBezTo>
                  <a:cubicBezTo>
                    <a:pt x="681" y="68"/>
                    <a:pt x="681" y="66"/>
                    <a:pt x="678" y="66"/>
                  </a:cubicBezTo>
                  <a:cubicBezTo>
                    <a:pt x="673" y="66"/>
                    <a:pt x="673" y="66"/>
                    <a:pt x="673" y="66"/>
                  </a:cubicBezTo>
                  <a:cubicBezTo>
                    <a:pt x="675" y="75"/>
                    <a:pt x="675" y="75"/>
                    <a:pt x="675" y="75"/>
                  </a:cubicBezTo>
                  <a:cubicBezTo>
                    <a:pt x="673" y="76"/>
                    <a:pt x="673" y="76"/>
                    <a:pt x="673" y="76"/>
                  </a:cubicBezTo>
                  <a:cubicBezTo>
                    <a:pt x="673" y="72"/>
                    <a:pt x="673" y="72"/>
                    <a:pt x="673" y="72"/>
                  </a:cubicBezTo>
                  <a:cubicBezTo>
                    <a:pt x="668" y="64"/>
                    <a:pt x="668" y="64"/>
                    <a:pt x="668" y="64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68" y="72"/>
                    <a:pt x="668" y="72"/>
                    <a:pt x="668" y="72"/>
                  </a:cubicBezTo>
                  <a:cubicBezTo>
                    <a:pt x="666" y="76"/>
                    <a:pt x="666" y="76"/>
                    <a:pt x="666" y="76"/>
                  </a:cubicBezTo>
                  <a:cubicBezTo>
                    <a:pt x="664" y="73"/>
                    <a:pt x="664" y="73"/>
                    <a:pt x="664" y="73"/>
                  </a:cubicBezTo>
                  <a:cubicBezTo>
                    <a:pt x="662" y="76"/>
                    <a:pt x="662" y="76"/>
                    <a:pt x="662" y="76"/>
                  </a:cubicBezTo>
                  <a:cubicBezTo>
                    <a:pt x="659" y="77"/>
                    <a:pt x="659" y="77"/>
                    <a:pt x="659" y="77"/>
                  </a:cubicBezTo>
                  <a:cubicBezTo>
                    <a:pt x="659" y="77"/>
                    <a:pt x="656" y="81"/>
                    <a:pt x="655" y="81"/>
                  </a:cubicBezTo>
                  <a:cubicBezTo>
                    <a:pt x="654" y="80"/>
                    <a:pt x="655" y="77"/>
                    <a:pt x="656" y="75"/>
                  </a:cubicBezTo>
                  <a:cubicBezTo>
                    <a:pt x="657" y="74"/>
                    <a:pt x="657" y="67"/>
                    <a:pt x="654" y="66"/>
                  </a:cubicBezTo>
                  <a:cubicBezTo>
                    <a:pt x="652" y="64"/>
                    <a:pt x="649" y="71"/>
                    <a:pt x="649" y="71"/>
                  </a:cubicBezTo>
                  <a:cubicBezTo>
                    <a:pt x="647" y="71"/>
                    <a:pt x="647" y="71"/>
                    <a:pt x="647" y="71"/>
                  </a:cubicBezTo>
                  <a:cubicBezTo>
                    <a:pt x="647" y="71"/>
                    <a:pt x="653" y="64"/>
                    <a:pt x="649" y="62"/>
                  </a:cubicBezTo>
                  <a:cubicBezTo>
                    <a:pt x="645" y="59"/>
                    <a:pt x="641" y="62"/>
                    <a:pt x="641" y="62"/>
                  </a:cubicBezTo>
                  <a:cubicBezTo>
                    <a:pt x="637" y="59"/>
                    <a:pt x="637" y="59"/>
                    <a:pt x="637" y="59"/>
                  </a:cubicBezTo>
                  <a:cubicBezTo>
                    <a:pt x="633" y="61"/>
                    <a:pt x="633" y="61"/>
                    <a:pt x="633" y="61"/>
                  </a:cubicBezTo>
                  <a:cubicBezTo>
                    <a:pt x="632" y="59"/>
                    <a:pt x="632" y="59"/>
                    <a:pt x="632" y="59"/>
                  </a:cubicBezTo>
                  <a:cubicBezTo>
                    <a:pt x="632" y="59"/>
                    <a:pt x="629" y="62"/>
                    <a:pt x="626" y="61"/>
                  </a:cubicBezTo>
                  <a:cubicBezTo>
                    <a:pt x="624" y="60"/>
                    <a:pt x="626" y="58"/>
                    <a:pt x="626" y="58"/>
                  </a:cubicBezTo>
                  <a:cubicBezTo>
                    <a:pt x="626" y="57"/>
                    <a:pt x="624" y="56"/>
                    <a:pt x="625" y="53"/>
                  </a:cubicBezTo>
                  <a:cubicBezTo>
                    <a:pt x="625" y="51"/>
                    <a:pt x="646" y="57"/>
                    <a:pt x="646" y="57"/>
                  </a:cubicBezTo>
                  <a:cubicBezTo>
                    <a:pt x="646" y="57"/>
                    <a:pt x="655" y="57"/>
                    <a:pt x="662" y="52"/>
                  </a:cubicBezTo>
                  <a:cubicBezTo>
                    <a:pt x="668" y="47"/>
                    <a:pt x="666" y="41"/>
                    <a:pt x="666" y="41"/>
                  </a:cubicBezTo>
                  <a:cubicBezTo>
                    <a:pt x="666" y="41"/>
                    <a:pt x="678" y="35"/>
                    <a:pt x="677" y="30"/>
                  </a:cubicBezTo>
                  <a:cubicBezTo>
                    <a:pt x="675" y="26"/>
                    <a:pt x="667" y="28"/>
                    <a:pt x="667" y="28"/>
                  </a:cubicBezTo>
                  <a:cubicBezTo>
                    <a:pt x="667" y="28"/>
                    <a:pt x="664" y="24"/>
                    <a:pt x="661" y="24"/>
                  </a:cubicBezTo>
                  <a:cubicBezTo>
                    <a:pt x="656" y="24"/>
                    <a:pt x="652" y="27"/>
                    <a:pt x="652" y="27"/>
                  </a:cubicBezTo>
                  <a:cubicBezTo>
                    <a:pt x="655" y="19"/>
                    <a:pt x="655" y="19"/>
                    <a:pt x="655" y="19"/>
                  </a:cubicBezTo>
                  <a:cubicBezTo>
                    <a:pt x="651" y="19"/>
                    <a:pt x="651" y="19"/>
                    <a:pt x="651" y="19"/>
                  </a:cubicBezTo>
                  <a:cubicBezTo>
                    <a:pt x="651" y="19"/>
                    <a:pt x="652" y="16"/>
                    <a:pt x="648" y="16"/>
                  </a:cubicBezTo>
                  <a:cubicBezTo>
                    <a:pt x="644" y="15"/>
                    <a:pt x="645" y="21"/>
                    <a:pt x="642" y="21"/>
                  </a:cubicBezTo>
                  <a:cubicBezTo>
                    <a:pt x="640" y="22"/>
                    <a:pt x="642" y="16"/>
                    <a:pt x="640" y="16"/>
                  </a:cubicBezTo>
                  <a:cubicBezTo>
                    <a:pt x="639" y="16"/>
                    <a:pt x="632" y="22"/>
                    <a:pt x="632" y="22"/>
                  </a:cubicBezTo>
                  <a:cubicBezTo>
                    <a:pt x="632" y="15"/>
                    <a:pt x="632" y="15"/>
                    <a:pt x="632" y="15"/>
                  </a:cubicBezTo>
                  <a:cubicBezTo>
                    <a:pt x="632" y="15"/>
                    <a:pt x="629" y="10"/>
                    <a:pt x="622" y="11"/>
                  </a:cubicBezTo>
                  <a:cubicBezTo>
                    <a:pt x="615" y="11"/>
                    <a:pt x="616" y="22"/>
                    <a:pt x="616" y="22"/>
                  </a:cubicBezTo>
                  <a:cubicBezTo>
                    <a:pt x="617" y="25"/>
                    <a:pt x="617" y="25"/>
                    <a:pt x="617" y="25"/>
                  </a:cubicBezTo>
                  <a:cubicBezTo>
                    <a:pt x="616" y="36"/>
                    <a:pt x="616" y="36"/>
                    <a:pt x="616" y="36"/>
                  </a:cubicBezTo>
                  <a:cubicBezTo>
                    <a:pt x="619" y="36"/>
                    <a:pt x="619" y="36"/>
                    <a:pt x="619" y="36"/>
                  </a:cubicBezTo>
                  <a:cubicBezTo>
                    <a:pt x="619" y="39"/>
                    <a:pt x="619" y="39"/>
                    <a:pt x="619" y="39"/>
                  </a:cubicBezTo>
                  <a:cubicBezTo>
                    <a:pt x="614" y="39"/>
                    <a:pt x="614" y="39"/>
                    <a:pt x="614" y="39"/>
                  </a:cubicBezTo>
                  <a:cubicBezTo>
                    <a:pt x="613" y="35"/>
                    <a:pt x="613" y="35"/>
                    <a:pt x="613" y="35"/>
                  </a:cubicBezTo>
                  <a:cubicBezTo>
                    <a:pt x="608" y="40"/>
                    <a:pt x="608" y="40"/>
                    <a:pt x="608" y="40"/>
                  </a:cubicBezTo>
                  <a:cubicBezTo>
                    <a:pt x="605" y="40"/>
                    <a:pt x="605" y="40"/>
                    <a:pt x="605" y="40"/>
                  </a:cubicBezTo>
                  <a:cubicBezTo>
                    <a:pt x="605" y="42"/>
                    <a:pt x="605" y="42"/>
                    <a:pt x="605" y="42"/>
                  </a:cubicBezTo>
                  <a:cubicBezTo>
                    <a:pt x="603" y="37"/>
                    <a:pt x="603" y="37"/>
                    <a:pt x="603" y="37"/>
                  </a:cubicBezTo>
                  <a:cubicBezTo>
                    <a:pt x="603" y="37"/>
                    <a:pt x="606" y="34"/>
                    <a:pt x="608" y="33"/>
                  </a:cubicBezTo>
                  <a:cubicBezTo>
                    <a:pt x="610" y="31"/>
                    <a:pt x="612" y="25"/>
                    <a:pt x="610" y="22"/>
                  </a:cubicBezTo>
                  <a:cubicBezTo>
                    <a:pt x="609" y="21"/>
                    <a:pt x="605" y="26"/>
                    <a:pt x="604" y="28"/>
                  </a:cubicBezTo>
                  <a:cubicBezTo>
                    <a:pt x="604" y="30"/>
                    <a:pt x="599" y="32"/>
                    <a:pt x="599" y="32"/>
                  </a:cubicBezTo>
                  <a:cubicBezTo>
                    <a:pt x="599" y="32"/>
                    <a:pt x="601" y="29"/>
                    <a:pt x="602" y="28"/>
                  </a:cubicBezTo>
                  <a:cubicBezTo>
                    <a:pt x="603" y="27"/>
                    <a:pt x="606" y="21"/>
                    <a:pt x="606" y="21"/>
                  </a:cubicBezTo>
                  <a:cubicBezTo>
                    <a:pt x="602" y="21"/>
                    <a:pt x="602" y="21"/>
                    <a:pt x="602" y="21"/>
                  </a:cubicBezTo>
                  <a:cubicBezTo>
                    <a:pt x="601" y="21"/>
                    <a:pt x="598" y="25"/>
                    <a:pt x="598" y="25"/>
                  </a:cubicBezTo>
                  <a:cubicBezTo>
                    <a:pt x="598" y="25"/>
                    <a:pt x="598" y="22"/>
                    <a:pt x="599" y="21"/>
                  </a:cubicBezTo>
                  <a:cubicBezTo>
                    <a:pt x="599" y="19"/>
                    <a:pt x="604" y="19"/>
                    <a:pt x="608" y="18"/>
                  </a:cubicBezTo>
                  <a:cubicBezTo>
                    <a:pt x="613" y="17"/>
                    <a:pt x="612" y="5"/>
                    <a:pt x="612" y="5"/>
                  </a:cubicBezTo>
                  <a:cubicBezTo>
                    <a:pt x="606" y="5"/>
                    <a:pt x="606" y="5"/>
                    <a:pt x="606" y="5"/>
                  </a:cubicBezTo>
                  <a:cubicBezTo>
                    <a:pt x="606" y="5"/>
                    <a:pt x="604" y="8"/>
                    <a:pt x="603" y="6"/>
                  </a:cubicBezTo>
                  <a:cubicBezTo>
                    <a:pt x="601" y="6"/>
                    <a:pt x="604" y="2"/>
                    <a:pt x="602" y="1"/>
                  </a:cubicBezTo>
                  <a:cubicBezTo>
                    <a:pt x="600" y="0"/>
                    <a:pt x="598" y="5"/>
                    <a:pt x="596" y="5"/>
                  </a:cubicBezTo>
                  <a:cubicBezTo>
                    <a:pt x="593" y="6"/>
                    <a:pt x="591" y="1"/>
                    <a:pt x="587" y="2"/>
                  </a:cubicBezTo>
                  <a:cubicBezTo>
                    <a:pt x="584" y="4"/>
                    <a:pt x="591" y="11"/>
                    <a:pt x="589" y="11"/>
                  </a:cubicBezTo>
                  <a:cubicBezTo>
                    <a:pt x="587" y="12"/>
                    <a:pt x="585" y="9"/>
                    <a:pt x="581" y="8"/>
                  </a:cubicBezTo>
                  <a:cubicBezTo>
                    <a:pt x="577" y="8"/>
                    <a:pt x="584" y="13"/>
                    <a:pt x="584" y="13"/>
                  </a:cubicBezTo>
                  <a:cubicBezTo>
                    <a:pt x="581" y="14"/>
                    <a:pt x="581" y="14"/>
                    <a:pt x="581" y="14"/>
                  </a:cubicBezTo>
                  <a:cubicBezTo>
                    <a:pt x="583" y="17"/>
                    <a:pt x="583" y="17"/>
                    <a:pt x="583" y="17"/>
                  </a:cubicBezTo>
                  <a:cubicBezTo>
                    <a:pt x="586" y="17"/>
                    <a:pt x="586" y="17"/>
                    <a:pt x="586" y="17"/>
                  </a:cubicBezTo>
                  <a:cubicBezTo>
                    <a:pt x="593" y="21"/>
                    <a:pt x="593" y="21"/>
                    <a:pt x="593" y="21"/>
                  </a:cubicBezTo>
                  <a:cubicBezTo>
                    <a:pt x="586" y="22"/>
                    <a:pt x="586" y="22"/>
                    <a:pt x="586" y="22"/>
                  </a:cubicBezTo>
                  <a:cubicBezTo>
                    <a:pt x="587" y="27"/>
                    <a:pt x="587" y="27"/>
                    <a:pt x="587" y="27"/>
                  </a:cubicBezTo>
                  <a:cubicBezTo>
                    <a:pt x="583" y="27"/>
                    <a:pt x="583" y="27"/>
                    <a:pt x="583" y="27"/>
                  </a:cubicBezTo>
                  <a:cubicBezTo>
                    <a:pt x="583" y="30"/>
                    <a:pt x="583" y="30"/>
                    <a:pt x="583" y="30"/>
                  </a:cubicBezTo>
                  <a:cubicBezTo>
                    <a:pt x="585" y="31"/>
                    <a:pt x="585" y="31"/>
                    <a:pt x="585" y="31"/>
                  </a:cubicBezTo>
                  <a:cubicBezTo>
                    <a:pt x="585" y="35"/>
                    <a:pt x="585" y="35"/>
                    <a:pt x="585" y="35"/>
                  </a:cubicBezTo>
                  <a:cubicBezTo>
                    <a:pt x="587" y="36"/>
                    <a:pt x="587" y="36"/>
                    <a:pt x="587" y="36"/>
                  </a:cubicBezTo>
                  <a:cubicBezTo>
                    <a:pt x="582" y="37"/>
                    <a:pt x="582" y="37"/>
                    <a:pt x="582" y="37"/>
                  </a:cubicBezTo>
                  <a:cubicBezTo>
                    <a:pt x="587" y="45"/>
                    <a:pt x="587" y="45"/>
                    <a:pt x="587" y="45"/>
                  </a:cubicBezTo>
                  <a:cubicBezTo>
                    <a:pt x="580" y="45"/>
                    <a:pt x="580" y="45"/>
                    <a:pt x="580" y="45"/>
                  </a:cubicBezTo>
                  <a:cubicBezTo>
                    <a:pt x="576" y="55"/>
                    <a:pt x="576" y="55"/>
                    <a:pt x="576" y="55"/>
                  </a:cubicBezTo>
                  <a:cubicBezTo>
                    <a:pt x="574" y="35"/>
                    <a:pt x="574" y="35"/>
                    <a:pt x="574" y="35"/>
                  </a:cubicBezTo>
                  <a:cubicBezTo>
                    <a:pt x="569" y="37"/>
                    <a:pt x="569" y="37"/>
                    <a:pt x="569" y="37"/>
                  </a:cubicBezTo>
                  <a:cubicBezTo>
                    <a:pt x="575" y="26"/>
                    <a:pt x="575" y="26"/>
                    <a:pt x="575" y="26"/>
                  </a:cubicBezTo>
                  <a:cubicBezTo>
                    <a:pt x="573" y="24"/>
                    <a:pt x="573" y="24"/>
                    <a:pt x="573" y="24"/>
                  </a:cubicBezTo>
                  <a:cubicBezTo>
                    <a:pt x="573" y="24"/>
                    <a:pt x="574" y="17"/>
                    <a:pt x="569" y="17"/>
                  </a:cubicBezTo>
                  <a:cubicBezTo>
                    <a:pt x="564" y="18"/>
                    <a:pt x="564" y="32"/>
                    <a:pt x="564" y="32"/>
                  </a:cubicBezTo>
                  <a:cubicBezTo>
                    <a:pt x="560" y="33"/>
                    <a:pt x="560" y="33"/>
                    <a:pt x="560" y="33"/>
                  </a:cubicBezTo>
                  <a:cubicBezTo>
                    <a:pt x="560" y="33"/>
                    <a:pt x="561" y="41"/>
                    <a:pt x="558" y="45"/>
                  </a:cubicBezTo>
                  <a:cubicBezTo>
                    <a:pt x="556" y="50"/>
                    <a:pt x="550" y="60"/>
                    <a:pt x="550" y="60"/>
                  </a:cubicBezTo>
                  <a:cubicBezTo>
                    <a:pt x="550" y="60"/>
                    <a:pt x="555" y="62"/>
                    <a:pt x="554" y="65"/>
                  </a:cubicBezTo>
                  <a:cubicBezTo>
                    <a:pt x="553" y="68"/>
                    <a:pt x="551" y="73"/>
                    <a:pt x="551" y="73"/>
                  </a:cubicBezTo>
                  <a:cubicBezTo>
                    <a:pt x="549" y="78"/>
                    <a:pt x="549" y="78"/>
                    <a:pt x="549" y="78"/>
                  </a:cubicBezTo>
                  <a:cubicBezTo>
                    <a:pt x="546" y="74"/>
                    <a:pt x="546" y="74"/>
                    <a:pt x="546" y="74"/>
                  </a:cubicBezTo>
                  <a:cubicBezTo>
                    <a:pt x="544" y="77"/>
                    <a:pt x="544" y="77"/>
                    <a:pt x="544" y="77"/>
                  </a:cubicBezTo>
                  <a:cubicBezTo>
                    <a:pt x="541" y="71"/>
                    <a:pt x="541" y="71"/>
                    <a:pt x="541" y="71"/>
                  </a:cubicBezTo>
                  <a:cubicBezTo>
                    <a:pt x="547" y="55"/>
                    <a:pt x="547" y="55"/>
                    <a:pt x="547" y="55"/>
                  </a:cubicBezTo>
                  <a:cubicBezTo>
                    <a:pt x="542" y="55"/>
                    <a:pt x="542" y="55"/>
                    <a:pt x="542" y="55"/>
                  </a:cubicBezTo>
                  <a:cubicBezTo>
                    <a:pt x="541" y="52"/>
                    <a:pt x="541" y="52"/>
                    <a:pt x="541" y="52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1" y="32"/>
                    <a:pt x="551" y="32"/>
                    <a:pt x="551" y="32"/>
                  </a:cubicBezTo>
                  <a:cubicBezTo>
                    <a:pt x="551" y="32"/>
                    <a:pt x="556" y="25"/>
                    <a:pt x="554" y="24"/>
                  </a:cubicBezTo>
                  <a:cubicBezTo>
                    <a:pt x="552" y="22"/>
                    <a:pt x="546" y="29"/>
                    <a:pt x="546" y="29"/>
                  </a:cubicBezTo>
                  <a:cubicBezTo>
                    <a:pt x="546" y="22"/>
                    <a:pt x="546" y="22"/>
                    <a:pt x="546" y="22"/>
                  </a:cubicBezTo>
                  <a:cubicBezTo>
                    <a:pt x="540" y="22"/>
                    <a:pt x="540" y="22"/>
                    <a:pt x="540" y="22"/>
                  </a:cubicBezTo>
                  <a:cubicBezTo>
                    <a:pt x="542" y="26"/>
                    <a:pt x="542" y="26"/>
                    <a:pt x="542" y="26"/>
                  </a:cubicBezTo>
                  <a:cubicBezTo>
                    <a:pt x="541" y="31"/>
                    <a:pt x="541" y="31"/>
                    <a:pt x="541" y="31"/>
                  </a:cubicBezTo>
                  <a:cubicBezTo>
                    <a:pt x="537" y="26"/>
                    <a:pt x="537" y="26"/>
                    <a:pt x="537" y="26"/>
                  </a:cubicBezTo>
                  <a:cubicBezTo>
                    <a:pt x="534" y="29"/>
                    <a:pt x="534" y="29"/>
                    <a:pt x="534" y="29"/>
                  </a:cubicBezTo>
                  <a:cubicBezTo>
                    <a:pt x="535" y="24"/>
                    <a:pt x="535" y="24"/>
                    <a:pt x="535" y="24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2" y="26"/>
                    <a:pt x="532" y="26"/>
                    <a:pt x="532" y="26"/>
                  </a:cubicBezTo>
                  <a:cubicBezTo>
                    <a:pt x="525" y="21"/>
                    <a:pt x="525" y="21"/>
                    <a:pt x="525" y="21"/>
                  </a:cubicBezTo>
                  <a:cubicBezTo>
                    <a:pt x="523" y="27"/>
                    <a:pt x="523" y="27"/>
                    <a:pt x="523" y="27"/>
                  </a:cubicBezTo>
                  <a:cubicBezTo>
                    <a:pt x="530" y="30"/>
                    <a:pt x="530" y="30"/>
                    <a:pt x="530" y="30"/>
                  </a:cubicBezTo>
                  <a:cubicBezTo>
                    <a:pt x="526" y="31"/>
                    <a:pt x="526" y="31"/>
                    <a:pt x="526" y="31"/>
                  </a:cubicBezTo>
                  <a:cubicBezTo>
                    <a:pt x="526" y="35"/>
                    <a:pt x="526" y="35"/>
                    <a:pt x="526" y="35"/>
                  </a:cubicBezTo>
                  <a:cubicBezTo>
                    <a:pt x="523" y="34"/>
                    <a:pt x="523" y="34"/>
                    <a:pt x="523" y="34"/>
                  </a:cubicBezTo>
                  <a:cubicBezTo>
                    <a:pt x="522" y="32"/>
                    <a:pt x="522" y="32"/>
                    <a:pt x="522" y="32"/>
                  </a:cubicBezTo>
                  <a:cubicBezTo>
                    <a:pt x="519" y="32"/>
                    <a:pt x="519" y="32"/>
                    <a:pt x="519" y="32"/>
                  </a:cubicBezTo>
                  <a:cubicBezTo>
                    <a:pt x="519" y="39"/>
                    <a:pt x="519" y="39"/>
                    <a:pt x="519" y="39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2" y="48"/>
                    <a:pt x="532" y="48"/>
                    <a:pt x="532" y="48"/>
                  </a:cubicBezTo>
                  <a:cubicBezTo>
                    <a:pt x="532" y="48"/>
                    <a:pt x="530" y="46"/>
                    <a:pt x="527" y="45"/>
                  </a:cubicBezTo>
                  <a:cubicBezTo>
                    <a:pt x="525" y="43"/>
                    <a:pt x="521" y="43"/>
                    <a:pt x="521" y="43"/>
                  </a:cubicBezTo>
                  <a:cubicBezTo>
                    <a:pt x="520" y="53"/>
                    <a:pt x="520" y="53"/>
                    <a:pt x="520" y="53"/>
                  </a:cubicBezTo>
                  <a:cubicBezTo>
                    <a:pt x="522" y="52"/>
                    <a:pt x="522" y="52"/>
                    <a:pt x="522" y="52"/>
                  </a:cubicBezTo>
                  <a:cubicBezTo>
                    <a:pt x="525" y="58"/>
                    <a:pt x="525" y="58"/>
                    <a:pt x="525" y="58"/>
                  </a:cubicBezTo>
                  <a:cubicBezTo>
                    <a:pt x="525" y="58"/>
                    <a:pt x="522" y="57"/>
                    <a:pt x="519" y="56"/>
                  </a:cubicBezTo>
                  <a:cubicBezTo>
                    <a:pt x="515" y="56"/>
                    <a:pt x="514" y="59"/>
                    <a:pt x="514" y="59"/>
                  </a:cubicBezTo>
                  <a:cubicBezTo>
                    <a:pt x="505" y="75"/>
                    <a:pt x="505" y="75"/>
                    <a:pt x="505" y="75"/>
                  </a:cubicBezTo>
                  <a:cubicBezTo>
                    <a:pt x="507" y="75"/>
                    <a:pt x="507" y="75"/>
                    <a:pt x="507" y="75"/>
                  </a:cubicBezTo>
                  <a:cubicBezTo>
                    <a:pt x="504" y="78"/>
                    <a:pt x="504" y="78"/>
                    <a:pt x="504" y="78"/>
                  </a:cubicBezTo>
                  <a:cubicBezTo>
                    <a:pt x="508" y="83"/>
                    <a:pt x="508" y="83"/>
                    <a:pt x="508" y="83"/>
                  </a:cubicBezTo>
                  <a:cubicBezTo>
                    <a:pt x="505" y="85"/>
                    <a:pt x="505" y="85"/>
                    <a:pt x="505" y="85"/>
                  </a:cubicBezTo>
                  <a:cubicBezTo>
                    <a:pt x="513" y="90"/>
                    <a:pt x="513" y="90"/>
                    <a:pt x="513" y="90"/>
                  </a:cubicBezTo>
                  <a:cubicBezTo>
                    <a:pt x="504" y="92"/>
                    <a:pt x="504" y="92"/>
                    <a:pt x="504" y="92"/>
                  </a:cubicBezTo>
                  <a:cubicBezTo>
                    <a:pt x="499" y="83"/>
                    <a:pt x="499" y="83"/>
                    <a:pt x="499" y="83"/>
                  </a:cubicBezTo>
                  <a:cubicBezTo>
                    <a:pt x="486" y="91"/>
                    <a:pt x="486" y="91"/>
                    <a:pt x="486" y="91"/>
                  </a:cubicBezTo>
                  <a:cubicBezTo>
                    <a:pt x="486" y="89"/>
                    <a:pt x="486" y="89"/>
                    <a:pt x="486" y="89"/>
                  </a:cubicBezTo>
                  <a:cubicBezTo>
                    <a:pt x="486" y="89"/>
                    <a:pt x="497" y="83"/>
                    <a:pt x="498" y="79"/>
                  </a:cubicBezTo>
                  <a:cubicBezTo>
                    <a:pt x="499" y="76"/>
                    <a:pt x="489" y="78"/>
                    <a:pt x="489" y="78"/>
                  </a:cubicBezTo>
                  <a:cubicBezTo>
                    <a:pt x="489" y="78"/>
                    <a:pt x="486" y="75"/>
                    <a:pt x="484" y="78"/>
                  </a:cubicBezTo>
                  <a:cubicBezTo>
                    <a:pt x="481" y="81"/>
                    <a:pt x="487" y="84"/>
                    <a:pt x="487" y="84"/>
                  </a:cubicBezTo>
                  <a:cubicBezTo>
                    <a:pt x="483" y="84"/>
                    <a:pt x="483" y="84"/>
                    <a:pt x="483" y="84"/>
                  </a:cubicBezTo>
                  <a:cubicBezTo>
                    <a:pt x="483" y="84"/>
                    <a:pt x="481" y="76"/>
                    <a:pt x="476" y="76"/>
                  </a:cubicBezTo>
                  <a:cubicBezTo>
                    <a:pt x="472" y="76"/>
                    <a:pt x="472" y="82"/>
                    <a:pt x="472" y="82"/>
                  </a:cubicBezTo>
                  <a:cubicBezTo>
                    <a:pt x="465" y="77"/>
                    <a:pt x="465" y="77"/>
                    <a:pt x="465" y="77"/>
                  </a:cubicBezTo>
                  <a:cubicBezTo>
                    <a:pt x="464" y="80"/>
                    <a:pt x="464" y="80"/>
                    <a:pt x="464" y="80"/>
                  </a:cubicBezTo>
                  <a:cubicBezTo>
                    <a:pt x="464" y="80"/>
                    <a:pt x="460" y="79"/>
                    <a:pt x="458" y="82"/>
                  </a:cubicBezTo>
                  <a:cubicBezTo>
                    <a:pt x="456" y="87"/>
                    <a:pt x="465" y="87"/>
                    <a:pt x="465" y="87"/>
                  </a:cubicBezTo>
                  <a:cubicBezTo>
                    <a:pt x="462" y="90"/>
                    <a:pt x="462" y="90"/>
                    <a:pt x="462" y="90"/>
                  </a:cubicBezTo>
                  <a:cubicBezTo>
                    <a:pt x="472" y="92"/>
                    <a:pt x="472" y="92"/>
                    <a:pt x="472" y="92"/>
                  </a:cubicBezTo>
                  <a:cubicBezTo>
                    <a:pt x="477" y="91"/>
                    <a:pt x="477" y="91"/>
                    <a:pt x="477" y="91"/>
                  </a:cubicBezTo>
                  <a:cubicBezTo>
                    <a:pt x="473" y="94"/>
                    <a:pt x="473" y="94"/>
                    <a:pt x="473" y="94"/>
                  </a:cubicBezTo>
                  <a:cubicBezTo>
                    <a:pt x="474" y="95"/>
                    <a:pt x="474" y="95"/>
                    <a:pt x="474" y="95"/>
                  </a:cubicBezTo>
                  <a:cubicBezTo>
                    <a:pt x="478" y="94"/>
                    <a:pt x="478" y="94"/>
                    <a:pt x="478" y="94"/>
                  </a:cubicBezTo>
                  <a:cubicBezTo>
                    <a:pt x="478" y="97"/>
                    <a:pt x="478" y="97"/>
                    <a:pt x="478" y="97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78" y="103"/>
                    <a:pt x="478" y="103"/>
                    <a:pt x="478" y="103"/>
                  </a:cubicBezTo>
                  <a:cubicBezTo>
                    <a:pt x="478" y="106"/>
                    <a:pt x="478" y="106"/>
                    <a:pt x="478" y="106"/>
                  </a:cubicBezTo>
                  <a:cubicBezTo>
                    <a:pt x="478" y="106"/>
                    <a:pt x="484" y="110"/>
                    <a:pt x="482" y="111"/>
                  </a:cubicBezTo>
                  <a:cubicBezTo>
                    <a:pt x="479" y="112"/>
                    <a:pt x="474" y="103"/>
                    <a:pt x="474" y="103"/>
                  </a:cubicBezTo>
                  <a:cubicBezTo>
                    <a:pt x="469" y="100"/>
                    <a:pt x="469" y="100"/>
                    <a:pt x="469" y="100"/>
                  </a:cubicBezTo>
                  <a:cubicBezTo>
                    <a:pt x="469" y="100"/>
                    <a:pt x="465" y="94"/>
                    <a:pt x="460" y="94"/>
                  </a:cubicBezTo>
                  <a:cubicBezTo>
                    <a:pt x="457" y="94"/>
                    <a:pt x="459" y="100"/>
                    <a:pt x="459" y="100"/>
                  </a:cubicBezTo>
                  <a:cubicBezTo>
                    <a:pt x="461" y="104"/>
                    <a:pt x="461" y="104"/>
                    <a:pt x="461" y="104"/>
                  </a:cubicBezTo>
                  <a:cubicBezTo>
                    <a:pt x="458" y="106"/>
                    <a:pt x="458" y="106"/>
                    <a:pt x="458" y="106"/>
                  </a:cubicBezTo>
                  <a:cubicBezTo>
                    <a:pt x="456" y="111"/>
                    <a:pt x="456" y="111"/>
                    <a:pt x="456" y="111"/>
                  </a:cubicBezTo>
                  <a:cubicBezTo>
                    <a:pt x="454" y="106"/>
                    <a:pt x="454" y="106"/>
                    <a:pt x="454" y="106"/>
                  </a:cubicBezTo>
                  <a:cubicBezTo>
                    <a:pt x="457" y="102"/>
                    <a:pt x="457" y="102"/>
                    <a:pt x="457" y="102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1" y="106"/>
                    <a:pt x="451" y="106"/>
                    <a:pt x="451" y="106"/>
                  </a:cubicBezTo>
                  <a:cubicBezTo>
                    <a:pt x="445" y="116"/>
                    <a:pt x="445" y="116"/>
                    <a:pt x="445" y="116"/>
                  </a:cubicBezTo>
                  <a:cubicBezTo>
                    <a:pt x="448" y="124"/>
                    <a:pt x="448" y="124"/>
                    <a:pt x="448" y="124"/>
                  </a:cubicBezTo>
                  <a:cubicBezTo>
                    <a:pt x="452" y="129"/>
                    <a:pt x="452" y="129"/>
                    <a:pt x="452" y="129"/>
                  </a:cubicBezTo>
                  <a:cubicBezTo>
                    <a:pt x="444" y="126"/>
                    <a:pt x="444" y="126"/>
                    <a:pt x="444" y="126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0" y="140"/>
                    <a:pt x="440" y="140"/>
                    <a:pt x="440" y="140"/>
                  </a:cubicBezTo>
                  <a:cubicBezTo>
                    <a:pt x="436" y="147"/>
                    <a:pt x="436" y="147"/>
                    <a:pt x="436" y="147"/>
                  </a:cubicBezTo>
                  <a:cubicBezTo>
                    <a:pt x="434" y="144"/>
                    <a:pt x="434" y="144"/>
                    <a:pt x="434" y="144"/>
                  </a:cubicBezTo>
                  <a:cubicBezTo>
                    <a:pt x="439" y="138"/>
                    <a:pt x="439" y="138"/>
                    <a:pt x="439" y="138"/>
                  </a:cubicBezTo>
                  <a:cubicBezTo>
                    <a:pt x="441" y="129"/>
                    <a:pt x="441" y="129"/>
                    <a:pt x="441" y="129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3" y="125"/>
                    <a:pt x="443" y="125"/>
                    <a:pt x="443" y="125"/>
                  </a:cubicBezTo>
                  <a:cubicBezTo>
                    <a:pt x="441" y="120"/>
                    <a:pt x="441" y="120"/>
                    <a:pt x="441" y="120"/>
                  </a:cubicBezTo>
                  <a:cubicBezTo>
                    <a:pt x="441" y="112"/>
                    <a:pt x="441" y="112"/>
                    <a:pt x="441" y="112"/>
                  </a:cubicBezTo>
                  <a:cubicBezTo>
                    <a:pt x="441" y="109"/>
                    <a:pt x="439" y="102"/>
                    <a:pt x="439" y="102"/>
                  </a:cubicBezTo>
                  <a:cubicBezTo>
                    <a:pt x="434" y="106"/>
                    <a:pt x="434" y="106"/>
                    <a:pt x="434" y="106"/>
                  </a:cubicBezTo>
                  <a:cubicBezTo>
                    <a:pt x="434" y="106"/>
                    <a:pt x="435" y="112"/>
                    <a:pt x="432" y="115"/>
                  </a:cubicBezTo>
                  <a:cubicBezTo>
                    <a:pt x="428" y="118"/>
                    <a:pt x="431" y="124"/>
                    <a:pt x="431" y="124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29" y="128"/>
                    <a:pt x="429" y="128"/>
                    <a:pt x="429" y="128"/>
                  </a:cubicBezTo>
                  <a:cubicBezTo>
                    <a:pt x="429" y="137"/>
                    <a:pt x="429" y="137"/>
                    <a:pt x="429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7" y="124"/>
                    <a:pt x="427" y="124"/>
                    <a:pt x="427" y="124"/>
                  </a:cubicBezTo>
                  <a:cubicBezTo>
                    <a:pt x="426" y="124"/>
                    <a:pt x="426" y="124"/>
                    <a:pt x="426" y="124"/>
                  </a:cubicBezTo>
                  <a:cubicBezTo>
                    <a:pt x="426" y="113"/>
                    <a:pt x="426" y="113"/>
                    <a:pt x="426" y="113"/>
                  </a:cubicBezTo>
                  <a:cubicBezTo>
                    <a:pt x="426" y="113"/>
                    <a:pt x="421" y="115"/>
                    <a:pt x="413" y="119"/>
                  </a:cubicBezTo>
                  <a:cubicBezTo>
                    <a:pt x="405" y="121"/>
                    <a:pt x="410" y="132"/>
                    <a:pt x="410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3" y="132"/>
                    <a:pt x="413" y="134"/>
                    <a:pt x="412" y="137"/>
                  </a:cubicBezTo>
                  <a:cubicBezTo>
                    <a:pt x="411" y="139"/>
                    <a:pt x="416" y="142"/>
                    <a:pt x="420" y="142"/>
                  </a:cubicBezTo>
                  <a:cubicBezTo>
                    <a:pt x="424" y="143"/>
                    <a:pt x="424" y="150"/>
                    <a:pt x="424" y="150"/>
                  </a:cubicBezTo>
                  <a:cubicBezTo>
                    <a:pt x="427" y="151"/>
                    <a:pt x="427" y="151"/>
                    <a:pt x="427" y="151"/>
                  </a:cubicBezTo>
                  <a:cubicBezTo>
                    <a:pt x="425" y="152"/>
                    <a:pt x="425" y="152"/>
                    <a:pt x="425" y="152"/>
                  </a:cubicBezTo>
                  <a:cubicBezTo>
                    <a:pt x="425" y="152"/>
                    <a:pt x="421" y="150"/>
                    <a:pt x="421" y="147"/>
                  </a:cubicBezTo>
                  <a:cubicBezTo>
                    <a:pt x="421" y="144"/>
                    <a:pt x="416" y="144"/>
                    <a:pt x="412" y="143"/>
                  </a:cubicBezTo>
                  <a:cubicBezTo>
                    <a:pt x="410" y="143"/>
                    <a:pt x="407" y="134"/>
                    <a:pt x="407" y="134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9" y="136"/>
                    <a:pt x="400" y="140"/>
                    <a:pt x="402" y="143"/>
                  </a:cubicBezTo>
                  <a:cubicBezTo>
                    <a:pt x="405" y="146"/>
                    <a:pt x="409" y="147"/>
                    <a:pt x="409" y="147"/>
                  </a:cubicBezTo>
                  <a:cubicBezTo>
                    <a:pt x="409" y="147"/>
                    <a:pt x="405" y="148"/>
                    <a:pt x="402" y="146"/>
                  </a:cubicBezTo>
                  <a:cubicBezTo>
                    <a:pt x="399" y="145"/>
                    <a:pt x="394" y="138"/>
                    <a:pt x="394" y="138"/>
                  </a:cubicBezTo>
                  <a:cubicBezTo>
                    <a:pt x="390" y="139"/>
                    <a:pt x="390" y="139"/>
                    <a:pt x="390" y="139"/>
                  </a:cubicBezTo>
                  <a:cubicBezTo>
                    <a:pt x="392" y="145"/>
                    <a:pt x="392" y="145"/>
                    <a:pt x="392" y="145"/>
                  </a:cubicBezTo>
                  <a:cubicBezTo>
                    <a:pt x="388" y="151"/>
                    <a:pt x="388" y="151"/>
                    <a:pt x="388" y="151"/>
                  </a:cubicBezTo>
                  <a:cubicBezTo>
                    <a:pt x="392" y="159"/>
                    <a:pt x="392" y="159"/>
                    <a:pt x="392" y="159"/>
                  </a:cubicBezTo>
                  <a:cubicBezTo>
                    <a:pt x="380" y="160"/>
                    <a:pt x="380" y="160"/>
                    <a:pt x="380" y="160"/>
                  </a:cubicBezTo>
                  <a:cubicBezTo>
                    <a:pt x="384" y="165"/>
                    <a:pt x="384" y="165"/>
                    <a:pt x="384" y="165"/>
                  </a:cubicBezTo>
                  <a:cubicBezTo>
                    <a:pt x="379" y="169"/>
                    <a:pt x="379" y="169"/>
                    <a:pt x="379" y="169"/>
                  </a:cubicBezTo>
                  <a:cubicBezTo>
                    <a:pt x="379" y="175"/>
                    <a:pt x="379" y="175"/>
                    <a:pt x="379" y="175"/>
                  </a:cubicBezTo>
                  <a:cubicBezTo>
                    <a:pt x="384" y="174"/>
                    <a:pt x="384" y="174"/>
                    <a:pt x="384" y="174"/>
                  </a:cubicBezTo>
                  <a:cubicBezTo>
                    <a:pt x="387" y="176"/>
                    <a:pt x="387" y="176"/>
                    <a:pt x="387" y="176"/>
                  </a:cubicBezTo>
                  <a:cubicBezTo>
                    <a:pt x="383" y="176"/>
                    <a:pt x="383" y="176"/>
                    <a:pt x="383" y="176"/>
                  </a:cubicBezTo>
                  <a:cubicBezTo>
                    <a:pt x="380" y="181"/>
                    <a:pt x="380" y="181"/>
                    <a:pt x="380" y="181"/>
                  </a:cubicBezTo>
                  <a:cubicBezTo>
                    <a:pt x="385" y="183"/>
                    <a:pt x="385" y="183"/>
                    <a:pt x="385" y="183"/>
                  </a:cubicBezTo>
                  <a:cubicBezTo>
                    <a:pt x="377" y="183"/>
                    <a:pt x="377" y="183"/>
                    <a:pt x="377" y="183"/>
                  </a:cubicBezTo>
                  <a:cubicBezTo>
                    <a:pt x="371" y="184"/>
                    <a:pt x="377" y="187"/>
                    <a:pt x="377" y="187"/>
                  </a:cubicBezTo>
                  <a:cubicBezTo>
                    <a:pt x="382" y="189"/>
                    <a:pt x="382" y="189"/>
                    <a:pt x="382" y="189"/>
                  </a:cubicBezTo>
                  <a:cubicBezTo>
                    <a:pt x="382" y="189"/>
                    <a:pt x="375" y="187"/>
                    <a:pt x="372" y="188"/>
                  </a:cubicBezTo>
                  <a:cubicBezTo>
                    <a:pt x="370" y="188"/>
                    <a:pt x="371" y="190"/>
                    <a:pt x="371" y="190"/>
                  </a:cubicBezTo>
                  <a:cubicBezTo>
                    <a:pt x="375" y="191"/>
                    <a:pt x="375" y="191"/>
                    <a:pt x="375" y="191"/>
                  </a:cubicBezTo>
                  <a:cubicBezTo>
                    <a:pt x="374" y="195"/>
                    <a:pt x="374" y="195"/>
                    <a:pt x="374" y="195"/>
                  </a:cubicBezTo>
                  <a:cubicBezTo>
                    <a:pt x="374" y="192"/>
                    <a:pt x="374" y="192"/>
                    <a:pt x="374" y="192"/>
                  </a:cubicBezTo>
                  <a:cubicBezTo>
                    <a:pt x="370" y="191"/>
                    <a:pt x="370" y="191"/>
                    <a:pt x="370" y="191"/>
                  </a:cubicBezTo>
                  <a:cubicBezTo>
                    <a:pt x="368" y="188"/>
                    <a:pt x="368" y="188"/>
                    <a:pt x="368" y="188"/>
                  </a:cubicBezTo>
                  <a:cubicBezTo>
                    <a:pt x="367" y="191"/>
                    <a:pt x="367" y="191"/>
                    <a:pt x="367" y="191"/>
                  </a:cubicBezTo>
                  <a:cubicBezTo>
                    <a:pt x="367" y="191"/>
                    <a:pt x="366" y="192"/>
                    <a:pt x="361" y="192"/>
                  </a:cubicBezTo>
                  <a:cubicBezTo>
                    <a:pt x="357" y="192"/>
                    <a:pt x="357" y="200"/>
                    <a:pt x="357" y="200"/>
                  </a:cubicBezTo>
                  <a:cubicBezTo>
                    <a:pt x="355" y="202"/>
                    <a:pt x="355" y="202"/>
                    <a:pt x="355" y="202"/>
                  </a:cubicBezTo>
                  <a:cubicBezTo>
                    <a:pt x="357" y="206"/>
                    <a:pt x="357" y="206"/>
                    <a:pt x="357" y="206"/>
                  </a:cubicBezTo>
                  <a:cubicBezTo>
                    <a:pt x="368" y="203"/>
                    <a:pt x="368" y="203"/>
                    <a:pt x="368" y="203"/>
                  </a:cubicBezTo>
                  <a:cubicBezTo>
                    <a:pt x="368" y="203"/>
                    <a:pt x="369" y="205"/>
                    <a:pt x="372" y="205"/>
                  </a:cubicBezTo>
                  <a:cubicBezTo>
                    <a:pt x="375" y="205"/>
                    <a:pt x="382" y="199"/>
                    <a:pt x="382" y="199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5" y="204"/>
                    <a:pt x="385" y="204"/>
                    <a:pt x="385" y="204"/>
                  </a:cubicBezTo>
                  <a:cubicBezTo>
                    <a:pt x="376" y="207"/>
                    <a:pt x="376" y="207"/>
                    <a:pt x="376" y="207"/>
                  </a:cubicBezTo>
                  <a:cubicBezTo>
                    <a:pt x="376" y="213"/>
                    <a:pt x="376" y="213"/>
                    <a:pt x="376" y="213"/>
                  </a:cubicBezTo>
                  <a:cubicBezTo>
                    <a:pt x="379" y="217"/>
                    <a:pt x="379" y="217"/>
                    <a:pt x="379" y="217"/>
                  </a:cubicBezTo>
                  <a:cubicBezTo>
                    <a:pt x="378" y="218"/>
                    <a:pt x="378" y="218"/>
                    <a:pt x="378" y="218"/>
                  </a:cubicBezTo>
                  <a:cubicBezTo>
                    <a:pt x="374" y="209"/>
                    <a:pt x="374" y="209"/>
                    <a:pt x="374" y="209"/>
                  </a:cubicBezTo>
                  <a:cubicBezTo>
                    <a:pt x="367" y="211"/>
                    <a:pt x="367" y="211"/>
                    <a:pt x="367" y="211"/>
                  </a:cubicBezTo>
                  <a:cubicBezTo>
                    <a:pt x="367" y="211"/>
                    <a:pt x="364" y="208"/>
                    <a:pt x="361" y="208"/>
                  </a:cubicBezTo>
                  <a:cubicBezTo>
                    <a:pt x="358" y="207"/>
                    <a:pt x="353" y="209"/>
                    <a:pt x="351" y="213"/>
                  </a:cubicBezTo>
                  <a:cubicBezTo>
                    <a:pt x="348" y="215"/>
                    <a:pt x="355" y="215"/>
                    <a:pt x="358" y="216"/>
                  </a:cubicBezTo>
                  <a:cubicBezTo>
                    <a:pt x="362" y="217"/>
                    <a:pt x="361" y="221"/>
                    <a:pt x="361" y="221"/>
                  </a:cubicBezTo>
                  <a:cubicBezTo>
                    <a:pt x="364" y="223"/>
                    <a:pt x="364" y="223"/>
                    <a:pt x="364" y="223"/>
                  </a:cubicBezTo>
                  <a:cubicBezTo>
                    <a:pt x="363" y="224"/>
                    <a:pt x="363" y="224"/>
                    <a:pt x="363" y="224"/>
                  </a:cubicBezTo>
                  <a:cubicBezTo>
                    <a:pt x="363" y="224"/>
                    <a:pt x="359" y="221"/>
                    <a:pt x="357" y="219"/>
                  </a:cubicBezTo>
                  <a:cubicBezTo>
                    <a:pt x="355" y="217"/>
                    <a:pt x="348" y="216"/>
                    <a:pt x="348" y="216"/>
                  </a:cubicBezTo>
                  <a:cubicBezTo>
                    <a:pt x="347" y="218"/>
                    <a:pt x="347" y="218"/>
                    <a:pt x="347" y="218"/>
                  </a:cubicBezTo>
                  <a:cubicBezTo>
                    <a:pt x="353" y="219"/>
                    <a:pt x="353" y="219"/>
                    <a:pt x="353" y="219"/>
                  </a:cubicBezTo>
                  <a:cubicBezTo>
                    <a:pt x="350" y="221"/>
                    <a:pt x="350" y="221"/>
                    <a:pt x="350" y="221"/>
                  </a:cubicBezTo>
                  <a:cubicBezTo>
                    <a:pt x="352" y="223"/>
                    <a:pt x="352" y="223"/>
                    <a:pt x="352" y="223"/>
                  </a:cubicBezTo>
                  <a:cubicBezTo>
                    <a:pt x="355" y="222"/>
                    <a:pt x="355" y="222"/>
                    <a:pt x="355" y="222"/>
                  </a:cubicBezTo>
                  <a:cubicBezTo>
                    <a:pt x="358" y="223"/>
                    <a:pt x="358" y="223"/>
                    <a:pt x="358" y="223"/>
                  </a:cubicBezTo>
                  <a:cubicBezTo>
                    <a:pt x="351" y="226"/>
                    <a:pt x="351" y="226"/>
                    <a:pt x="351" y="226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52" y="230"/>
                    <a:pt x="354" y="229"/>
                    <a:pt x="356" y="231"/>
                  </a:cubicBezTo>
                  <a:cubicBezTo>
                    <a:pt x="357" y="233"/>
                    <a:pt x="352" y="236"/>
                    <a:pt x="348" y="235"/>
                  </a:cubicBezTo>
                  <a:cubicBezTo>
                    <a:pt x="345" y="233"/>
                    <a:pt x="346" y="221"/>
                    <a:pt x="346" y="221"/>
                  </a:cubicBezTo>
                  <a:cubicBezTo>
                    <a:pt x="343" y="221"/>
                    <a:pt x="343" y="221"/>
                    <a:pt x="343" y="221"/>
                  </a:cubicBezTo>
                  <a:cubicBezTo>
                    <a:pt x="338" y="230"/>
                    <a:pt x="338" y="230"/>
                    <a:pt x="338" y="230"/>
                  </a:cubicBezTo>
                  <a:cubicBezTo>
                    <a:pt x="337" y="224"/>
                    <a:pt x="337" y="224"/>
                    <a:pt x="337" y="224"/>
                  </a:cubicBezTo>
                  <a:cubicBezTo>
                    <a:pt x="335" y="224"/>
                    <a:pt x="335" y="224"/>
                    <a:pt x="335" y="224"/>
                  </a:cubicBezTo>
                  <a:cubicBezTo>
                    <a:pt x="334" y="229"/>
                    <a:pt x="334" y="229"/>
                    <a:pt x="334" y="229"/>
                  </a:cubicBezTo>
                  <a:cubicBezTo>
                    <a:pt x="330" y="227"/>
                    <a:pt x="330" y="227"/>
                    <a:pt x="330" y="227"/>
                  </a:cubicBezTo>
                  <a:cubicBezTo>
                    <a:pt x="327" y="235"/>
                    <a:pt x="327" y="235"/>
                    <a:pt x="327" y="235"/>
                  </a:cubicBezTo>
                  <a:cubicBezTo>
                    <a:pt x="329" y="238"/>
                    <a:pt x="329" y="238"/>
                    <a:pt x="329" y="238"/>
                  </a:cubicBezTo>
                  <a:cubicBezTo>
                    <a:pt x="331" y="237"/>
                    <a:pt x="331" y="237"/>
                    <a:pt x="331" y="237"/>
                  </a:cubicBezTo>
                  <a:cubicBezTo>
                    <a:pt x="331" y="234"/>
                    <a:pt x="331" y="234"/>
                    <a:pt x="331" y="234"/>
                  </a:cubicBezTo>
                  <a:cubicBezTo>
                    <a:pt x="335" y="232"/>
                    <a:pt x="335" y="232"/>
                    <a:pt x="335" y="232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3" y="237"/>
                    <a:pt x="333" y="237"/>
                    <a:pt x="333" y="237"/>
                  </a:cubicBezTo>
                  <a:cubicBezTo>
                    <a:pt x="335" y="238"/>
                    <a:pt x="335" y="238"/>
                    <a:pt x="335" y="238"/>
                  </a:cubicBezTo>
                  <a:cubicBezTo>
                    <a:pt x="335" y="238"/>
                    <a:pt x="339" y="238"/>
                    <a:pt x="341" y="239"/>
                  </a:cubicBezTo>
                  <a:cubicBezTo>
                    <a:pt x="343" y="239"/>
                    <a:pt x="340" y="236"/>
                    <a:pt x="340" y="234"/>
                  </a:cubicBezTo>
                  <a:cubicBezTo>
                    <a:pt x="340" y="233"/>
                    <a:pt x="344" y="234"/>
                    <a:pt x="345" y="236"/>
                  </a:cubicBezTo>
                  <a:cubicBezTo>
                    <a:pt x="346" y="238"/>
                    <a:pt x="344" y="242"/>
                    <a:pt x="343" y="242"/>
                  </a:cubicBezTo>
                  <a:cubicBezTo>
                    <a:pt x="341" y="244"/>
                    <a:pt x="342" y="242"/>
                    <a:pt x="339" y="240"/>
                  </a:cubicBezTo>
                  <a:cubicBezTo>
                    <a:pt x="336" y="239"/>
                    <a:pt x="334" y="244"/>
                    <a:pt x="330" y="244"/>
                  </a:cubicBezTo>
                  <a:cubicBezTo>
                    <a:pt x="327" y="244"/>
                    <a:pt x="322" y="245"/>
                    <a:pt x="322" y="245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2" y="248"/>
                    <a:pt x="322" y="248"/>
                    <a:pt x="322" y="248"/>
                  </a:cubicBezTo>
                  <a:cubicBezTo>
                    <a:pt x="318" y="248"/>
                    <a:pt x="318" y="248"/>
                    <a:pt x="318" y="248"/>
                  </a:cubicBezTo>
                  <a:cubicBezTo>
                    <a:pt x="315" y="252"/>
                    <a:pt x="315" y="252"/>
                    <a:pt x="315" y="252"/>
                  </a:cubicBezTo>
                  <a:cubicBezTo>
                    <a:pt x="321" y="253"/>
                    <a:pt x="321" y="253"/>
                    <a:pt x="321" y="253"/>
                  </a:cubicBezTo>
                  <a:cubicBezTo>
                    <a:pt x="315" y="256"/>
                    <a:pt x="315" y="256"/>
                    <a:pt x="315" y="256"/>
                  </a:cubicBezTo>
                  <a:cubicBezTo>
                    <a:pt x="315" y="256"/>
                    <a:pt x="318" y="260"/>
                    <a:pt x="322" y="258"/>
                  </a:cubicBezTo>
                  <a:cubicBezTo>
                    <a:pt x="327" y="256"/>
                    <a:pt x="331" y="249"/>
                    <a:pt x="331" y="249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34" y="253"/>
                    <a:pt x="334" y="253"/>
                    <a:pt x="334" y="253"/>
                  </a:cubicBezTo>
                  <a:cubicBezTo>
                    <a:pt x="331" y="254"/>
                    <a:pt x="331" y="254"/>
                    <a:pt x="331" y="254"/>
                  </a:cubicBezTo>
                  <a:cubicBezTo>
                    <a:pt x="337" y="257"/>
                    <a:pt x="337" y="257"/>
                    <a:pt x="337" y="257"/>
                  </a:cubicBezTo>
                  <a:cubicBezTo>
                    <a:pt x="329" y="256"/>
                    <a:pt x="329" y="256"/>
                    <a:pt x="329" y="256"/>
                  </a:cubicBezTo>
                  <a:cubicBezTo>
                    <a:pt x="326" y="262"/>
                    <a:pt x="326" y="262"/>
                    <a:pt x="326" y="262"/>
                  </a:cubicBezTo>
                  <a:cubicBezTo>
                    <a:pt x="330" y="263"/>
                    <a:pt x="330" y="263"/>
                    <a:pt x="330" y="263"/>
                  </a:cubicBezTo>
                  <a:cubicBezTo>
                    <a:pt x="328" y="267"/>
                    <a:pt x="328" y="267"/>
                    <a:pt x="328" y="267"/>
                  </a:cubicBezTo>
                  <a:cubicBezTo>
                    <a:pt x="329" y="269"/>
                    <a:pt x="335" y="267"/>
                    <a:pt x="335" y="267"/>
                  </a:cubicBezTo>
                  <a:cubicBezTo>
                    <a:pt x="339" y="265"/>
                    <a:pt x="339" y="265"/>
                    <a:pt x="339" y="265"/>
                  </a:cubicBezTo>
                  <a:cubicBezTo>
                    <a:pt x="336" y="274"/>
                    <a:pt x="336" y="274"/>
                    <a:pt x="336" y="274"/>
                  </a:cubicBezTo>
                  <a:cubicBezTo>
                    <a:pt x="340" y="277"/>
                    <a:pt x="340" y="277"/>
                    <a:pt x="340" y="277"/>
                  </a:cubicBezTo>
                  <a:cubicBezTo>
                    <a:pt x="337" y="278"/>
                    <a:pt x="337" y="278"/>
                    <a:pt x="337" y="278"/>
                  </a:cubicBezTo>
                  <a:cubicBezTo>
                    <a:pt x="340" y="281"/>
                    <a:pt x="340" y="281"/>
                    <a:pt x="340" y="281"/>
                  </a:cubicBezTo>
                  <a:cubicBezTo>
                    <a:pt x="340" y="281"/>
                    <a:pt x="339" y="281"/>
                    <a:pt x="337" y="280"/>
                  </a:cubicBezTo>
                  <a:cubicBezTo>
                    <a:pt x="335" y="280"/>
                    <a:pt x="333" y="271"/>
                    <a:pt x="331" y="270"/>
                  </a:cubicBezTo>
                  <a:cubicBezTo>
                    <a:pt x="329" y="270"/>
                    <a:pt x="327" y="271"/>
                    <a:pt x="327" y="271"/>
                  </a:cubicBezTo>
                  <a:cubicBezTo>
                    <a:pt x="327" y="271"/>
                    <a:pt x="325" y="267"/>
                    <a:pt x="322" y="266"/>
                  </a:cubicBezTo>
                  <a:cubicBezTo>
                    <a:pt x="319" y="266"/>
                    <a:pt x="313" y="273"/>
                    <a:pt x="313" y="273"/>
                  </a:cubicBezTo>
                  <a:cubicBezTo>
                    <a:pt x="321" y="274"/>
                    <a:pt x="321" y="274"/>
                    <a:pt x="321" y="274"/>
                  </a:cubicBezTo>
                  <a:cubicBezTo>
                    <a:pt x="321" y="274"/>
                    <a:pt x="318" y="276"/>
                    <a:pt x="314" y="276"/>
                  </a:cubicBezTo>
                  <a:cubicBezTo>
                    <a:pt x="312" y="276"/>
                    <a:pt x="313" y="279"/>
                    <a:pt x="312" y="281"/>
                  </a:cubicBezTo>
                  <a:cubicBezTo>
                    <a:pt x="310" y="283"/>
                    <a:pt x="306" y="285"/>
                    <a:pt x="306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22" y="285"/>
                    <a:pt x="327" y="282"/>
                    <a:pt x="327" y="282"/>
                  </a:cubicBezTo>
                  <a:cubicBezTo>
                    <a:pt x="325" y="286"/>
                    <a:pt x="325" y="286"/>
                    <a:pt x="325" y="286"/>
                  </a:cubicBezTo>
                  <a:cubicBezTo>
                    <a:pt x="335" y="285"/>
                    <a:pt x="335" y="285"/>
                    <a:pt x="335" y="285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18" y="294"/>
                    <a:pt x="318" y="294"/>
                    <a:pt x="318" y="294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3" y="302"/>
                    <a:pt x="303" y="302"/>
                    <a:pt x="303" y="302"/>
                  </a:cubicBezTo>
                  <a:cubicBezTo>
                    <a:pt x="297" y="301"/>
                    <a:pt x="297" y="301"/>
                    <a:pt x="297" y="301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6" y="304"/>
                    <a:pt x="295" y="303"/>
                    <a:pt x="290" y="305"/>
                  </a:cubicBezTo>
                  <a:cubicBezTo>
                    <a:pt x="284" y="308"/>
                    <a:pt x="284" y="311"/>
                    <a:pt x="284" y="311"/>
                  </a:cubicBezTo>
                  <a:cubicBezTo>
                    <a:pt x="293" y="316"/>
                    <a:pt x="293" y="316"/>
                    <a:pt x="293" y="316"/>
                  </a:cubicBezTo>
                  <a:cubicBezTo>
                    <a:pt x="286" y="316"/>
                    <a:pt x="286" y="316"/>
                    <a:pt x="286" y="316"/>
                  </a:cubicBezTo>
                  <a:cubicBezTo>
                    <a:pt x="281" y="317"/>
                    <a:pt x="281" y="317"/>
                    <a:pt x="281" y="317"/>
                  </a:cubicBezTo>
                  <a:cubicBezTo>
                    <a:pt x="288" y="324"/>
                    <a:pt x="288" y="324"/>
                    <a:pt x="288" y="324"/>
                  </a:cubicBezTo>
                  <a:cubicBezTo>
                    <a:pt x="279" y="321"/>
                    <a:pt x="279" y="321"/>
                    <a:pt x="279" y="321"/>
                  </a:cubicBezTo>
                  <a:cubicBezTo>
                    <a:pt x="276" y="321"/>
                    <a:pt x="276" y="321"/>
                    <a:pt x="276" y="321"/>
                  </a:cubicBezTo>
                  <a:cubicBezTo>
                    <a:pt x="282" y="327"/>
                    <a:pt x="282" y="327"/>
                    <a:pt x="282" y="327"/>
                  </a:cubicBezTo>
                  <a:cubicBezTo>
                    <a:pt x="275" y="326"/>
                    <a:pt x="275" y="326"/>
                    <a:pt x="275" y="326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8" y="330"/>
                    <a:pt x="278" y="330"/>
                    <a:pt x="278" y="330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7" y="333"/>
                    <a:pt x="277" y="333"/>
                    <a:pt x="277" y="333"/>
                  </a:cubicBezTo>
                  <a:cubicBezTo>
                    <a:pt x="281" y="332"/>
                    <a:pt x="281" y="332"/>
                    <a:pt x="281" y="332"/>
                  </a:cubicBezTo>
                  <a:cubicBezTo>
                    <a:pt x="287" y="335"/>
                    <a:pt x="287" y="335"/>
                    <a:pt x="287" y="335"/>
                  </a:cubicBezTo>
                  <a:cubicBezTo>
                    <a:pt x="287" y="335"/>
                    <a:pt x="282" y="334"/>
                    <a:pt x="279" y="335"/>
                  </a:cubicBezTo>
                  <a:cubicBezTo>
                    <a:pt x="276" y="336"/>
                    <a:pt x="278" y="339"/>
                    <a:pt x="278" y="339"/>
                  </a:cubicBezTo>
                  <a:cubicBezTo>
                    <a:pt x="275" y="339"/>
                    <a:pt x="275" y="339"/>
                    <a:pt x="275" y="339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0" y="336"/>
                    <a:pt x="270" y="336"/>
                    <a:pt x="270" y="336"/>
                  </a:cubicBezTo>
                  <a:cubicBezTo>
                    <a:pt x="273" y="340"/>
                    <a:pt x="273" y="340"/>
                    <a:pt x="273" y="340"/>
                  </a:cubicBezTo>
                  <a:cubicBezTo>
                    <a:pt x="273" y="340"/>
                    <a:pt x="270" y="346"/>
                    <a:pt x="272" y="348"/>
                  </a:cubicBezTo>
                  <a:cubicBezTo>
                    <a:pt x="275" y="350"/>
                    <a:pt x="284" y="347"/>
                    <a:pt x="284" y="348"/>
                  </a:cubicBezTo>
                  <a:cubicBezTo>
                    <a:pt x="284" y="349"/>
                    <a:pt x="275" y="350"/>
                    <a:pt x="275" y="350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73" y="356"/>
                    <a:pt x="273" y="356"/>
                    <a:pt x="273" y="356"/>
                  </a:cubicBezTo>
                  <a:cubicBezTo>
                    <a:pt x="276" y="353"/>
                    <a:pt x="276" y="353"/>
                    <a:pt x="276" y="353"/>
                  </a:cubicBezTo>
                  <a:cubicBezTo>
                    <a:pt x="285" y="351"/>
                    <a:pt x="285" y="351"/>
                    <a:pt x="285" y="351"/>
                  </a:cubicBezTo>
                  <a:cubicBezTo>
                    <a:pt x="287" y="351"/>
                    <a:pt x="287" y="351"/>
                    <a:pt x="287" y="351"/>
                  </a:cubicBezTo>
                  <a:cubicBezTo>
                    <a:pt x="300" y="347"/>
                    <a:pt x="300" y="347"/>
                    <a:pt x="300" y="347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0" y="353"/>
                    <a:pt x="290" y="353"/>
                    <a:pt x="290" y="353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92" y="358"/>
                    <a:pt x="292" y="358"/>
                    <a:pt x="292" y="358"/>
                  </a:cubicBezTo>
                  <a:cubicBezTo>
                    <a:pt x="285" y="360"/>
                    <a:pt x="285" y="360"/>
                    <a:pt x="285" y="360"/>
                  </a:cubicBezTo>
                  <a:cubicBezTo>
                    <a:pt x="285" y="360"/>
                    <a:pt x="286" y="355"/>
                    <a:pt x="285" y="353"/>
                  </a:cubicBezTo>
                  <a:cubicBezTo>
                    <a:pt x="282" y="351"/>
                    <a:pt x="277" y="356"/>
                    <a:pt x="275" y="357"/>
                  </a:cubicBezTo>
                  <a:cubicBezTo>
                    <a:pt x="273" y="359"/>
                    <a:pt x="263" y="360"/>
                    <a:pt x="262" y="363"/>
                  </a:cubicBezTo>
                  <a:cubicBezTo>
                    <a:pt x="260" y="366"/>
                    <a:pt x="269" y="364"/>
                    <a:pt x="269" y="364"/>
                  </a:cubicBezTo>
                  <a:cubicBezTo>
                    <a:pt x="268" y="371"/>
                    <a:pt x="268" y="371"/>
                    <a:pt x="268" y="371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4" y="375"/>
                    <a:pt x="262" y="372"/>
                    <a:pt x="261" y="375"/>
                  </a:cubicBezTo>
                  <a:cubicBezTo>
                    <a:pt x="259" y="378"/>
                    <a:pt x="261" y="381"/>
                    <a:pt x="261" y="381"/>
                  </a:cubicBezTo>
                  <a:cubicBezTo>
                    <a:pt x="259" y="381"/>
                    <a:pt x="259" y="381"/>
                    <a:pt x="259" y="381"/>
                  </a:cubicBezTo>
                  <a:cubicBezTo>
                    <a:pt x="257" y="383"/>
                    <a:pt x="257" y="383"/>
                    <a:pt x="257" y="383"/>
                  </a:cubicBezTo>
                  <a:cubicBezTo>
                    <a:pt x="259" y="387"/>
                    <a:pt x="259" y="387"/>
                    <a:pt x="259" y="387"/>
                  </a:cubicBezTo>
                  <a:cubicBezTo>
                    <a:pt x="259" y="387"/>
                    <a:pt x="256" y="386"/>
                    <a:pt x="253" y="389"/>
                  </a:cubicBezTo>
                  <a:cubicBezTo>
                    <a:pt x="249" y="391"/>
                    <a:pt x="254" y="398"/>
                    <a:pt x="254" y="398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59" y="405"/>
                    <a:pt x="259" y="405"/>
                    <a:pt x="259" y="405"/>
                  </a:cubicBezTo>
                  <a:cubicBezTo>
                    <a:pt x="256" y="406"/>
                    <a:pt x="256" y="406"/>
                    <a:pt x="256" y="406"/>
                  </a:cubicBezTo>
                  <a:cubicBezTo>
                    <a:pt x="249" y="396"/>
                    <a:pt x="249" y="396"/>
                    <a:pt x="249" y="396"/>
                  </a:cubicBezTo>
                  <a:cubicBezTo>
                    <a:pt x="247" y="404"/>
                    <a:pt x="247" y="404"/>
                    <a:pt x="247" y="404"/>
                  </a:cubicBezTo>
                  <a:cubicBezTo>
                    <a:pt x="252" y="404"/>
                    <a:pt x="252" y="404"/>
                    <a:pt x="252" y="404"/>
                  </a:cubicBezTo>
                  <a:cubicBezTo>
                    <a:pt x="252" y="404"/>
                    <a:pt x="248" y="406"/>
                    <a:pt x="246" y="409"/>
                  </a:cubicBezTo>
                  <a:cubicBezTo>
                    <a:pt x="244" y="411"/>
                    <a:pt x="246" y="416"/>
                    <a:pt x="246" y="416"/>
                  </a:cubicBezTo>
                  <a:cubicBezTo>
                    <a:pt x="241" y="418"/>
                    <a:pt x="241" y="418"/>
                    <a:pt x="241" y="418"/>
                  </a:cubicBezTo>
                  <a:cubicBezTo>
                    <a:pt x="243" y="420"/>
                    <a:pt x="243" y="420"/>
                    <a:pt x="243" y="420"/>
                  </a:cubicBezTo>
                  <a:cubicBezTo>
                    <a:pt x="248" y="416"/>
                    <a:pt x="248" y="416"/>
                    <a:pt x="248" y="416"/>
                  </a:cubicBezTo>
                  <a:cubicBezTo>
                    <a:pt x="248" y="413"/>
                    <a:pt x="248" y="413"/>
                    <a:pt x="248" y="413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49" y="415"/>
                    <a:pt x="249" y="415"/>
                    <a:pt x="249" y="415"/>
                  </a:cubicBezTo>
                  <a:cubicBezTo>
                    <a:pt x="254" y="419"/>
                    <a:pt x="254" y="419"/>
                    <a:pt x="254" y="419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68" y="412"/>
                    <a:pt x="268" y="412"/>
                    <a:pt x="268" y="412"/>
                  </a:cubicBezTo>
                  <a:cubicBezTo>
                    <a:pt x="271" y="414"/>
                    <a:pt x="271" y="414"/>
                    <a:pt x="271" y="414"/>
                  </a:cubicBezTo>
                  <a:cubicBezTo>
                    <a:pt x="256" y="427"/>
                    <a:pt x="256" y="427"/>
                    <a:pt x="256" y="427"/>
                  </a:cubicBezTo>
                  <a:cubicBezTo>
                    <a:pt x="252" y="428"/>
                    <a:pt x="252" y="428"/>
                    <a:pt x="252" y="428"/>
                  </a:cubicBezTo>
                  <a:cubicBezTo>
                    <a:pt x="249" y="421"/>
                    <a:pt x="249" y="421"/>
                    <a:pt x="249" y="421"/>
                  </a:cubicBezTo>
                  <a:cubicBezTo>
                    <a:pt x="244" y="422"/>
                    <a:pt x="244" y="422"/>
                    <a:pt x="244" y="422"/>
                  </a:cubicBezTo>
                  <a:cubicBezTo>
                    <a:pt x="243" y="424"/>
                    <a:pt x="243" y="424"/>
                    <a:pt x="243" y="424"/>
                  </a:cubicBezTo>
                  <a:cubicBezTo>
                    <a:pt x="243" y="424"/>
                    <a:pt x="239" y="424"/>
                    <a:pt x="239" y="426"/>
                  </a:cubicBezTo>
                  <a:cubicBezTo>
                    <a:pt x="239" y="427"/>
                    <a:pt x="235" y="435"/>
                    <a:pt x="231" y="435"/>
                  </a:cubicBezTo>
                  <a:cubicBezTo>
                    <a:pt x="228" y="436"/>
                    <a:pt x="222" y="440"/>
                    <a:pt x="222" y="440"/>
                  </a:cubicBezTo>
                  <a:cubicBezTo>
                    <a:pt x="224" y="442"/>
                    <a:pt x="224" y="442"/>
                    <a:pt x="224" y="442"/>
                  </a:cubicBezTo>
                  <a:cubicBezTo>
                    <a:pt x="224" y="442"/>
                    <a:pt x="216" y="446"/>
                    <a:pt x="221" y="450"/>
                  </a:cubicBezTo>
                  <a:cubicBezTo>
                    <a:pt x="224" y="452"/>
                    <a:pt x="231" y="441"/>
                    <a:pt x="231" y="441"/>
                  </a:cubicBezTo>
                  <a:cubicBezTo>
                    <a:pt x="242" y="436"/>
                    <a:pt x="242" y="436"/>
                    <a:pt x="242" y="436"/>
                  </a:cubicBezTo>
                  <a:cubicBezTo>
                    <a:pt x="233" y="443"/>
                    <a:pt x="233" y="443"/>
                    <a:pt x="233" y="443"/>
                  </a:cubicBezTo>
                  <a:cubicBezTo>
                    <a:pt x="238" y="446"/>
                    <a:pt x="238" y="446"/>
                    <a:pt x="238" y="446"/>
                  </a:cubicBezTo>
                  <a:cubicBezTo>
                    <a:pt x="238" y="446"/>
                    <a:pt x="232" y="447"/>
                    <a:pt x="228" y="450"/>
                  </a:cubicBezTo>
                  <a:cubicBezTo>
                    <a:pt x="223" y="452"/>
                    <a:pt x="226" y="457"/>
                    <a:pt x="226" y="457"/>
                  </a:cubicBezTo>
                  <a:cubicBezTo>
                    <a:pt x="223" y="458"/>
                    <a:pt x="223" y="458"/>
                    <a:pt x="223" y="458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5" y="457"/>
                    <a:pt x="215" y="457"/>
                    <a:pt x="215" y="457"/>
                  </a:cubicBezTo>
                  <a:cubicBezTo>
                    <a:pt x="215" y="457"/>
                    <a:pt x="219" y="463"/>
                    <a:pt x="221" y="465"/>
                  </a:cubicBezTo>
                  <a:cubicBezTo>
                    <a:pt x="222" y="467"/>
                    <a:pt x="231" y="459"/>
                    <a:pt x="231" y="459"/>
                  </a:cubicBezTo>
                  <a:cubicBezTo>
                    <a:pt x="226" y="468"/>
                    <a:pt x="226" y="468"/>
                    <a:pt x="226" y="468"/>
                  </a:cubicBezTo>
                  <a:cubicBezTo>
                    <a:pt x="221" y="471"/>
                    <a:pt x="221" y="471"/>
                    <a:pt x="221" y="471"/>
                  </a:cubicBezTo>
                  <a:cubicBezTo>
                    <a:pt x="213" y="459"/>
                    <a:pt x="213" y="459"/>
                    <a:pt x="213" y="459"/>
                  </a:cubicBezTo>
                  <a:cubicBezTo>
                    <a:pt x="204" y="467"/>
                    <a:pt x="204" y="467"/>
                    <a:pt x="204" y="467"/>
                  </a:cubicBezTo>
                  <a:cubicBezTo>
                    <a:pt x="207" y="470"/>
                    <a:pt x="207" y="470"/>
                    <a:pt x="207" y="470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8" y="471"/>
                    <a:pt x="198" y="471"/>
                    <a:pt x="198" y="471"/>
                  </a:cubicBezTo>
                  <a:cubicBezTo>
                    <a:pt x="203" y="474"/>
                    <a:pt x="203" y="474"/>
                    <a:pt x="203" y="474"/>
                  </a:cubicBezTo>
                  <a:cubicBezTo>
                    <a:pt x="198" y="475"/>
                    <a:pt x="198" y="475"/>
                    <a:pt x="198" y="475"/>
                  </a:cubicBezTo>
                  <a:cubicBezTo>
                    <a:pt x="198" y="475"/>
                    <a:pt x="189" y="485"/>
                    <a:pt x="188" y="486"/>
                  </a:cubicBezTo>
                  <a:cubicBezTo>
                    <a:pt x="188" y="487"/>
                    <a:pt x="191" y="490"/>
                    <a:pt x="191" y="490"/>
                  </a:cubicBezTo>
                  <a:cubicBezTo>
                    <a:pt x="184" y="489"/>
                    <a:pt x="184" y="489"/>
                    <a:pt x="184" y="489"/>
                  </a:cubicBezTo>
                  <a:cubicBezTo>
                    <a:pt x="182" y="498"/>
                    <a:pt x="182" y="498"/>
                    <a:pt x="182" y="498"/>
                  </a:cubicBezTo>
                  <a:cubicBezTo>
                    <a:pt x="182" y="498"/>
                    <a:pt x="188" y="498"/>
                    <a:pt x="188" y="500"/>
                  </a:cubicBezTo>
                  <a:cubicBezTo>
                    <a:pt x="188" y="502"/>
                    <a:pt x="179" y="504"/>
                    <a:pt x="174" y="505"/>
                  </a:cubicBezTo>
                  <a:cubicBezTo>
                    <a:pt x="169" y="507"/>
                    <a:pt x="169" y="517"/>
                    <a:pt x="169" y="517"/>
                  </a:cubicBezTo>
                  <a:cubicBezTo>
                    <a:pt x="169" y="517"/>
                    <a:pt x="184" y="509"/>
                    <a:pt x="183" y="514"/>
                  </a:cubicBezTo>
                  <a:cubicBezTo>
                    <a:pt x="183" y="518"/>
                    <a:pt x="176" y="517"/>
                    <a:pt x="176" y="517"/>
                  </a:cubicBezTo>
                  <a:cubicBezTo>
                    <a:pt x="177" y="520"/>
                    <a:pt x="177" y="520"/>
                    <a:pt x="177" y="520"/>
                  </a:cubicBezTo>
                  <a:cubicBezTo>
                    <a:pt x="182" y="522"/>
                    <a:pt x="182" y="522"/>
                    <a:pt x="182" y="522"/>
                  </a:cubicBezTo>
                  <a:cubicBezTo>
                    <a:pt x="179" y="525"/>
                    <a:pt x="179" y="525"/>
                    <a:pt x="179" y="525"/>
                  </a:cubicBezTo>
                  <a:cubicBezTo>
                    <a:pt x="181" y="529"/>
                    <a:pt x="181" y="529"/>
                    <a:pt x="181" y="529"/>
                  </a:cubicBezTo>
                  <a:cubicBezTo>
                    <a:pt x="198" y="520"/>
                    <a:pt x="198" y="520"/>
                    <a:pt x="198" y="520"/>
                  </a:cubicBezTo>
                  <a:cubicBezTo>
                    <a:pt x="198" y="520"/>
                    <a:pt x="202" y="517"/>
                    <a:pt x="203" y="516"/>
                  </a:cubicBezTo>
                  <a:cubicBezTo>
                    <a:pt x="205" y="515"/>
                    <a:pt x="206" y="513"/>
                    <a:pt x="209" y="512"/>
                  </a:cubicBezTo>
                  <a:cubicBezTo>
                    <a:pt x="211" y="512"/>
                    <a:pt x="213" y="508"/>
                    <a:pt x="213" y="505"/>
                  </a:cubicBezTo>
                  <a:cubicBezTo>
                    <a:pt x="213" y="502"/>
                    <a:pt x="202" y="507"/>
                    <a:pt x="202" y="507"/>
                  </a:cubicBezTo>
                  <a:cubicBezTo>
                    <a:pt x="202" y="507"/>
                    <a:pt x="209" y="502"/>
                    <a:pt x="212" y="500"/>
                  </a:cubicBezTo>
                  <a:cubicBezTo>
                    <a:pt x="214" y="499"/>
                    <a:pt x="215" y="494"/>
                    <a:pt x="221" y="494"/>
                  </a:cubicBezTo>
                  <a:cubicBezTo>
                    <a:pt x="225" y="494"/>
                    <a:pt x="226" y="498"/>
                    <a:pt x="226" y="498"/>
                  </a:cubicBezTo>
                  <a:cubicBezTo>
                    <a:pt x="215" y="503"/>
                    <a:pt x="215" y="503"/>
                    <a:pt x="215" y="503"/>
                  </a:cubicBezTo>
                  <a:cubicBezTo>
                    <a:pt x="214" y="506"/>
                    <a:pt x="214" y="506"/>
                    <a:pt x="214" y="506"/>
                  </a:cubicBezTo>
                  <a:cubicBezTo>
                    <a:pt x="214" y="506"/>
                    <a:pt x="223" y="506"/>
                    <a:pt x="224" y="509"/>
                  </a:cubicBezTo>
                  <a:cubicBezTo>
                    <a:pt x="224" y="513"/>
                    <a:pt x="214" y="515"/>
                    <a:pt x="211" y="516"/>
                  </a:cubicBezTo>
                  <a:cubicBezTo>
                    <a:pt x="208" y="516"/>
                    <a:pt x="203" y="521"/>
                    <a:pt x="202" y="524"/>
                  </a:cubicBezTo>
                  <a:cubicBezTo>
                    <a:pt x="202" y="528"/>
                    <a:pt x="206" y="522"/>
                    <a:pt x="208" y="523"/>
                  </a:cubicBezTo>
                  <a:cubicBezTo>
                    <a:pt x="209" y="525"/>
                    <a:pt x="206" y="526"/>
                    <a:pt x="205" y="528"/>
                  </a:cubicBezTo>
                  <a:cubicBezTo>
                    <a:pt x="203" y="530"/>
                    <a:pt x="208" y="531"/>
                    <a:pt x="208" y="531"/>
                  </a:cubicBezTo>
                  <a:cubicBezTo>
                    <a:pt x="205" y="533"/>
                    <a:pt x="205" y="533"/>
                    <a:pt x="205" y="533"/>
                  </a:cubicBezTo>
                  <a:cubicBezTo>
                    <a:pt x="205" y="533"/>
                    <a:pt x="194" y="530"/>
                    <a:pt x="188" y="532"/>
                  </a:cubicBezTo>
                  <a:cubicBezTo>
                    <a:pt x="181" y="534"/>
                    <a:pt x="187" y="539"/>
                    <a:pt x="187" y="539"/>
                  </a:cubicBezTo>
                  <a:cubicBezTo>
                    <a:pt x="180" y="538"/>
                    <a:pt x="180" y="538"/>
                    <a:pt x="180" y="538"/>
                  </a:cubicBezTo>
                  <a:cubicBezTo>
                    <a:pt x="175" y="540"/>
                    <a:pt x="175" y="540"/>
                    <a:pt x="175" y="540"/>
                  </a:cubicBezTo>
                  <a:cubicBezTo>
                    <a:pt x="180" y="532"/>
                    <a:pt x="180" y="532"/>
                    <a:pt x="180" y="532"/>
                  </a:cubicBezTo>
                  <a:cubicBezTo>
                    <a:pt x="175" y="518"/>
                    <a:pt x="175" y="518"/>
                    <a:pt x="175" y="518"/>
                  </a:cubicBezTo>
                  <a:cubicBezTo>
                    <a:pt x="167" y="521"/>
                    <a:pt x="167" y="521"/>
                    <a:pt x="167" y="521"/>
                  </a:cubicBezTo>
                  <a:cubicBezTo>
                    <a:pt x="166" y="523"/>
                    <a:pt x="166" y="523"/>
                    <a:pt x="166" y="523"/>
                  </a:cubicBezTo>
                  <a:cubicBezTo>
                    <a:pt x="158" y="526"/>
                    <a:pt x="158" y="526"/>
                    <a:pt x="158" y="526"/>
                  </a:cubicBezTo>
                  <a:cubicBezTo>
                    <a:pt x="157" y="530"/>
                    <a:pt x="157" y="530"/>
                    <a:pt x="157" y="530"/>
                  </a:cubicBezTo>
                  <a:cubicBezTo>
                    <a:pt x="164" y="531"/>
                    <a:pt x="164" y="531"/>
                    <a:pt x="164" y="531"/>
                  </a:cubicBezTo>
                  <a:cubicBezTo>
                    <a:pt x="157" y="532"/>
                    <a:pt x="157" y="532"/>
                    <a:pt x="157" y="532"/>
                  </a:cubicBezTo>
                  <a:cubicBezTo>
                    <a:pt x="156" y="536"/>
                    <a:pt x="156" y="536"/>
                    <a:pt x="156" y="536"/>
                  </a:cubicBezTo>
                  <a:cubicBezTo>
                    <a:pt x="162" y="537"/>
                    <a:pt x="162" y="537"/>
                    <a:pt x="162" y="537"/>
                  </a:cubicBezTo>
                  <a:cubicBezTo>
                    <a:pt x="150" y="539"/>
                    <a:pt x="150" y="539"/>
                    <a:pt x="150" y="539"/>
                  </a:cubicBezTo>
                  <a:cubicBezTo>
                    <a:pt x="155" y="532"/>
                    <a:pt x="155" y="532"/>
                    <a:pt x="155" y="532"/>
                  </a:cubicBezTo>
                  <a:cubicBezTo>
                    <a:pt x="153" y="530"/>
                    <a:pt x="153" y="530"/>
                    <a:pt x="153" y="530"/>
                  </a:cubicBezTo>
                  <a:cubicBezTo>
                    <a:pt x="147" y="534"/>
                    <a:pt x="147" y="534"/>
                    <a:pt x="147" y="534"/>
                  </a:cubicBezTo>
                  <a:cubicBezTo>
                    <a:pt x="145" y="532"/>
                    <a:pt x="145" y="532"/>
                    <a:pt x="145" y="532"/>
                  </a:cubicBezTo>
                  <a:cubicBezTo>
                    <a:pt x="141" y="534"/>
                    <a:pt x="141" y="534"/>
                    <a:pt x="141" y="534"/>
                  </a:cubicBezTo>
                  <a:cubicBezTo>
                    <a:pt x="145" y="538"/>
                    <a:pt x="145" y="538"/>
                    <a:pt x="145" y="538"/>
                  </a:cubicBezTo>
                  <a:cubicBezTo>
                    <a:pt x="138" y="538"/>
                    <a:pt x="138" y="538"/>
                    <a:pt x="138" y="538"/>
                  </a:cubicBezTo>
                  <a:cubicBezTo>
                    <a:pt x="134" y="541"/>
                    <a:pt x="134" y="541"/>
                    <a:pt x="134" y="541"/>
                  </a:cubicBezTo>
                  <a:cubicBezTo>
                    <a:pt x="139" y="547"/>
                    <a:pt x="139" y="547"/>
                    <a:pt x="139" y="547"/>
                  </a:cubicBezTo>
                  <a:cubicBezTo>
                    <a:pt x="143" y="548"/>
                    <a:pt x="143" y="548"/>
                    <a:pt x="143" y="548"/>
                  </a:cubicBezTo>
                  <a:cubicBezTo>
                    <a:pt x="138" y="549"/>
                    <a:pt x="138" y="549"/>
                    <a:pt x="138" y="549"/>
                  </a:cubicBezTo>
                  <a:cubicBezTo>
                    <a:pt x="135" y="552"/>
                    <a:pt x="135" y="552"/>
                    <a:pt x="135" y="552"/>
                  </a:cubicBezTo>
                  <a:cubicBezTo>
                    <a:pt x="126" y="551"/>
                    <a:pt x="126" y="551"/>
                    <a:pt x="126" y="551"/>
                  </a:cubicBezTo>
                  <a:cubicBezTo>
                    <a:pt x="126" y="555"/>
                    <a:pt x="126" y="555"/>
                    <a:pt x="126" y="555"/>
                  </a:cubicBezTo>
                  <a:cubicBezTo>
                    <a:pt x="132" y="563"/>
                    <a:pt x="132" y="563"/>
                    <a:pt x="132" y="563"/>
                  </a:cubicBezTo>
                  <a:cubicBezTo>
                    <a:pt x="138" y="561"/>
                    <a:pt x="138" y="561"/>
                    <a:pt x="138" y="561"/>
                  </a:cubicBezTo>
                  <a:cubicBezTo>
                    <a:pt x="139" y="562"/>
                    <a:pt x="139" y="562"/>
                    <a:pt x="139" y="562"/>
                  </a:cubicBezTo>
                  <a:cubicBezTo>
                    <a:pt x="132" y="566"/>
                    <a:pt x="132" y="566"/>
                    <a:pt x="132" y="566"/>
                  </a:cubicBezTo>
                  <a:cubicBezTo>
                    <a:pt x="137" y="568"/>
                    <a:pt x="137" y="568"/>
                    <a:pt x="137" y="568"/>
                  </a:cubicBezTo>
                  <a:cubicBezTo>
                    <a:pt x="135" y="569"/>
                    <a:pt x="135" y="569"/>
                    <a:pt x="135" y="569"/>
                  </a:cubicBezTo>
                  <a:cubicBezTo>
                    <a:pt x="130" y="567"/>
                    <a:pt x="130" y="567"/>
                    <a:pt x="130" y="567"/>
                  </a:cubicBezTo>
                  <a:cubicBezTo>
                    <a:pt x="129" y="561"/>
                    <a:pt x="129" y="561"/>
                    <a:pt x="129" y="561"/>
                  </a:cubicBezTo>
                  <a:cubicBezTo>
                    <a:pt x="123" y="552"/>
                    <a:pt x="123" y="552"/>
                    <a:pt x="123" y="552"/>
                  </a:cubicBezTo>
                  <a:cubicBezTo>
                    <a:pt x="114" y="557"/>
                    <a:pt x="114" y="557"/>
                    <a:pt x="114" y="557"/>
                  </a:cubicBezTo>
                  <a:cubicBezTo>
                    <a:pt x="116" y="558"/>
                    <a:pt x="116" y="558"/>
                    <a:pt x="116" y="558"/>
                  </a:cubicBezTo>
                  <a:cubicBezTo>
                    <a:pt x="118" y="558"/>
                    <a:pt x="118" y="558"/>
                    <a:pt x="118" y="558"/>
                  </a:cubicBezTo>
                  <a:cubicBezTo>
                    <a:pt x="123" y="563"/>
                    <a:pt x="123" y="563"/>
                    <a:pt x="123" y="563"/>
                  </a:cubicBezTo>
                  <a:cubicBezTo>
                    <a:pt x="123" y="570"/>
                    <a:pt x="123" y="570"/>
                    <a:pt x="123" y="570"/>
                  </a:cubicBezTo>
                  <a:cubicBezTo>
                    <a:pt x="132" y="577"/>
                    <a:pt x="132" y="577"/>
                    <a:pt x="132" y="577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22" y="571"/>
                    <a:pt x="122" y="571"/>
                    <a:pt x="122" y="571"/>
                  </a:cubicBezTo>
                  <a:cubicBezTo>
                    <a:pt x="122" y="562"/>
                    <a:pt x="122" y="562"/>
                    <a:pt x="122" y="562"/>
                  </a:cubicBezTo>
                  <a:cubicBezTo>
                    <a:pt x="113" y="562"/>
                    <a:pt x="113" y="562"/>
                    <a:pt x="113" y="562"/>
                  </a:cubicBezTo>
                  <a:cubicBezTo>
                    <a:pt x="111" y="565"/>
                    <a:pt x="111" y="565"/>
                    <a:pt x="111" y="565"/>
                  </a:cubicBezTo>
                  <a:cubicBezTo>
                    <a:pt x="112" y="560"/>
                    <a:pt x="112" y="560"/>
                    <a:pt x="112" y="560"/>
                  </a:cubicBezTo>
                  <a:cubicBezTo>
                    <a:pt x="108" y="560"/>
                    <a:pt x="108" y="560"/>
                    <a:pt x="108" y="560"/>
                  </a:cubicBezTo>
                  <a:cubicBezTo>
                    <a:pt x="107" y="563"/>
                    <a:pt x="107" y="563"/>
                    <a:pt x="107" y="563"/>
                  </a:cubicBezTo>
                  <a:cubicBezTo>
                    <a:pt x="101" y="564"/>
                    <a:pt x="101" y="564"/>
                    <a:pt x="101" y="564"/>
                  </a:cubicBezTo>
                  <a:cubicBezTo>
                    <a:pt x="96" y="557"/>
                    <a:pt x="96" y="557"/>
                    <a:pt x="96" y="557"/>
                  </a:cubicBezTo>
                  <a:cubicBezTo>
                    <a:pt x="96" y="557"/>
                    <a:pt x="92" y="557"/>
                    <a:pt x="85" y="562"/>
                  </a:cubicBezTo>
                  <a:cubicBezTo>
                    <a:pt x="80" y="567"/>
                    <a:pt x="93" y="567"/>
                    <a:pt x="94" y="569"/>
                  </a:cubicBezTo>
                  <a:cubicBezTo>
                    <a:pt x="94" y="571"/>
                    <a:pt x="91" y="570"/>
                    <a:pt x="88" y="570"/>
                  </a:cubicBezTo>
                  <a:cubicBezTo>
                    <a:pt x="83" y="571"/>
                    <a:pt x="87" y="577"/>
                    <a:pt x="87" y="577"/>
                  </a:cubicBezTo>
                  <a:cubicBezTo>
                    <a:pt x="87" y="577"/>
                    <a:pt x="104" y="571"/>
                    <a:pt x="105" y="573"/>
                  </a:cubicBezTo>
                  <a:cubicBezTo>
                    <a:pt x="106" y="575"/>
                    <a:pt x="99" y="575"/>
                    <a:pt x="99" y="575"/>
                  </a:cubicBezTo>
                  <a:cubicBezTo>
                    <a:pt x="99" y="578"/>
                    <a:pt x="99" y="578"/>
                    <a:pt x="99" y="578"/>
                  </a:cubicBezTo>
                  <a:cubicBezTo>
                    <a:pt x="99" y="578"/>
                    <a:pt x="108" y="575"/>
                    <a:pt x="113" y="573"/>
                  </a:cubicBezTo>
                  <a:cubicBezTo>
                    <a:pt x="118" y="573"/>
                    <a:pt x="122" y="579"/>
                    <a:pt x="122" y="579"/>
                  </a:cubicBezTo>
                  <a:cubicBezTo>
                    <a:pt x="122" y="579"/>
                    <a:pt x="117" y="576"/>
                    <a:pt x="114" y="575"/>
                  </a:cubicBezTo>
                  <a:cubicBezTo>
                    <a:pt x="112" y="575"/>
                    <a:pt x="104" y="578"/>
                    <a:pt x="104" y="578"/>
                  </a:cubicBezTo>
                  <a:cubicBezTo>
                    <a:pt x="104" y="583"/>
                    <a:pt x="104" y="583"/>
                    <a:pt x="104" y="583"/>
                  </a:cubicBezTo>
                  <a:cubicBezTo>
                    <a:pt x="102" y="581"/>
                    <a:pt x="102" y="581"/>
                    <a:pt x="102" y="581"/>
                  </a:cubicBezTo>
                  <a:cubicBezTo>
                    <a:pt x="100" y="582"/>
                    <a:pt x="100" y="582"/>
                    <a:pt x="100" y="582"/>
                  </a:cubicBezTo>
                  <a:cubicBezTo>
                    <a:pt x="102" y="586"/>
                    <a:pt x="102" y="586"/>
                    <a:pt x="102" y="586"/>
                  </a:cubicBezTo>
                  <a:cubicBezTo>
                    <a:pt x="108" y="586"/>
                    <a:pt x="108" y="586"/>
                    <a:pt x="108" y="586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6" y="584"/>
                    <a:pt x="96" y="584"/>
                    <a:pt x="96" y="584"/>
                  </a:cubicBezTo>
                  <a:cubicBezTo>
                    <a:pt x="92" y="582"/>
                    <a:pt x="92" y="582"/>
                    <a:pt x="92" y="582"/>
                  </a:cubicBezTo>
                  <a:cubicBezTo>
                    <a:pt x="92" y="585"/>
                    <a:pt x="92" y="585"/>
                    <a:pt x="92" y="585"/>
                  </a:cubicBezTo>
                  <a:cubicBezTo>
                    <a:pt x="92" y="585"/>
                    <a:pt x="90" y="581"/>
                    <a:pt x="87" y="580"/>
                  </a:cubicBezTo>
                  <a:cubicBezTo>
                    <a:pt x="83" y="579"/>
                    <a:pt x="83" y="583"/>
                    <a:pt x="83" y="583"/>
                  </a:cubicBezTo>
                  <a:cubicBezTo>
                    <a:pt x="83" y="583"/>
                    <a:pt x="81" y="581"/>
                    <a:pt x="80" y="580"/>
                  </a:cubicBezTo>
                  <a:cubicBezTo>
                    <a:pt x="78" y="580"/>
                    <a:pt x="74" y="583"/>
                    <a:pt x="74" y="583"/>
                  </a:cubicBezTo>
                  <a:cubicBezTo>
                    <a:pt x="74" y="583"/>
                    <a:pt x="72" y="582"/>
                    <a:pt x="69" y="581"/>
                  </a:cubicBezTo>
                  <a:cubicBezTo>
                    <a:pt x="66" y="581"/>
                    <a:pt x="65" y="584"/>
                    <a:pt x="63" y="587"/>
                  </a:cubicBezTo>
                  <a:cubicBezTo>
                    <a:pt x="62" y="589"/>
                    <a:pt x="74" y="586"/>
                    <a:pt x="74" y="586"/>
                  </a:cubicBezTo>
                  <a:cubicBezTo>
                    <a:pt x="74" y="586"/>
                    <a:pt x="82" y="592"/>
                    <a:pt x="84" y="594"/>
                  </a:cubicBezTo>
                  <a:cubicBezTo>
                    <a:pt x="85" y="595"/>
                    <a:pt x="84" y="600"/>
                    <a:pt x="84" y="600"/>
                  </a:cubicBezTo>
                  <a:cubicBezTo>
                    <a:pt x="87" y="603"/>
                    <a:pt x="87" y="603"/>
                    <a:pt x="87" y="603"/>
                  </a:cubicBezTo>
                  <a:cubicBezTo>
                    <a:pt x="92" y="604"/>
                    <a:pt x="92" y="604"/>
                    <a:pt x="92" y="604"/>
                  </a:cubicBezTo>
                  <a:cubicBezTo>
                    <a:pt x="94" y="603"/>
                    <a:pt x="94" y="603"/>
                    <a:pt x="94" y="603"/>
                  </a:cubicBezTo>
                  <a:cubicBezTo>
                    <a:pt x="93" y="605"/>
                    <a:pt x="93" y="605"/>
                    <a:pt x="93" y="605"/>
                  </a:cubicBezTo>
                  <a:cubicBezTo>
                    <a:pt x="85" y="605"/>
                    <a:pt x="85" y="605"/>
                    <a:pt x="85" y="605"/>
                  </a:cubicBezTo>
                  <a:cubicBezTo>
                    <a:pt x="87" y="608"/>
                    <a:pt x="87" y="608"/>
                    <a:pt x="87" y="608"/>
                  </a:cubicBezTo>
                  <a:cubicBezTo>
                    <a:pt x="83" y="614"/>
                    <a:pt x="83" y="614"/>
                    <a:pt x="83" y="614"/>
                  </a:cubicBezTo>
                  <a:cubicBezTo>
                    <a:pt x="85" y="616"/>
                    <a:pt x="85" y="616"/>
                    <a:pt x="85" y="616"/>
                  </a:cubicBezTo>
                  <a:cubicBezTo>
                    <a:pt x="80" y="615"/>
                    <a:pt x="80" y="615"/>
                    <a:pt x="80" y="615"/>
                  </a:cubicBezTo>
                  <a:cubicBezTo>
                    <a:pt x="84" y="607"/>
                    <a:pt x="84" y="607"/>
                    <a:pt x="84" y="607"/>
                  </a:cubicBezTo>
                  <a:cubicBezTo>
                    <a:pt x="82" y="602"/>
                    <a:pt x="82" y="602"/>
                    <a:pt x="82" y="602"/>
                  </a:cubicBezTo>
                  <a:cubicBezTo>
                    <a:pt x="82" y="594"/>
                    <a:pt x="82" y="594"/>
                    <a:pt x="82" y="594"/>
                  </a:cubicBezTo>
                  <a:cubicBezTo>
                    <a:pt x="73" y="593"/>
                    <a:pt x="73" y="593"/>
                    <a:pt x="73" y="593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69" y="595"/>
                    <a:pt x="69" y="595"/>
                    <a:pt x="69" y="595"/>
                  </a:cubicBezTo>
                  <a:cubicBezTo>
                    <a:pt x="66" y="595"/>
                    <a:pt x="66" y="595"/>
                    <a:pt x="66" y="595"/>
                  </a:cubicBezTo>
                  <a:cubicBezTo>
                    <a:pt x="72" y="611"/>
                    <a:pt x="72" y="611"/>
                    <a:pt x="72" y="611"/>
                  </a:cubicBezTo>
                  <a:cubicBezTo>
                    <a:pt x="71" y="613"/>
                    <a:pt x="71" y="613"/>
                    <a:pt x="71" y="613"/>
                  </a:cubicBezTo>
                  <a:cubicBezTo>
                    <a:pt x="68" y="607"/>
                    <a:pt x="68" y="607"/>
                    <a:pt x="68" y="607"/>
                  </a:cubicBezTo>
                  <a:cubicBezTo>
                    <a:pt x="65" y="602"/>
                    <a:pt x="65" y="602"/>
                    <a:pt x="65" y="602"/>
                  </a:cubicBezTo>
                  <a:cubicBezTo>
                    <a:pt x="65" y="602"/>
                    <a:pt x="66" y="598"/>
                    <a:pt x="63" y="597"/>
                  </a:cubicBezTo>
                  <a:cubicBezTo>
                    <a:pt x="61" y="596"/>
                    <a:pt x="52" y="603"/>
                    <a:pt x="52" y="603"/>
                  </a:cubicBezTo>
                  <a:cubicBezTo>
                    <a:pt x="56" y="607"/>
                    <a:pt x="56" y="607"/>
                    <a:pt x="56" y="607"/>
                  </a:cubicBezTo>
                  <a:cubicBezTo>
                    <a:pt x="50" y="607"/>
                    <a:pt x="50" y="607"/>
                    <a:pt x="50" y="607"/>
                  </a:cubicBezTo>
                  <a:cubicBezTo>
                    <a:pt x="50" y="607"/>
                    <a:pt x="52" y="608"/>
                    <a:pt x="55" y="610"/>
                  </a:cubicBezTo>
                  <a:cubicBezTo>
                    <a:pt x="57" y="613"/>
                    <a:pt x="61" y="616"/>
                    <a:pt x="61" y="616"/>
                  </a:cubicBezTo>
                  <a:cubicBezTo>
                    <a:pt x="55" y="615"/>
                    <a:pt x="55" y="615"/>
                    <a:pt x="55" y="615"/>
                  </a:cubicBezTo>
                  <a:cubicBezTo>
                    <a:pt x="52" y="613"/>
                    <a:pt x="52" y="613"/>
                    <a:pt x="52" y="613"/>
                  </a:cubicBezTo>
                  <a:cubicBezTo>
                    <a:pt x="48" y="617"/>
                    <a:pt x="48" y="617"/>
                    <a:pt x="48" y="617"/>
                  </a:cubicBezTo>
                  <a:cubicBezTo>
                    <a:pt x="51" y="610"/>
                    <a:pt x="51" y="610"/>
                    <a:pt x="51" y="610"/>
                  </a:cubicBezTo>
                  <a:cubicBezTo>
                    <a:pt x="51" y="610"/>
                    <a:pt x="50" y="608"/>
                    <a:pt x="46" y="608"/>
                  </a:cubicBezTo>
                  <a:cubicBezTo>
                    <a:pt x="42" y="608"/>
                    <a:pt x="43" y="612"/>
                    <a:pt x="43" y="612"/>
                  </a:cubicBezTo>
                  <a:cubicBezTo>
                    <a:pt x="43" y="612"/>
                    <a:pt x="40" y="608"/>
                    <a:pt x="38" y="608"/>
                  </a:cubicBezTo>
                  <a:cubicBezTo>
                    <a:pt x="34" y="608"/>
                    <a:pt x="33" y="612"/>
                    <a:pt x="33" y="612"/>
                  </a:cubicBezTo>
                  <a:cubicBezTo>
                    <a:pt x="39" y="615"/>
                    <a:pt x="39" y="615"/>
                    <a:pt x="39" y="615"/>
                  </a:cubicBezTo>
                  <a:cubicBezTo>
                    <a:pt x="38" y="616"/>
                    <a:pt x="38" y="616"/>
                    <a:pt x="38" y="616"/>
                  </a:cubicBezTo>
                  <a:cubicBezTo>
                    <a:pt x="31" y="611"/>
                    <a:pt x="31" y="611"/>
                    <a:pt x="31" y="611"/>
                  </a:cubicBezTo>
                  <a:cubicBezTo>
                    <a:pt x="32" y="609"/>
                    <a:pt x="32" y="609"/>
                    <a:pt x="32" y="609"/>
                  </a:cubicBezTo>
                  <a:cubicBezTo>
                    <a:pt x="28" y="605"/>
                    <a:pt x="28" y="605"/>
                    <a:pt x="28" y="605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26" y="611"/>
                    <a:pt x="26" y="611"/>
                    <a:pt x="26" y="611"/>
                  </a:cubicBezTo>
                  <a:cubicBezTo>
                    <a:pt x="26" y="611"/>
                    <a:pt x="32" y="616"/>
                    <a:pt x="32" y="618"/>
                  </a:cubicBezTo>
                  <a:cubicBezTo>
                    <a:pt x="31" y="621"/>
                    <a:pt x="25" y="620"/>
                    <a:pt x="25" y="624"/>
                  </a:cubicBezTo>
                  <a:cubicBezTo>
                    <a:pt x="25" y="627"/>
                    <a:pt x="34" y="623"/>
                    <a:pt x="34" y="623"/>
                  </a:cubicBezTo>
                  <a:cubicBezTo>
                    <a:pt x="50" y="627"/>
                    <a:pt x="50" y="627"/>
                    <a:pt x="50" y="627"/>
                  </a:cubicBezTo>
                  <a:cubicBezTo>
                    <a:pt x="49" y="628"/>
                    <a:pt x="49" y="628"/>
                    <a:pt x="49" y="628"/>
                  </a:cubicBezTo>
                  <a:cubicBezTo>
                    <a:pt x="64" y="632"/>
                    <a:pt x="64" y="632"/>
                    <a:pt x="64" y="632"/>
                  </a:cubicBezTo>
                  <a:cubicBezTo>
                    <a:pt x="71" y="629"/>
                    <a:pt x="71" y="629"/>
                    <a:pt x="71" y="629"/>
                  </a:cubicBezTo>
                  <a:cubicBezTo>
                    <a:pt x="78" y="631"/>
                    <a:pt x="78" y="631"/>
                    <a:pt x="78" y="631"/>
                  </a:cubicBezTo>
                  <a:cubicBezTo>
                    <a:pt x="78" y="632"/>
                    <a:pt x="78" y="632"/>
                    <a:pt x="78" y="632"/>
                  </a:cubicBezTo>
                  <a:cubicBezTo>
                    <a:pt x="72" y="631"/>
                    <a:pt x="72" y="631"/>
                    <a:pt x="72" y="631"/>
                  </a:cubicBezTo>
                  <a:cubicBezTo>
                    <a:pt x="65" y="633"/>
                    <a:pt x="65" y="633"/>
                    <a:pt x="65" y="633"/>
                  </a:cubicBezTo>
                  <a:cubicBezTo>
                    <a:pt x="56" y="631"/>
                    <a:pt x="56" y="631"/>
                    <a:pt x="56" y="631"/>
                  </a:cubicBezTo>
                  <a:cubicBezTo>
                    <a:pt x="55" y="633"/>
                    <a:pt x="55" y="633"/>
                    <a:pt x="55" y="633"/>
                  </a:cubicBezTo>
                  <a:cubicBezTo>
                    <a:pt x="55" y="633"/>
                    <a:pt x="42" y="626"/>
                    <a:pt x="35" y="626"/>
                  </a:cubicBezTo>
                  <a:cubicBezTo>
                    <a:pt x="28" y="626"/>
                    <a:pt x="29" y="629"/>
                    <a:pt x="29" y="629"/>
                  </a:cubicBezTo>
                  <a:cubicBezTo>
                    <a:pt x="29" y="629"/>
                    <a:pt x="28" y="629"/>
                    <a:pt x="25" y="631"/>
                  </a:cubicBezTo>
                  <a:cubicBezTo>
                    <a:pt x="23" y="632"/>
                    <a:pt x="25" y="635"/>
                    <a:pt x="25" y="635"/>
                  </a:cubicBezTo>
                  <a:cubicBezTo>
                    <a:pt x="25" y="635"/>
                    <a:pt x="19" y="634"/>
                    <a:pt x="17" y="638"/>
                  </a:cubicBezTo>
                  <a:cubicBezTo>
                    <a:pt x="16" y="641"/>
                    <a:pt x="19" y="642"/>
                    <a:pt x="19" y="642"/>
                  </a:cubicBezTo>
                  <a:cubicBezTo>
                    <a:pt x="27" y="642"/>
                    <a:pt x="27" y="642"/>
                    <a:pt x="27" y="642"/>
                  </a:cubicBezTo>
                  <a:cubicBezTo>
                    <a:pt x="32" y="646"/>
                    <a:pt x="32" y="646"/>
                    <a:pt x="32" y="646"/>
                  </a:cubicBezTo>
                  <a:cubicBezTo>
                    <a:pt x="26" y="644"/>
                    <a:pt x="26" y="644"/>
                    <a:pt x="26" y="644"/>
                  </a:cubicBezTo>
                  <a:cubicBezTo>
                    <a:pt x="24" y="646"/>
                    <a:pt x="24" y="646"/>
                    <a:pt x="24" y="646"/>
                  </a:cubicBezTo>
                  <a:cubicBezTo>
                    <a:pt x="28" y="648"/>
                    <a:pt x="28" y="648"/>
                    <a:pt x="28" y="648"/>
                  </a:cubicBezTo>
                  <a:cubicBezTo>
                    <a:pt x="23" y="648"/>
                    <a:pt x="23" y="648"/>
                    <a:pt x="23" y="648"/>
                  </a:cubicBezTo>
                  <a:cubicBezTo>
                    <a:pt x="23" y="650"/>
                    <a:pt x="23" y="650"/>
                    <a:pt x="23" y="650"/>
                  </a:cubicBezTo>
                  <a:cubicBezTo>
                    <a:pt x="32" y="652"/>
                    <a:pt x="32" y="652"/>
                    <a:pt x="32" y="652"/>
                  </a:cubicBezTo>
                  <a:cubicBezTo>
                    <a:pt x="17" y="655"/>
                    <a:pt x="17" y="655"/>
                    <a:pt x="17" y="655"/>
                  </a:cubicBezTo>
                  <a:cubicBezTo>
                    <a:pt x="17" y="657"/>
                    <a:pt x="17" y="657"/>
                    <a:pt x="17" y="657"/>
                  </a:cubicBezTo>
                  <a:cubicBezTo>
                    <a:pt x="20" y="657"/>
                    <a:pt x="20" y="657"/>
                    <a:pt x="20" y="657"/>
                  </a:cubicBezTo>
                  <a:cubicBezTo>
                    <a:pt x="20" y="660"/>
                    <a:pt x="20" y="660"/>
                    <a:pt x="20" y="660"/>
                  </a:cubicBezTo>
                  <a:cubicBezTo>
                    <a:pt x="30" y="660"/>
                    <a:pt x="30" y="660"/>
                    <a:pt x="30" y="660"/>
                  </a:cubicBezTo>
                  <a:cubicBezTo>
                    <a:pt x="17" y="663"/>
                    <a:pt x="17" y="663"/>
                    <a:pt x="17" y="663"/>
                  </a:cubicBezTo>
                  <a:cubicBezTo>
                    <a:pt x="15" y="667"/>
                    <a:pt x="15" y="667"/>
                    <a:pt x="15" y="667"/>
                  </a:cubicBezTo>
                  <a:cubicBezTo>
                    <a:pt x="22" y="670"/>
                    <a:pt x="22" y="670"/>
                    <a:pt x="22" y="670"/>
                  </a:cubicBezTo>
                  <a:cubicBezTo>
                    <a:pt x="18" y="670"/>
                    <a:pt x="18" y="670"/>
                    <a:pt x="18" y="670"/>
                  </a:cubicBezTo>
                  <a:cubicBezTo>
                    <a:pt x="23" y="675"/>
                    <a:pt x="23" y="675"/>
                    <a:pt x="23" y="675"/>
                  </a:cubicBezTo>
                  <a:cubicBezTo>
                    <a:pt x="26" y="675"/>
                    <a:pt x="26" y="675"/>
                    <a:pt x="26" y="675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48" y="672"/>
                    <a:pt x="48" y="672"/>
                    <a:pt x="48" y="672"/>
                  </a:cubicBezTo>
                  <a:cubicBezTo>
                    <a:pt x="46" y="675"/>
                    <a:pt x="46" y="675"/>
                    <a:pt x="46" y="675"/>
                  </a:cubicBezTo>
                  <a:cubicBezTo>
                    <a:pt x="55" y="674"/>
                    <a:pt x="55" y="674"/>
                    <a:pt x="55" y="674"/>
                  </a:cubicBezTo>
                  <a:cubicBezTo>
                    <a:pt x="55" y="674"/>
                    <a:pt x="56" y="677"/>
                    <a:pt x="61" y="677"/>
                  </a:cubicBezTo>
                  <a:cubicBezTo>
                    <a:pt x="65" y="677"/>
                    <a:pt x="63" y="668"/>
                    <a:pt x="63" y="668"/>
                  </a:cubicBezTo>
                  <a:cubicBezTo>
                    <a:pt x="66" y="667"/>
                    <a:pt x="66" y="667"/>
                    <a:pt x="66" y="667"/>
                  </a:cubicBezTo>
                  <a:cubicBezTo>
                    <a:pt x="71" y="661"/>
                    <a:pt x="71" y="661"/>
                    <a:pt x="71" y="661"/>
                  </a:cubicBezTo>
                  <a:cubicBezTo>
                    <a:pt x="72" y="662"/>
                    <a:pt x="72" y="662"/>
                    <a:pt x="72" y="662"/>
                  </a:cubicBezTo>
                  <a:cubicBezTo>
                    <a:pt x="67" y="670"/>
                    <a:pt x="67" y="670"/>
                    <a:pt x="67" y="670"/>
                  </a:cubicBezTo>
                  <a:cubicBezTo>
                    <a:pt x="69" y="674"/>
                    <a:pt x="69" y="674"/>
                    <a:pt x="69" y="674"/>
                  </a:cubicBezTo>
                  <a:cubicBezTo>
                    <a:pt x="79" y="675"/>
                    <a:pt x="79" y="675"/>
                    <a:pt x="79" y="675"/>
                  </a:cubicBezTo>
                  <a:cubicBezTo>
                    <a:pt x="83" y="671"/>
                    <a:pt x="83" y="671"/>
                    <a:pt x="83" y="671"/>
                  </a:cubicBezTo>
                  <a:cubicBezTo>
                    <a:pt x="83" y="675"/>
                    <a:pt x="83" y="675"/>
                    <a:pt x="83" y="675"/>
                  </a:cubicBezTo>
                  <a:cubicBezTo>
                    <a:pt x="76" y="677"/>
                    <a:pt x="76" y="677"/>
                    <a:pt x="76" y="677"/>
                  </a:cubicBezTo>
                  <a:cubicBezTo>
                    <a:pt x="78" y="679"/>
                    <a:pt x="78" y="679"/>
                    <a:pt x="78" y="679"/>
                  </a:cubicBezTo>
                  <a:cubicBezTo>
                    <a:pt x="90" y="675"/>
                    <a:pt x="90" y="675"/>
                    <a:pt x="90" y="675"/>
                  </a:cubicBezTo>
                  <a:cubicBezTo>
                    <a:pt x="89" y="668"/>
                    <a:pt x="89" y="668"/>
                    <a:pt x="89" y="668"/>
                  </a:cubicBezTo>
                  <a:cubicBezTo>
                    <a:pt x="89" y="668"/>
                    <a:pt x="91" y="664"/>
                    <a:pt x="93" y="661"/>
                  </a:cubicBezTo>
                  <a:cubicBezTo>
                    <a:pt x="94" y="659"/>
                    <a:pt x="98" y="656"/>
                    <a:pt x="98" y="656"/>
                  </a:cubicBezTo>
                  <a:cubicBezTo>
                    <a:pt x="99" y="658"/>
                    <a:pt x="99" y="658"/>
                    <a:pt x="99" y="658"/>
                  </a:cubicBezTo>
                  <a:cubicBezTo>
                    <a:pt x="99" y="658"/>
                    <a:pt x="97" y="660"/>
                    <a:pt x="95" y="662"/>
                  </a:cubicBezTo>
                  <a:cubicBezTo>
                    <a:pt x="93" y="663"/>
                    <a:pt x="90" y="668"/>
                    <a:pt x="90" y="668"/>
                  </a:cubicBezTo>
                  <a:cubicBezTo>
                    <a:pt x="92" y="671"/>
                    <a:pt x="92" y="671"/>
                    <a:pt x="92" y="671"/>
                  </a:cubicBezTo>
                  <a:cubicBezTo>
                    <a:pt x="93" y="675"/>
                    <a:pt x="93" y="675"/>
                    <a:pt x="93" y="675"/>
                  </a:cubicBezTo>
                  <a:cubicBezTo>
                    <a:pt x="102" y="673"/>
                    <a:pt x="102" y="673"/>
                    <a:pt x="102" y="673"/>
                  </a:cubicBezTo>
                  <a:cubicBezTo>
                    <a:pt x="98" y="676"/>
                    <a:pt x="98" y="676"/>
                    <a:pt x="98" y="676"/>
                  </a:cubicBezTo>
                  <a:cubicBezTo>
                    <a:pt x="96" y="676"/>
                    <a:pt x="96" y="676"/>
                    <a:pt x="96" y="676"/>
                  </a:cubicBezTo>
                  <a:cubicBezTo>
                    <a:pt x="92" y="677"/>
                    <a:pt x="92" y="677"/>
                    <a:pt x="92" y="677"/>
                  </a:cubicBezTo>
                  <a:cubicBezTo>
                    <a:pt x="92" y="680"/>
                    <a:pt x="92" y="680"/>
                    <a:pt x="92" y="680"/>
                  </a:cubicBezTo>
                  <a:cubicBezTo>
                    <a:pt x="88" y="678"/>
                    <a:pt x="88" y="678"/>
                    <a:pt x="88" y="678"/>
                  </a:cubicBezTo>
                  <a:cubicBezTo>
                    <a:pt x="80" y="680"/>
                    <a:pt x="80" y="680"/>
                    <a:pt x="80" y="680"/>
                  </a:cubicBezTo>
                  <a:cubicBezTo>
                    <a:pt x="80" y="686"/>
                    <a:pt x="80" y="686"/>
                    <a:pt x="80" y="686"/>
                  </a:cubicBezTo>
                  <a:cubicBezTo>
                    <a:pt x="82" y="691"/>
                    <a:pt x="82" y="691"/>
                    <a:pt x="82" y="691"/>
                  </a:cubicBezTo>
                  <a:cubicBezTo>
                    <a:pt x="79" y="688"/>
                    <a:pt x="79" y="688"/>
                    <a:pt x="79" y="688"/>
                  </a:cubicBezTo>
                  <a:cubicBezTo>
                    <a:pt x="76" y="690"/>
                    <a:pt x="76" y="690"/>
                    <a:pt x="76" y="690"/>
                  </a:cubicBezTo>
                  <a:cubicBezTo>
                    <a:pt x="78" y="686"/>
                    <a:pt x="78" y="686"/>
                    <a:pt x="78" y="686"/>
                  </a:cubicBezTo>
                  <a:cubicBezTo>
                    <a:pt x="77" y="681"/>
                    <a:pt x="77" y="681"/>
                    <a:pt x="77" y="681"/>
                  </a:cubicBezTo>
                  <a:cubicBezTo>
                    <a:pt x="75" y="681"/>
                    <a:pt x="75" y="681"/>
                    <a:pt x="75" y="681"/>
                  </a:cubicBezTo>
                  <a:cubicBezTo>
                    <a:pt x="74" y="678"/>
                    <a:pt x="74" y="678"/>
                    <a:pt x="74" y="678"/>
                  </a:cubicBezTo>
                  <a:cubicBezTo>
                    <a:pt x="74" y="678"/>
                    <a:pt x="67" y="676"/>
                    <a:pt x="66" y="675"/>
                  </a:cubicBezTo>
                  <a:cubicBezTo>
                    <a:pt x="65" y="675"/>
                    <a:pt x="64" y="679"/>
                    <a:pt x="64" y="679"/>
                  </a:cubicBezTo>
                  <a:cubicBezTo>
                    <a:pt x="56" y="680"/>
                    <a:pt x="56" y="680"/>
                    <a:pt x="56" y="680"/>
                  </a:cubicBezTo>
                  <a:cubicBezTo>
                    <a:pt x="56" y="678"/>
                    <a:pt x="56" y="678"/>
                    <a:pt x="56" y="678"/>
                  </a:cubicBezTo>
                  <a:cubicBezTo>
                    <a:pt x="42" y="676"/>
                    <a:pt x="42" y="676"/>
                    <a:pt x="42" y="676"/>
                  </a:cubicBezTo>
                  <a:cubicBezTo>
                    <a:pt x="41" y="678"/>
                    <a:pt x="41" y="678"/>
                    <a:pt x="41" y="678"/>
                  </a:cubicBezTo>
                  <a:cubicBezTo>
                    <a:pt x="39" y="676"/>
                    <a:pt x="39" y="676"/>
                    <a:pt x="39" y="676"/>
                  </a:cubicBezTo>
                  <a:cubicBezTo>
                    <a:pt x="33" y="678"/>
                    <a:pt x="33" y="678"/>
                    <a:pt x="33" y="678"/>
                  </a:cubicBezTo>
                  <a:cubicBezTo>
                    <a:pt x="31" y="681"/>
                    <a:pt x="31" y="681"/>
                    <a:pt x="31" y="681"/>
                  </a:cubicBezTo>
                  <a:cubicBezTo>
                    <a:pt x="24" y="680"/>
                    <a:pt x="24" y="680"/>
                    <a:pt x="24" y="680"/>
                  </a:cubicBezTo>
                  <a:cubicBezTo>
                    <a:pt x="24" y="680"/>
                    <a:pt x="23" y="678"/>
                    <a:pt x="19" y="678"/>
                  </a:cubicBezTo>
                  <a:cubicBezTo>
                    <a:pt x="16" y="678"/>
                    <a:pt x="15" y="682"/>
                    <a:pt x="15" y="682"/>
                  </a:cubicBezTo>
                  <a:cubicBezTo>
                    <a:pt x="18" y="686"/>
                    <a:pt x="18" y="686"/>
                    <a:pt x="18" y="686"/>
                  </a:cubicBezTo>
                  <a:cubicBezTo>
                    <a:pt x="14" y="687"/>
                    <a:pt x="14" y="687"/>
                    <a:pt x="14" y="687"/>
                  </a:cubicBezTo>
                  <a:cubicBezTo>
                    <a:pt x="14" y="687"/>
                    <a:pt x="14" y="692"/>
                    <a:pt x="18" y="693"/>
                  </a:cubicBezTo>
                  <a:cubicBezTo>
                    <a:pt x="22" y="695"/>
                    <a:pt x="24" y="691"/>
                    <a:pt x="24" y="691"/>
                  </a:cubicBezTo>
                  <a:cubicBezTo>
                    <a:pt x="28" y="691"/>
                    <a:pt x="28" y="691"/>
                    <a:pt x="28" y="691"/>
                  </a:cubicBezTo>
                  <a:cubicBezTo>
                    <a:pt x="27" y="692"/>
                    <a:pt x="27" y="692"/>
                    <a:pt x="27" y="692"/>
                  </a:cubicBezTo>
                  <a:cubicBezTo>
                    <a:pt x="27" y="692"/>
                    <a:pt x="23" y="692"/>
                    <a:pt x="22" y="697"/>
                  </a:cubicBezTo>
                  <a:cubicBezTo>
                    <a:pt x="20" y="703"/>
                    <a:pt x="27" y="704"/>
                    <a:pt x="27" y="704"/>
                  </a:cubicBezTo>
                  <a:cubicBezTo>
                    <a:pt x="25" y="705"/>
                    <a:pt x="25" y="705"/>
                    <a:pt x="25" y="705"/>
                  </a:cubicBezTo>
                  <a:cubicBezTo>
                    <a:pt x="27" y="707"/>
                    <a:pt x="27" y="707"/>
                    <a:pt x="27" y="707"/>
                  </a:cubicBezTo>
                  <a:cubicBezTo>
                    <a:pt x="30" y="707"/>
                    <a:pt x="30" y="707"/>
                    <a:pt x="30" y="707"/>
                  </a:cubicBezTo>
                  <a:cubicBezTo>
                    <a:pt x="30" y="707"/>
                    <a:pt x="29" y="705"/>
                    <a:pt x="29" y="703"/>
                  </a:cubicBezTo>
                  <a:cubicBezTo>
                    <a:pt x="29" y="702"/>
                    <a:pt x="32" y="701"/>
                    <a:pt x="32" y="701"/>
                  </a:cubicBezTo>
                  <a:cubicBezTo>
                    <a:pt x="38" y="704"/>
                    <a:pt x="38" y="704"/>
                    <a:pt x="38" y="704"/>
                  </a:cubicBezTo>
                  <a:cubicBezTo>
                    <a:pt x="38" y="704"/>
                    <a:pt x="36" y="708"/>
                    <a:pt x="35" y="711"/>
                  </a:cubicBezTo>
                  <a:cubicBezTo>
                    <a:pt x="34" y="714"/>
                    <a:pt x="34" y="719"/>
                    <a:pt x="34" y="719"/>
                  </a:cubicBezTo>
                  <a:cubicBezTo>
                    <a:pt x="25" y="720"/>
                    <a:pt x="25" y="720"/>
                    <a:pt x="25" y="720"/>
                  </a:cubicBezTo>
                  <a:cubicBezTo>
                    <a:pt x="25" y="720"/>
                    <a:pt x="24" y="713"/>
                    <a:pt x="19" y="714"/>
                  </a:cubicBezTo>
                  <a:cubicBezTo>
                    <a:pt x="15" y="715"/>
                    <a:pt x="19" y="723"/>
                    <a:pt x="19" y="723"/>
                  </a:cubicBezTo>
                  <a:cubicBezTo>
                    <a:pt x="19" y="723"/>
                    <a:pt x="15" y="723"/>
                    <a:pt x="15" y="727"/>
                  </a:cubicBezTo>
                  <a:cubicBezTo>
                    <a:pt x="15" y="731"/>
                    <a:pt x="18" y="730"/>
                    <a:pt x="18" y="730"/>
                  </a:cubicBezTo>
                  <a:cubicBezTo>
                    <a:pt x="17" y="733"/>
                    <a:pt x="17" y="733"/>
                    <a:pt x="17" y="733"/>
                  </a:cubicBezTo>
                  <a:cubicBezTo>
                    <a:pt x="22" y="738"/>
                    <a:pt x="22" y="738"/>
                    <a:pt x="22" y="738"/>
                  </a:cubicBezTo>
                  <a:cubicBezTo>
                    <a:pt x="26" y="735"/>
                    <a:pt x="26" y="735"/>
                    <a:pt x="26" y="735"/>
                  </a:cubicBezTo>
                  <a:cubicBezTo>
                    <a:pt x="29" y="727"/>
                    <a:pt x="29" y="727"/>
                    <a:pt x="29" y="727"/>
                  </a:cubicBezTo>
                  <a:cubicBezTo>
                    <a:pt x="27" y="734"/>
                    <a:pt x="27" y="734"/>
                    <a:pt x="27" y="734"/>
                  </a:cubicBezTo>
                  <a:cubicBezTo>
                    <a:pt x="27" y="738"/>
                    <a:pt x="27" y="738"/>
                    <a:pt x="27" y="738"/>
                  </a:cubicBezTo>
                  <a:cubicBezTo>
                    <a:pt x="32" y="738"/>
                    <a:pt x="32" y="738"/>
                    <a:pt x="32" y="738"/>
                  </a:cubicBezTo>
                  <a:cubicBezTo>
                    <a:pt x="33" y="739"/>
                    <a:pt x="31" y="743"/>
                    <a:pt x="31" y="743"/>
                  </a:cubicBezTo>
                  <a:cubicBezTo>
                    <a:pt x="32" y="744"/>
                    <a:pt x="32" y="744"/>
                    <a:pt x="32" y="744"/>
                  </a:cubicBezTo>
                  <a:cubicBezTo>
                    <a:pt x="30" y="744"/>
                    <a:pt x="30" y="744"/>
                    <a:pt x="30" y="744"/>
                  </a:cubicBezTo>
                  <a:cubicBezTo>
                    <a:pt x="30" y="746"/>
                    <a:pt x="30" y="746"/>
                    <a:pt x="30" y="746"/>
                  </a:cubicBezTo>
                  <a:cubicBezTo>
                    <a:pt x="34" y="750"/>
                    <a:pt x="34" y="750"/>
                    <a:pt x="34" y="750"/>
                  </a:cubicBezTo>
                  <a:cubicBezTo>
                    <a:pt x="38" y="745"/>
                    <a:pt x="38" y="745"/>
                    <a:pt x="38" y="745"/>
                  </a:cubicBezTo>
                  <a:cubicBezTo>
                    <a:pt x="38" y="738"/>
                    <a:pt x="38" y="738"/>
                    <a:pt x="38" y="738"/>
                  </a:cubicBezTo>
                  <a:cubicBezTo>
                    <a:pt x="40" y="737"/>
                    <a:pt x="40" y="737"/>
                    <a:pt x="40" y="737"/>
                  </a:cubicBezTo>
                  <a:cubicBezTo>
                    <a:pt x="42" y="731"/>
                    <a:pt x="42" y="731"/>
                    <a:pt x="42" y="731"/>
                  </a:cubicBezTo>
                  <a:cubicBezTo>
                    <a:pt x="42" y="731"/>
                    <a:pt x="45" y="734"/>
                    <a:pt x="47" y="731"/>
                  </a:cubicBezTo>
                  <a:cubicBezTo>
                    <a:pt x="48" y="730"/>
                    <a:pt x="47" y="726"/>
                    <a:pt x="47" y="726"/>
                  </a:cubicBezTo>
                  <a:cubicBezTo>
                    <a:pt x="47" y="726"/>
                    <a:pt x="49" y="725"/>
                    <a:pt x="55" y="723"/>
                  </a:cubicBezTo>
                  <a:cubicBezTo>
                    <a:pt x="59" y="720"/>
                    <a:pt x="64" y="720"/>
                    <a:pt x="64" y="720"/>
                  </a:cubicBezTo>
                  <a:cubicBezTo>
                    <a:pt x="64" y="722"/>
                    <a:pt x="64" y="722"/>
                    <a:pt x="64" y="722"/>
                  </a:cubicBezTo>
                  <a:cubicBezTo>
                    <a:pt x="71" y="719"/>
                    <a:pt x="71" y="719"/>
                    <a:pt x="71" y="719"/>
                  </a:cubicBezTo>
                  <a:cubicBezTo>
                    <a:pt x="72" y="715"/>
                    <a:pt x="72" y="715"/>
                    <a:pt x="72" y="715"/>
                  </a:cubicBezTo>
                  <a:cubicBezTo>
                    <a:pt x="74" y="715"/>
                    <a:pt x="74" y="715"/>
                    <a:pt x="74" y="715"/>
                  </a:cubicBezTo>
                  <a:cubicBezTo>
                    <a:pt x="73" y="719"/>
                    <a:pt x="73" y="719"/>
                    <a:pt x="73" y="719"/>
                  </a:cubicBezTo>
                  <a:cubicBezTo>
                    <a:pt x="77" y="720"/>
                    <a:pt x="77" y="720"/>
                    <a:pt x="77" y="720"/>
                  </a:cubicBezTo>
                  <a:cubicBezTo>
                    <a:pt x="77" y="720"/>
                    <a:pt x="68" y="721"/>
                    <a:pt x="65" y="726"/>
                  </a:cubicBezTo>
                  <a:cubicBezTo>
                    <a:pt x="62" y="731"/>
                    <a:pt x="63" y="735"/>
                    <a:pt x="62" y="738"/>
                  </a:cubicBezTo>
                  <a:cubicBezTo>
                    <a:pt x="62" y="740"/>
                    <a:pt x="58" y="743"/>
                    <a:pt x="58" y="743"/>
                  </a:cubicBezTo>
                  <a:cubicBezTo>
                    <a:pt x="62" y="726"/>
                    <a:pt x="62" y="726"/>
                    <a:pt x="62" y="726"/>
                  </a:cubicBezTo>
                  <a:cubicBezTo>
                    <a:pt x="62" y="723"/>
                    <a:pt x="62" y="723"/>
                    <a:pt x="62" y="723"/>
                  </a:cubicBezTo>
                  <a:cubicBezTo>
                    <a:pt x="62" y="723"/>
                    <a:pt x="58" y="724"/>
                    <a:pt x="56" y="726"/>
                  </a:cubicBezTo>
                  <a:cubicBezTo>
                    <a:pt x="52" y="727"/>
                    <a:pt x="47" y="735"/>
                    <a:pt x="47" y="735"/>
                  </a:cubicBezTo>
                  <a:cubicBezTo>
                    <a:pt x="47" y="735"/>
                    <a:pt x="44" y="736"/>
                    <a:pt x="44" y="739"/>
                  </a:cubicBezTo>
                  <a:cubicBezTo>
                    <a:pt x="45" y="742"/>
                    <a:pt x="50" y="740"/>
                    <a:pt x="48" y="742"/>
                  </a:cubicBezTo>
                  <a:cubicBezTo>
                    <a:pt x="47" y="743"/>
                    <a:pt x="43" y="743"/>
                    <a:pt x="41" y="745"/>
                  </a:cubicBezTo>
                  <a:cubicBezTo>
                    <a:pt x="39" y="747"/>
                    <a:pt x="39" y="752"/>
                    <a:pt x="39" y="752"/>
                  </a:cubicBezTo>
                  <a:cubicBezTo>
                    <a:pt x="32" y="752"/>
                    <a:pt x="32" y="752"/>
                    <a:pt x="32" y="752"/>
                  </a:cubicBezTo>
                  <a:cubicBezTo>
                    <a:pt x="28" y="757"/>
                    <a:pt x="28" y="757"/>
                    <a:pt x="28" y="757"/>
                  </a:cubicBezTo>
                  <a:cubicBezTo>
                    <a:pt x="33" y="762"/>
                    <a:pt x="33" y="762"/>
                    <a:pt x="33" y="762"/>
                  </a:cubicBezTo>
                  <a:cubicBezTo>
                    <a:pt x="39" y="759"/>
                    <a:pt x="39" y="759"/>
                    <a:pt x="39" y="759"/>
                  </a:cubicBezTo>
                  <a:cubicBezTo>
                    <a:pt x="38" y="764"/>
                    <a:pt x="38" y="764"/>
                    <a:pt x="38" y="764"/>
                  </a:cubicBezTo>
                  <a:cubicBezTo>
                    <a:pt x="40" y="765"/>
                    <a:pt x="40" y="765"/>
                    <a:pt x="40" y="765"/>
                  </a:cubicBezTo>
                  <a:cubicBezTo>
                    <a:pt x="46" y="760"/>
                    <a:pt x="46" y="760"/>
                    <a:pt x="46" y="760"/>
                  </a:cubicBezTo>
                  <a:cubicBezTo>
                    <a:pt x="42" y="766"/>
                    <a:pt x="42" y="766"/>
                    <a:pt x="42" y="766"/>
                  </a:cubicBezTo>
                  <a:cubicBezTo>
                    <a:pt x="44" y="768"/>
                    <a:pt x="44" y="768"/>
                    <a:pt x="44" y="768"/>
                  </a:cubicBezTo>
                  <a:cubicBezTo>
                    <a:pt x="34" y="765"/>
                    <a:pt x="34" y="765"/>
                    <a:pt x="34" y="765"/>
                  </a:cubicBezTo>
                  <a:cubicBezTo>
                    <a:pt x="31" y="769"/>
                    <a:pt x="31" y="769"/>
                    <a:pt x="31" y="769"/>
                  </a:cubicBezTo>
                  <a:cubicBezTo>
                    <a:pt x="34" y="772"/>
                    <a:pt x="34" y="772"/>
                    <a:pt x="34" y="772"/>
                  </a:cubicBezTo>
                  <a:cubicBezTo>
                    <a:pt x="26" y="768"/>
                    <a:pt x="26" y="768"/>
                    <a:pt x="26" y="768"/>
                  </a:cubicBezTo>
                  <a:cubicBezTo>
                    <a:pt x="23" y="770"/>
                    <a:pt x="23" y="770"/>
                    <a:pt x="23" y="770"/>
                  </a:cubicBezTo>
                  <a:cubicBezTo>
                    <a:pt x="20" y="778"/>
                    <a:pt x="20" y="778"/>
                    <a:pt x="20" y="778"/>
                  </a:cubicBezTo>
                  <a:cubicBezTo>
                    <a:pt x="18" y="780"/>
                    <a:pt x="18" y="780"/>
                    <a:pt x="18" y="780"/>
                  </a:cubicBezTo>
                  <a:cubicBezTo>
                    <a:pt x="22" y="766"/>
                    <a:pt x="22" y="766"/>
                    <a:pt x="22" y="766"/>
                  </a:cubicBezTo>
                  <a:cubicBezTo>
                    <a:pt x="19" y="767"/>
                    <a:pt x="19" y="767"/>
                    <a:pt x="19" y="767"/>
                  </a:cubicBezTo>
                  <a:cubicBezTo>
                    <a:pt x="18" y="771"/>
                    <a:pt x="18" y="771"/>
                    <a:pt x="18" y="771"/>
                  </a:cubicBezTo>
                  <a:cubicBezTo>
                    <a:pt x="15" y="771"/>
                    <a:pt x="15" y="771"/>
                    <a:pt x="15" y="771"/>
                  </a:cubicBezTo>
                  <a:cubicBezTo>
                    <a:pt x="10" y="780"/>
                    <a:pt x="10" y="780"/>
                    <a:pt x="10" y="780"/>
                  </a:cubicBezTo>
                  <a:cubicBezTo>
                    <a:pt x="13" y="793"/>
                    <a:pt x="13" y="793"/>
                    <a:pt x="13" y="793"/>
                  </a:cubicBezTo>
                  <a:cubicBezTo>
                    <a:pt x="14" y="792"/>
                    <a:pt x="14" y="792"/>
                    <a:pt x="14" y="792"/>
                  </a:cubicBezTo>
                  <a:cubicBezTo>
                    <a:pt x="14" y="800"/>
                    <a:pt x="14" y="800"/>
                    <a:pt x="14" y="800"/>
                  </a:cubicBezTo>
                  <a:cubicBezTo>
                    <a:pt x="17" y="800"/>
                    <a:pt x="17" y="800"/>
                    <a:pt x="17" y="800"/>
                  </a:cubicBezTo>
                  <a:cubicBezTo>
                    <a:pt x="17" y="793"/>
                    <a:pt x="17" y="793"/>
                    <a:pt x="17" y="793"/>
                  </a:cubicBezTo>
                  <a:cubicBezTo>
                    <a:pt x="22" y="792"/>
                    <a:pt x="22" y="792"/>
                    <a:pt x="22" y="792"/>
                  </a:cubicBezTo>
                  <a:cubicBezTo>
                    <a:pt x="22" y="789"/>
                    <a:pt x="22" y="789"/>
                    <a:pt x="22" y="789"/>
                  </a:cubicBezTo>
                  <a:cubicBezTo>
                    <a:pt x="25" y="791"/>
                    <a:pt x="25" y="791"/>
                    <a:pt x="25" y="791"/>
                  </a:cubicBezTo>
                  <a:cubicBezTo>
                    <a:pt x="23" y="794"/>
                    <a:pt x="23" y="794"/>
                    <a:pt x="23" y="794"/>
                  </a:cubicBezTo>
                  <a:cubicBezTo>
                    <a:pt x="24" y="796"/>
                    <a:pt x="24" y="796"/>
                    <a:pt x="24" y="796"/>
                  </a:cubicBezTo>
                  <a:cubicBezTo>
                    <a:pt x="32" y="788"/>
                    <a:pt x="32" y="788"/>
                    <a:pt x="32" y="788"/>
                  </a:cubicBezTo>
                  <a:cubicBezTo>
                    <a:pt x="30" y="784"/>
                    <a:pt x="30" y="784"/>
                    <a:pt x="30" y="784"/>
                  </a:cubicBezTo>
                  <a:cubicBezTo>
                    <a:pt x="26" y="785"/>
                    <a:pt x="26" y="785"/>
                    <a:pt x="26" y="785"/>
                  </a:cubicBezTo>
                  <a:cubicBezTo>
                    <a:pt x="31" y="782"/>
                    <a:pt x="31" y="782"/>
                    <a:pt x="31" y="782"/>
                  </a:cubicBezTo>
                  <a:cubicBezTo>
                    <a:pt x="32" y="778"/>
                    <a:pt x="32" y="778"/>
                    <a:pt x="32" y="778"/>
                  </a:cubicBezTo>
                  <a:cubicBezTo>
                    <a:pt x="34" y="783"/>
                    <a:pt x="34" y="783"/>
                    <a:pt x="34" y="783"/>
                  </a:cubicBezTo>
                  <a:cubicBezTo>
                    <a:pt x="39" y="784"/>
                    <a:pt x="39" y="784"/>
                    <a:pt x="39" y="784"/>
                  </a:cubicBezTo>
                  <a:cubicBezTo>
                    <a:pt x="35" y="785"/>
                    <a:pt x="35" y="785"/>
                    <a:pt x="35" y="785"/>
                  </a:cubicBezTo>
                  <a:cubicBezTo>
                    <a:pt x="36" y="788"/>
                    <a:pt x="36" y="788"/>
                    <a:pt x="36" y="788"/>
                  </a:cubicBezTo>
                  <a:cubicBezTo>
                    <a:pt x="41" y="786"/>
                    <a:pt x="41" y="786"/>
                    <a:pt x="41" y="786"/>
                  </a:cubicBezTo>
                  <a:cubicBezTo>
                    <a:pt x="43" y="780"/>
                    <a:pt x="43" y="780"/>
                    <a:pt x="43" y="780"/>
                  </a:cubicBezTo>
                  <a:cubicBezTo>
                    <a:pt x="45" y="778"/>
                    <a:pt x="45" y="778"/>
                    <a:pt x="45" y="778"/>
                  </a:cubicBezTo>
                  <a:cubicBezTo>
                    <a:pt x="47" y="773"/>
                    <a:pt x="47" y="773"/>
                    <a:pt x="47" y="773"/>
                  </a:cubicBezTo>
                  <a:cubicBezTo>
                    <a:pt x="48" y="774"/>
                    <a:pt x="48" y="774"/>
                    <a:pt x="48" y="774"/>
                  </a:cubicBezTo>
                  <a:cubicBezTo>
                    <a:pt x="47" y="780"/>
                    <a:pt x="47" y="780"/>
                    <a:pt x="47" y="780"/>
                  </a:cubicBezTo>
                  <a:cubicBezTo>
                    <a:pt x="52" y="777"/>
                    <a:pt x="52" y="777"/>
                    <a:pt x="52" y="777"/>
                  </a:cubicBezTo>
                  <a:cubicBezTo>
                    <a:pt x="52" y="778"/>
                    <a:pt x="52" y="778"/>
                    <a:pt x="52" y="778"/>
                  </a:cubicBezTo>
                  <a:cubicBezTo>
                    <a:pt x="45" y="782"/>
                    <a:pt x="45" y="782"/>
                    <a:pt x="45" y="782"/>
                  </a:cubicBezTo>
                  <a:cubicBezTo>
                    <a:pt x="44" y="788"/>
                    <a:pt x="44" y="788"/>
                    <a:pt x="44" y="788"/>
                  </a:cubicBezTo>
                  <a:cubicBezTo>
                    <a:pt x="38" y="790"/>
                    <a:pt x="38" y="790"/>
                    <a:pt x="38" y="790"/>
                  </a:cubicBezTo>
                  <a:cubicBezTo>
                    <a:pt x="40" y="792"/>
                    <a:pt x="40" y="792"/>
                    <a:pt x="40" y="792"/>
                  </a:cubicBezTo>
                  <a:cubicBezTo>
                    <a:pt x="40" y="792"/>
                    <a:pt x="41" y="790"/>
                    <a:pt x="44" y="791"/>
                  </a:cubicBezTo>
                  <a:cubicBezTo>
                    <a:pt x="46" y="792"/>
                    <a:pt x="41" y="796"/>
                    <a:pt x="41" y="796"/>
                  </a:cubicBezTo>
                  <a:cubicBezTo>
                    <a:pt x="49" y="793"/>
                    <a:pt x="49" y="793"/>
                    <a:pt x="49" y="793"/>
                  </a:cubicBezTo>
                  <a:cubicBezTo>
                    <a:pt x="49" y="793"/>
                    <a:pt x="42" y="797"/>
                    <a:pt x="41" y="798"/>
                  </a:cubicBezTo>
                  <a:cubicBezTo>
                    <a:pt x="39" y="799"/>
                    <a:pt x="36" y="803"/>
                    <a:pt x="36" y="803"/>
                  </a:cubicBezTo>
                  <a:cubicBezTo>
                    <a:pt x="38" y="805"/>
                    <a:pt x="38" y="805"/>
                    <a:pt x="38" y="805"/>
                  </a:cubicBezTo>
                  <a:cubicBezTo>
                    <a:pt x="31" y="807"/>
                    <a:pt x="31" y="807"/>
                    <a:pt x="31" y="807"/>
                  </a:cubicBezTo>
                  <a:cubicBezTo>
                    <a:pt x="34" y="813"/>
                    <a:pt x="34" y="813"/>
                    <a:pt x="34" y="813"/>
                  </a:cubicBezTo>
                  <a:cubicBezTo>
                    <a:pt x="35" y="817"/>
                    <a:pt x="35" y="817"/>
                    <a:pt x="35" y="817"/>
                  </a:cubicBezTo>
                  <a:cubicBezTo>
                    <a:pt x="43" y="813"/>
                    <a:pt x="43" y="813"/>
                    <a:pt x="43" y="813"/>
                  </a:cubicBezTo>
                  <a:cubicBezTo>
                    <a:pt x="50" y="814"/>
                    <a:pt x="50" y="814"/>
                    <a:pt x="50" y="814"/>
                  </a:cubicBezTo>
                  <a:cubicBezTo>
                    <a:pt x="44" y="815"/>
                    <a:pt x="44" y="815"/>
                    <a:pt x="44" y="815"/>
                  </a:cubicBezTo>
                  <a:cubicBezTo>
                    <a:pt x="38" y="819"/>
                    <a:pt x="38" y="819"/>
                    <a:pt x="38" y="819"/>
                  </a:cubicBezTo>
                  <a:cubicBezTo>
                    <a:pt x="38" y="822"/>
                    <a:pt x="38" y="822"/>
                    <a:pt x="38" y="822"/>
                  </a:cubicBezTo>
                  <a:cubicBezTo>
                    <a:pt x="30" y="816"/>
                    <a:pt x="30" y="816"/>
                    <a:pt x="30" y="816"/>
                  </a:cubicBezTo>
                  <a:cubicBezTo>
                    <a:pt x="25" y="820"/>
                    <a:pt x="25" y="820"/>
                    <a:pt x="25" y="820"/>
                  </a:cubicBezTo>
                  <a:cubicBezTo>
                    <a:pt x="25" y="814"/>
                    <a:pt x="25" y="814"/>
                    <a:pt x="25" y="814"/>
                  </a:cubicBezTo>
                  <a:cubicBezTo>
                    <a:pt x="19" y="812"/>
                    <a:pt x="19" y="812"/>
                    <a:pt x="19" y="812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18" y="821"/>
                    <a:pt x="18" y="821"/>
                    <a:pt x="18" y="821"/>
                  </a:cubicBezTo>
                  <a:cubicBezTo>
                    <a:pt x="17" y="824"/>
                    <a:pt x="17" y="824"/>
                    <a:pt x="17" y="824"/>
                  </a:cubicBezTo>
                  <a:cubicBezTo>
                    <a:pt x="14" y="829"/>
                    <a:pt x="14" y="829"/>
                    <a:pt x="14" y="829"/>
                  </a:cubicBezTo>
                  <a:cubicBezTo>
                    <a:pt x="14" y="829"/>
                    <a:pt x="18" y="841"/>
                    <a:pt x="23" y="844"/>
                  </a:cubicBezTo>
                  <a:cubicBezTo>
                    <a:pt x="26" y="847"/>
                    <a:pt x="29" y="849"/>
                    <a:pt x="31" y="853"/>
                  </a:cubicBezTo>
                  <a:cubicBezTo>
                    <a:pt x="33" y="857"/>
                    <a:pt x="49" y="863"/>
                    <a:pt x="49" y="863"/>
                  </a:cubicBezTo>
                  <a:cubicBezTo>
                    <a:pt x="50" y="866"/>
                    <a:pt x="50" y="866"/>
                    <a:pt x="50" y="866"/>
                  </a:cubicBezTo>
                  <a:cubicBezTo>
                    <a:pt x="53" y="862"/>
                    <a:pt x="53" y="862"/>
                    <a:pt x="53" y="862"/>
                  </a:cubicBezTo>
                  <a:cubicBezTo>
                    <a:pt x="58" y="865"/>
                    <a:pt x="58" y="865"/>
                    <a:pt x="58" y="865"/>
                  </a:cubicBezTo>
                  <a:cubicBezTo>
                    <a:pt x="48" y="872"/>
                    <a:pt x="48" y="872"/>
                    <a:pt x="48" y="872"/>
                  </a:cubicBezTo>
                  <a:cubicBezTo>
                    <a:pt x="50" y="876"/>
                    <a:pt x="50" y="876"/>
                    <a:pt x="50" y="876"/>
                  </a:cubicBezTo>
                  <a:cubicBezTo>
                    <a:pt x="58" y="876"/>
                    <a:pt x="58" y="876"/>
                    <a:pt x="58" y="876"/>
                  </a:cubicBezTo>
                  <a:cubicBezTo>
                    <a:pt x="56" y="873"/>
                    <a:pt x="56" y="873"/>
                    <a:pt x="56" y="873"/>
                  </a:cubicBezTo>
                  <a:cubicBezTo>
                    <a:pt x="60" y="871"/>
                    <a:pt x="60" y="871"/>
                    <a:pt x="60" y="871"/>
                  </a:cubicBezTo>
                  <a:cubicBezTo>
                    <a:pt x="65" y="873"/>
                    <a:pt x="65" y="873"/>
                    <a:pt x="65" y="873"/>
                  </a:cubicBezTo>
                  <a:cubicBezTo>
                    <a:pt x="60" y="875"/>
                    <a:pt x="60" y="875"/>
                    <a:pt x="60" y="875"/>
                  </a:cubicBezTo>
                  <a:cubicBezTo>
                    <a:pt x="64" y="879"/>
                    <a:pt x="64" y="879"/>
                    <a:pt x="64" y="879"/>
                  </a:cubicBezTo>
                  <a:cubicBezTo>
                    <a:pt x="68" y="877"/>
                    <a:pt x="68" y="877"/>
                    <a:pt x="68" y="877"/>
                  </a:cubicBezTo>
                  <a:cubicBezTo>
                    <a:pt x="68" y="877"/>
                    <a:pt x="74" y="880"/>
                    <a:pt x="80" y="880"/>
                  </a:cubicBezTo>
                  <a:cubicBezTo>
                    <a:pt x="85" y="880"/>
                    <a:pt x="88" y="878"/>
                    <a:pt x="92" y="877"/>
                  </a:cubicBezTo>
                  <a:cubicBezTo>
                    <a:pt x="96" y="876"/>
                    <a:pt x="101" y="870"/>
                    <a:pt x="101" y="870"/>
                  </a:cubicBezTo>
                  <a:cubicBezTo>
                    <a:pt x="101" y="877"/>
                    <a:pt x="101" y="877"/>
                    <a:pt x="101" y="877"/>
                  </a:cubicBezTo>
                  <a:cubicBezTo>
                    <a:pt x="124" y="857"/>
                    <a:pt x="124" y="857"/>
                    <a:pt x="124" y="857"/>
                  </a:cubicBezTo>
                  <a:cubicBezTo>
                    <a:pt x="124" y="853"/>
                    <a:pt x="124" y="853"/>
                    <a:pt x="124" y="853"/>
                  </a:cubicBezTo>
                  <a:cubicBezTo>
                    <a:pt x="142" y="839"/>
                    <a:pt x="142" y="839"/>
                    <a:pt x="142" y="839"/>
                  </a:cubicBezTo>
                  <a:cubicBezTo>
                    <a:pt x="141" y="835"/>
                    <a:pt x="141" y="835"/>
                    <a:pt x="141" y="835"/>
                  </a:cubicBezTo>
                  <a:cubicBezTo>
                    <a:pt x="145" y="836"/>
                    <a:pt x="145" y="836"/>
                    <a:pt x="145" y="836"/>
                  </a:cubicBezTo>
                  <a:cubicBezTo>
                    <a:pt x="150" y="830"/>
                    <a:pt x="150" y="830"/>
                    <a:pt x="150" y="830"/>
                  </a:cubicBezTo>
                  <a:cubicBezTo>
                    <a:pt x="146" y="828"/>
                    <a:pt x="146" y="828"/>
                    <a:pt x="146" y="828"/>
                  </a:cubicBezTo>
                  <a:cubicBezTo>
                    <a:pt x="161" y="817"/>
                    <a:pt x="161" y="817"/>
                    <a:pt x="161" y="817"/>
                  </a:cubicBezTo>
                  <a:cubicBezTo>
                    <a:pt x="156" y="810"/>
                    <a:pt x="156" y="810"/>
                    <a:pt x="156" y="810"/>
                  </a:cubicBezTo>
                  <a:cubicBezTo>
                    <a:pt x="159" y="812"/>
                    <a:pt x="159" y="812"/>
                    <a:pt x="159" y="812"/>
                  </a:cubicBezTo>
                  <a:cubicBezTo>
                    <a:pt x="167" y="821"/>
                    <a:pt x="167" y="821"/>
                    <a:pt x="167" y="821"/>
                  </a:cubicBezTo>
                  <a:cubicBezTo>
                    <a:pt x="180" y="817"/>
                    <a:pt x="180" y="817"/>
                    <a:pt x="180" y="817"/>
                  </a:cubicBezTo>
                  <a:cubicBezTo>
                    <a:pt x="181" y="805"/>
                    <a:pt x="181" y="805"/>
                    <a:pt x="181" y="805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8" y="806"/>
                    <a:pt x="188" y="806"/>
                    <a:pt x="188" y="806"/>
                  </a:cubicBezTo>
                  <a:cubicBezTo>
                    <a:pt x="186" y="803"/>
                    <a:pt x="186" y="803"/>
                    <a:pt x="186" y="803"/>
                  </a:cubicBezTo>
                  <a:cubicBezTo>
                    <a:pt x="189" y="803"/>
                    <a:pt x="189" y="803"/>
                    <a:pt x="189" y="803"/>
                  </a:cubicBezTo>
                  <a:cubicBezTo>
                    <a:pt x="188" y="791"/>
                    <a:pt x="188" y="791"/>
                    <a:pt x="188" y="791"/>
                  </a:cubicBezTo>
                  <a:cubicBezTo>
                    <a:pt x="182" y="789"/>
                    <a:pt x="182" y="789"/>
                    <a:pt x="182" y="789"/>
                  </a:cubicBezTo>
                  <a:cubicBezTo>
                    <a:pt x="179" y="782"/>
                    <a:pt x="179" y="782"/>
                    <a:pt x="179" y="782"/>
                  </a:cubicBezTo>
                  <a:cubicBezTo>
                    <a:pt x="183" y="785"/>
                    <a:pt x="183" y="785"/>
                    <a:pt x="183" y="785"/>
                  </a:cubicBezTo>
                  <a:cubicBezTo>
                    <a:pt x="183" y="776"/>
                    <a:pt x="183" y="776"/>
                    <a:pt x="183" y="776"/>
                  </a:cubicBezTo>
                  <a:cubicBezTo>
                    <a:pt x="178" y="771"/>
                    <a:pt x="178" y="771"/>
                    <a:pt x="178" y="771"/>
                  </a:cubicBezTo>
                  <a:cubicBezTo>
                    <a:pt x="181" y="770"/>
                    <a:pt x="181" y="770"/>
                    <a:pt x="181" y="770"/>
                  </a:cubicBezTo>
                  <a:cubicBezTo>
                    <a:pt x="186" y="773"/>
                    <a:pt x="186" y="773"/>
                    <a:pt x="186" y="773"/>
                  </a:cubicBezTo>
                  <a:cubicBezTo>
                    <a:pt x="186" y="785"/>
                    <a:pt x="186" y="785"/>
                    <a:pt x="186" y="785"/>
                  </a:cubicBezTo>
                  <a:cubicBezTo>
                    <a:pt x="186" y="785"/>
                    <a:pt x="191" y="784"/>
                    <a:pt x="192" y="781"/>
                  </a:cubicBezTo>
                  <a:cubicBezTo>
                    <a:pt x="192" y="776"/>
                    <a:pt x="189" y="773"/>
                    <a:pt x="189" y="773"/>
                  </a:cubicBezTo>
                  <a:cubicBezTo>
                    <a:pt x="189" y="773"/>
                    <a:pt x="189" y="767"/>
                    <a:pt x="190" y="762"/>
                  </a:cubicBezTo>
                  <a:cubicBezTo>
                    <a:pt x="190" y="758"/>
                    <a:pt x="197" y="759"/>
                    <a:pt x="199" y="762"/>
                  </a:cubicBezTo>
                  <a:cubicBezTo>
                    <a:pt x="200" y="765"/>
                    <a:pt x="197" y="769"/>
                    <a:pt x="197" y="769"/>
                  </a:cubicBezTo>
                  <a:cubicBezTo>
                    <a:pt x="195" y="764"/>
                    <a:pt x="195" y="764"/>
                    <a:pt x="195" y="764"/>
                  </a:cubicBezTo>
                  <a:cubicBezTo>
                    <a:pt x="193" y="769"/>
                    <a:pt x="193" y="769"/>
                    <a:pt x="193" y="769"/>
                  </a:cubicBezTo>
                  <a:cubicBezTo>
                    <a:pt x="194" y="776"/>
                    <a:pt x="194" y="776"/>
                    <a:pt x="194" y="776"/>
                  </a:cubicBezTo>
                  <a:cubicBezTo>
                    <a:pt x="194" y="788"/>
                    <a:pt x="194" y="788"/>
                    <a:pt x="194" y="788"/>
                  </a:cubicBezTo>
                  <a:cubicBezTo>
                    <a:pt x="192" y="789"/>
                    <a:pt x="192" y="789"/>
                    <a:pt x="192" y="789"/>
                  </a:cubicBezTo>
                  <a:cubicBezTo>
                    <a:pt x="195" y="800"/>
                    <a:pt x="195" y="800"/>
                    <a:pt x="195" y="800"/>
                  </a:cubicBezTo>
                  <a:cubicBezTo>
                    <a:pt x="198" y="798"/>
                    <a:pt x="198" y="798"/>
                    <a:pt x="198" y="798"/>
                  </a:cubicBezTo>
                  <a:cubicBezTo>
                    <a:pt x="199" y="809"/>
                    <a:pt x="199" y="809"/>
                    <a:pt x="199" y="809"/>
                  </a:cubicBezTo>
                  <a:cubicBezTo>
                    <a:pt x="208" y="810"/>
                    <a:pt x="208" y="810"/>
                    <a:pt x="208" y="810"/>
                  </a:cubicBezTo>
                  <a:cubicBezTo>
                    <a:pt x="211" y="808"/>
                    <a:pt x="211" y="808"/>
                    <a:pt x="211" y="808"/>
                  </a:cubicBezTo>
                  <a:cubicBezTo>
                    <a:pt x="212" y="814"/>
                    <a:pt x="212" y="814"/>
                    <a:pt x="212" y="814"/>
                  </a:cubicBezTo>
                  <a:cubicBezTo>
                    <a:pt x="212" y="814"/>
                    <a:pt x="220" y="809"/>
                    <a:pt x="221" y="814"/>
                  </a:cubicBezTo>
                  <a:cubicBezTo>
                    <a:pt x="222" y="819"/>
                    <a:pt x="219" y="828"/>
                    <a:pt x="223" y="828"/>
                  </a:cubicBezTo>
                  <a:cubicBezTo>
                    <a:pt x="227" y="828"/>
                    <a:pt x="228" y="822"/>
                    <a:pt x="230" y="815"/>
                  </a:cubicBezTo>
                  <a:cubicBezTo>
                    <a:pt x="232" y="808"/>
                    <a:pt x="236" y="800"/>
                    <a:pt x="236" y="800"/>
                  </a:cubicBezTo>
                  <a:cubicBezTo>
                    <a:pt x="236" y="800"/>
                    <a:pt x="227" y="782"/>
                    <a:pt x="230" y="780"/>
                  </a:cubicBezTo>
                  <a:cubicBezTo>
                    <a:pt x="232" y="776"/>
                    <a:pt x="238" y="777"/>
                    <a:pt x="238" y="773"/>
                  </a:cubicBezTo>
                  <a:cubicBezTo>
                    <a:pt x="239" y="768"/>
                    <a:pt x="232" y="767"/>
                    <a:pt x="237" y="764"/>
                  </a:cubicBezTo>
                  <a:cubicBezTo>
                    <a:pt x="241" y="760"/>
                    <a:pt x="252" y="766"/>
                    <a:pt x="256" y="754"/>
                  </a:cubicBezTo>
                  <a:cubicBezTo>
                    <a:pt x="259" y="741"/>
                    <a:pt x="255" y="738"/>
                    <a:pt x="256" y="734"/>
                  </a:cubicBezTo>
                  <a:cubicBezTo>
                    <a:pt x="257" y="729"/>
                    <a:pt x="265" y="733"/>
                    <a:pt x="262" y="725"/>
                  </a:cubicBezTo>
                  <a:cubicBezTo>
                    <a:pt x="260" y="718"/>
                    <a:pt x="254" y="704"/>
                    <a:pt x="254" y="704"/>
                  </a:cubicBezTo>
                  <a:cubicBezTo>
                    <a:pt x="252" y="695"/>
                    <a:pt x="252" y="695"/>
                    <a:pt x="252" y="695"/>
                  </a:cubicBezTo>
                  <a:cubicBezTo>
                    <a:pt x="247" y="689"/>
                    <a:pt x="247" y="689"/>
                    <a:pt x="247" y="689"/>
                  </a:cubicBezTo>
                  <a:cubicBezTo>
                    <a:pt x="256" y="686"/>
                    <a:pt x="256" y="686"/>
                    <a:pt x="256" y="686"/>
                  </a:cubicBezTo>
                  <a:cubicBezTo>
                    <a:pt x="256" y="686"/>
                    <a:pt x="264" y="692"/>
                    <a:pt x="266" y="680"/>
                  </a:cubicBezTo>
                  <a:cubicBezTo>
                    <a:pt x="270" y="668"/>
                    <a:pt x="269" y="664"/>
                    <a:pt x="265" y="660"/>
                  </a:cubicBezTo>
                  <a:cubicBezTo>
                    <a:pt x="261" y="657"/>
                    <a:pt x="256" y="654"/>
                    <a:pt x="256" y="654"/>
                  </a:cubicBezTo>
                  <a:cubicBezTo>
                    <a:pt x="246" y="644"/>
                    <a:pt x="246" y="644"/>
                    <a:pt x="246" y="644"/>
                  </a:cubicBezTo>
                  <a:cubicBezTo>
                    <a:pt x="252" y="609"/>
                    <a:pt x="252" y="609"/>
                    <a:pt x="252" y="609"/>
                  </a:cubicBezTo>
                  <a:cubicBezTo>
                    <a:pt x="244" y="586"/>
                    <a:pt x="244" y="586"/>
                    <a:pt x="244" y="586"/>
                  </a:cubicBezTo>
                  <a:cubicBezTo>
                    <a:pt x="247" y="578"/>
                    <a:pt x="247" y="578"/>
                    <a:pt x="247" y="578"/>
                  </a:cubicBezTo>
                  <a:cubicBezTo>
                    <a:pt x="244" y="567"/>
                    <a:pt x="244" y="567"/>
                    <a:pt x="244" y="567"/>
                  </a:cubicBezTo>
                  <a:cubicBezTo>
                    <a:pt x="248" y="561"/>
                    <a:pt x="248" y="561"/>
                    <a:pt x="248" y="561"/>
                  </a:cubicBezTo>
                  <a:cubicBezTo>
                    <a:pt x="241" y="542"/>
                    <a:pt x="241" y="542"/>
                    <a:pt x="241" y="542"/>
                  </a:cubicBezTo>
                  <a:cubicBezTo>
                    <a:pt x="249" y="531"/>
                    <a:pt x="249" y="531"/>
                    <a:pt x="249" y="531"/>
                  </a:cubicBezTo>
                  <a:cubicBezTo>
                    <a:pt x="246" y="522"/>
                    <a:pt x="246" y="522"/>
                    <a:pt x="246" y="522"/>
                  </a:cubicBezTo>
                  <a:cubicBezTo>
                    <a:pt x="246" y="522"/>
                    <a:pt x="258" y="494"/>
                    <a:pt x="270" y="491"/>
                  </a:cubicBezTo>
                  <a:cubicBezTo>
                    <a:pt x="280" y="488"/>
                    <a:pt x="300" y="494"/>
                    <a:pt x="300" y="494"/>
                  </a:cubicBezTo>
                  <a:cubicBezTo>
                    <a:pt x="305" y="482"/>
                    <a:pt x="305" y="482"/>
                    <a:pt x="305" y="482"/>
                  </a:cubicBezTo>
                  <a:cubicBezTo>
                    <a:pt x="304" y="467"/>
                    <a:pt x="304" y="467"/>
                    <a:pt x="304" y="467"/>
                  </a:cubicBezTo>
                  <a:cubicBezTo>
                    <a:pt x="290" y="457"/>
                    <a:pt x="290" y="457"/>
                    <a:pt x="290" y="457"/>
                  </a:cubicBezTo>
                  <a:cubicBezTo>
                    <a:pt x="309" y="425"/>
                    <a:pt x="309" y="425"/>
                    <a:pt x="309" y="425"/>
                  </a:cubicBezTo>
                  <a:cubicBezTo>
                    <a:pt x="310" y="415"/>
                    <a:pt x="310" y="415"/>
                    <a:pt x="310" y="415"/>
                  </a:cubicBezTo>
                  <a:cubicBezTo>
                    <a:pt x="314" y="410"/>
                    <a:pt x="314" y="410"/>
                    <a:pt x="314" y="410"/>
                  </a:cubicBezTo>
                  <a:cubicBezTo>
                    <a:pt x="313" y="390"/>
                    <a:pt x="313" y="390"/>
                    <a:pt x="313" y="390"/>
                  </a:cubicBezTo>
                  <a:cubicBezTo>
                    <a:pt x="315" y="378"/>
                    <a:pt x="315" y="378"/>
                    <a:pt x="315" y="378"/>
                  </a:cubicBezTo>
                  <a:cubicBezTo>
                    <a:pt x="311" y="358"/>
                    <a:pt x="311" y="358"/>
                    <a:pt x="311" y="358"/>
                  </a:cubicBezTo>
                  <a:cubicBezTo>
                    <a:pt x="324" y="356"/>
                    <a:pt x="324" y="356"/>
                    <a:pt x="324" y="356"/>
                  </a:cubicBezTo>
                  <a:cubicBezTo>
                    <a:pt x="337" y="346"/>
                    <a:pt x="337" y="346"/>
                    <a:pt x="337" y="346"/>
                  </a:cubicBezTo>
                  <a:cubicBezTo>
                    <a:pt x="334" y="333"/>
                    <a:pt x="334" y="333"/>
                    <a:pt x="334" y="333"/>
                  </a:cubicBezTo>
                  <a:cubicBezTo>
                    <a:pt x="334" y="333"/>
                    <a:pt x="339" y="332"/>
                    <a:pt x="341" y="326"/>
                  </a:cubicBezTo>
                  <a:cubicBezTo>
                    <a:pt x="343" y="319"/>
                    <a:pt x="341" y="314"/>
                    <a:pt x="347" y="308"/>
                  </a:cubicBezTo>
                  <a:cubicBezTo>
                    <a:pt x="355" y="300"/>
                    <a:pt x="361" y="298"/>
                    <a:pt x="359" y="292"/>
                  </a:cubicBezTo>
                  <a:cubicBezTo>
                    <a:pt x="358" y="284"/>
                    <a:pt x="351" y="273"/>
                    <a:pt x="351" y="273"/>
                  </a:cubicBezTo>
                  <a:cubicBezTo>
                    <a:pt x="351" y="266"/>
                    <a:pt x="351" y="266"/>
                    <a:pt x="351" y="266"/>
                  </a:cubicBezTo>
                  <a:cubicBezTo>
                    <a:pt x="351" y="266"/>
                    <a:pt x="359" y="268"/>
                    <a:pt x="360" y="263"/>
                  </a:cubicBezTo>
                  <a:cubicBezTo>
                    <a:pt x="360" y="258"/>
                    <a:pt x="364" y="241"/>
                    <a:pt x="364" y="241"/>
                  </a:cubicBezTo>
                  <a:cubicBezTo>
                    <a:pt x="378" y="226"/>
                    <a:pt x="378" y="226"/>
                    <a:pt x="378" y="226"/>
                  </a:cubicBezTo>
                  <a:cubicBezTo>
                    <a:pt x="394" y="234"/>
                    <a:pt x="394" y="234"/>
                    <a:pt x="394" y="234"/>
                  </a:cubicBezTo>
                  <a:cubicBezTo>
                    <a:pt x="394" y="234"/>
                    <a:pt x="397" y="223"/>
                    <a:pt x="399" y="218"/>
                  </a:cubicBezTo>
                  <a:cubicBezTo>
                    <a:pt x="400" y="213"/>
                    <a:pt x="397" y="198"/>
                    <a:pt x="397" y="198"/>
                  </a:cubicBezTo>
                  <a:cubicBezTo>
                    <a:pt x="405" y="193"/>
                    <a:pt x="405" y="193"/>
                    <a:pt x="405" y="193"/>
                  </a:cubicBezTo>
                  <a:cubicBezTo>
                    <a:pt x="409" y="198"/>
                    <a:pt x="409" y="198"/>
                    <a:pt x="409" y="198"/>
                  </a:cubicBezTo>
                  <a:cubicBezTo>
                    <a:pt x="421" y="195"/>
                    <a:pt x="421" y="195"/>
                    <a:pt x="421" y="195"/>
                  </a:cubicBezTo>
                  <a:cubicBezTo>
                    <a:pt x="443" y="205"/>
                    <a:pt x="443" y="205"/>
                    <a:pt x="443" y="205"/>
                  </a:cubicBezTo>
                  <a:cubicBezTo>
                    <a:pt x="450" y="195"/>
                    <a:pt x="450" y="195"/>
                    <a:pt x="450" y="195"/>
                  </a:cubicBezTo>
                  <a:cubicBezTo>
                    <a:pt x="442" y="191"/>
                    <a:pt x="442" y="191"/>
                    <a:pt x="442" y="191"/>
                  </a:cubicBezTo>
                  <a:cubicBezTo>
                    <a:pt x="442" y="191"/>
                    <a:pt x="450" y="182"/>
                    <a:pt x="449" y="174"/>
                  </a:cubicBezTo>
                  <a:cubicBezTo>
                    <a:pt x="448" y="168"/>
                    <a:pt x="441" y="159"/>
                    <a:pt x="441" y="159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5" y="154"/>
                    <a:pt x="455" y="154"/>
                    <a:pt x="455" y="154"/>
                  </a:cubicBezTo>
                  <a:cubicBezTo>
                    <a:pt x="455" y="154"/>
                    <a:pt x="464" y="159"/>
                    <a:pt x="466" y="157"/>
                  </a:cubicBezTo>
                  <a:cubicBezTo>
                    <a:pt x="467" y="155"/>
                    <a:pt x="459" y="148"/>
                    <a:pt x="465" y="144"/>
                  </a:cubicBezTo>
                  <a:cubicBezTo>
                    <a:pt x="469" y="139"/>
                    <a:pt x="478" y="142"/>
                    <a:pt x="478" y="142"/>
                  </a:cubicBezTo>
                  <a:cubicBezTo>
                    <a:pt x="478" y="142"/>
                    <a:pt x="485" y="152"/>
                    <a:pt x="490" y="157"/>
                  </a:cubicBezTo>
                  <a:cubicBezTo>
                    <a:pt x="497" y="163"/>
                    <a:pt x="499" y="172"/>
                    <a:pt x="499" y="172"/>
                  </a:cubicBezTo>
                  <a:cubicBezTo>
                    <a:pt x="504" y="171"/>
                    <a:pt x="504" y="171"/>
                    <a:pt x="504" y="171"/>
                  </a:cubicBezTo>
                  <a:cubicBezTo>
                    <a:pt x="515" y="171"/>
                    <a:pt x="515" y="171"/>
                    <a:pt x="515" y="171"/>
                  </a:cubicBezTo>
                  <a:cubicBezTo>
                    <a:pt x="522" y="175"/>
                    <a:pt x="522" y="175"/>
                    <a:pt x="522" y="175"/>
                  </a:cubicBezTo>
                  <a:cubicBezTo>
                    <a:pt x="531" y="169"/>
                    <a:pt x="531" y="169"/>
                    <a:pt x="531" y="169"/>
                  </a:cubicBezTo>
                  <a:cubicBezTo>
                    <a:pt x="531" y="169"/>
                    <a:pt x="533" y="161"/>
                    <a:pt x="539" y="161"/>
                  </a:cubicBezTo>
                  <a:cubicBezTo>
                    <a:pt x="544" y="161"/>
                    <a:pt x="546" y="166"/>
                    <a:pt x="546" y="166"/>
                  </a:cubicBezTo>
                  <a:cubicBezTo>
                    <a:pt x="558" y="167"/>
                    <a:pt x="558" y="167"/>
                    <a:pt x="558" y="167"/>
                  </a:cubicBezTo>
                  <a:cubicBezTo>
                    <a:pt x="565" y="174"/>
                    <a:pt x="565" y="174"/>
                    <a:pt x="565" y="174"/>
                  </a:cubicBezTo>
                  <a:cubicBezTo>
                    <a:pt x="565" y="174"/>
                    <a:pt x="567" y="161"/>
                    <a:pt x="570" y="157"/>
                  </a:cubicBezTo>
                  <a:cubicBezTo>
                    <a:pt x="572" y="154"/>
                    <a:pt x="575" y="150"/>
                    <a:pt x="575" y="144"/>
                  </a:cubicBezTo>
                  <a:cubicBezTo>
                    <a:pt x="574" y="139"/>
                    <a:pt x="572" y="130"/>
                    <a:pt x="572" y="130"/>
                  </a:cubicBezTo>
                  <a:cubicBezTo>
                    <a:pt x="574" y="97"/>
                    <a:pt x="574" y="97"/>
                    <a:pt x="574" y="97"/>
                  </a:cubicBezTo>
                  <a:cubicBezTo>
                    <a:pt x="577" y="93"/>
                    <a:pt x="577" y="93"/>
                    <a:pt x="577" y="93"/>
                  </a:cubicBezTo>
                  <a:cubicBezTo>
                    <a:pt x="577" y="93"/>
                    <a:pt x="576" y="81"/>
                    <a:pt x="582" y="79"/>
                  </a:cubicBezTo>
                  <a:cubicBezTo>
                    <a:pt x="588" y="76"/>
                    <a:pt x="595" y="78"/>
                    <a:pt x="595" y="78"/>
                  </a:cubicBezTo>
                  <a:cubicBezTo>
                    <a:pt x="595" y="78"/>
                    <a:pt x="604" y="66"/>
                    <a:pt x="610" y="65"/>
                  </a:cubicBezTo>
                  <a:cubicBezTo>
                    <a:pt x="616" y="64"/>
                    <a:pt x="625" y="77"/>
                    <a:pt x="625" y="77"/>
                  </a:cubicBezTo>
                  <a:cubicBezTo>
                    <a:pt x="648" y="80"/>
                    <a:pt x="648" y="80"/>
                    <a:pt x="648" y="80"/>
                  </a:cubicBezTo>
                  <a:cubicBezTo>
                    <a:pt x="655" y="91"/>
                    <a:pt x="655" y="91"/>
                    <a:pt x="655" y="91"/>
                  </a:cubicBezTo>
                  <a:cubicBezTo>
                    <a:pt x="655" y="91"/>
                    <a:pt x="647" y="105"/>
                    <a:pt x="647" y="110"/>
                  </a:cubicBezTo>
                  <a:cubicBezTo>
                    <a:pt x="647" y="116"/>
                    <a:pt x="650" y="121"/>
                    <a:pt x="650" y="121"/>
                  </a:cubicBezTo>
                  <a:cubicBezTo>
                    <a:pt x="650" y="121"/>
                    <a:pt x="654" y="125"/>
                    <a:pt x="656" y="123"/>
                  </a:cubicBezTo>
                  <a:cubicBezTo>
                    <a:pt x="659" y="121"/>
                    <a:pt x="658" y="107"/>
                    <a:pt x="658" y="107"/>
                  </a:cubicBezTo>
                  <a:cubicBezTo>
                    <a:pt x="658" y="107"/>
                    <a:pt x="655" y="108"/>
                    <a:pt x="656" y="105"/>
                  </a:cubicBezTo>
                  <a:cubicBezTo>
                    <a:pt x="657" y="102"/>
                    <a:pt x="661" y="102"/>
                    <a:pt x="663" y="100"/>
                  </a:cubicBezTo>
                  <a:cubicBezTo>
                    <a:pt x="666" y="98"/>
                    <a:pt x="665" y="93"/>
                    <a:pt x="666" y="93"/>
                  </a:cubicBezTo>
                  <a:cubicBezTo>
                    <a:pt x="668" y="92"/>
                    <a:pt x="674" y="94"/>
                    <a:pt x="674" y="90"/>
                  </a:cubicBezTo>
                  <a:cubicBezTo>
                    <a:pt x="674" y="85"/>
                    <a:pt x="669" y="78"/>
                    <a:pt x="669" y="78"/>
                  </a:cubicBezTo>
                  <a:cubicBezTo>
                    <a:pt x="669" y="78"/>
                    <a:pt x="673" y="78"/>
                    <a:pt x="675" y="79"/>
                  </a:cubicBezTo>
                  <a:cubicBezTo>
                    <a:pt x="678" y="79"/>
                    <a:pt x="685" y="87"/>
                    <a:pt x="687" y="80"/>
                  </a:cubicBezTo>
                  <a:cubicBezTo>
                    <a:pt x="690" y="74"/>
                    <a:pt x="685" y="71"/>
                    <a:pt x="685" y="71"/>
                  </a:cubicBezTo>
                  <a:close/>
                  <a:moveTo>
                    <a:pt x="8" y="787"/>
                  </a:moveTo>
                  <a:cubicBezTo>
                    <a:pt x="8" y="787"/>
                    <a:pt x="7" y="793"/>
                    <a:pt x="8" y="794"/>
                  </a:cubicBezTo>
                  <a:cubicBezTo>
                    <a:pt x="9" y="796"/>
                    <a:pt x="6" y="800"/>
                    <a:pt x="6" y="800"/>
                  </a:cubicBezTo>
                  <a:cubicBezTo>
                    <a:pt x="9" y="800"/>
                    <a:pt x="9" y="800"/>
                    <a:pt x="9" y="800"/>
                  </a:cubicBezTo>
                  <a:cubicBezTo>
                    <a:pt x="11" y="798"/>
                    <a:pt x="11" y="798"/>
                    <a:pt x="11" y="798"/>
                  </a:cubicBezTo>
                  <a:cubicBezTo>
                    <a:pt x="11" y="792"/>
                    <a:pt x="11" y="792"/>
                    <a:pt x="11" y="792"/>
                  </a:cubicBezTo>
                  <a:cubicBezTo>
                    <a:pt x="10" y="785"/>
                    <a:pt x="10" y="785"/>
                    <a:pt x="10" y="785"/>
                  </a:cubicBezTo>
                  <a:lnTo>
                    <a:pt x="8" y="787"/>
                  </a:lnTo>
                  <a:close/>
                  <a:moveTo>
                    <a:pt x="27" y="805"/>
                  </a:moveTo>
                  <a:cubicBezTo>
                    <a:pt x="18" y="803"/>
                    <a:pt x="18" y="803"/>
                    <a:pt x="18" y="803"/>
                  </a:cubicBezTo>
                  <a:cubicBezTo>
                    <a:pt x="26" y="808"/>
                    <a:pt x="26" y="808"/>
                    <a:pt x="26" y="808"/>
                  </a:cubicBezTo>
                  <a:lnTo>
                    <a:pt x="27" y="805"/>
                  </a:lnTo>
                  <a:close/>
                  <a:moveTo>
                    <a:pt x="36" y="794"/>
                  </a:moveTo>
                  <a:cubicBezTo>
                    <a:pt x="32" y="794"/>
                    <a:pt x="32" y="794"/>
                    <a:pt x="32" y="794"/>
                  </a:cubicBezTo>
                  <a:cubicBezTo>
                    <a:pt x="30" y="799"/>
                    <a:pt x="30" y="799"/>
                    <a:pt x="30" y="799"/>
                  </a:cubicBezTo>
                  <a:cubicBezTo>
                    <a:pt x="38" y="798"/>
                    <a:pt x="38" y="798"/>
                    <a:pt x="38" y="798"/>
                  </a:cubicBezTo>
                  <a:lnTo>
                    <a:pt x="36" y="794"/>
                  </a:lnTo>
                  <a:close/>
                  <a:moveTo>
                    <a:pt x="16" y="750"/>
                  </a:moveTo>
                  <a:cubicBezTo>
                    <a:pt x="16" y="753"/>
                    <a:pt x="16" y="753"/>
                    <a:pt x="16" y="753"/>
                  </a:cubicBezTo>
                  <a:cubicBezTo>
                    <a:pt x="14" y="754"/>
                    <a:pt x="14" y="754"/>
                    <a:pt x="14" y="754"/>
                  </a:cubicBezTo>
                  <a:cubicBezTo>
                    <a:pt x="14" y="754"/>
                    <a:pt x="16" y="762"/>
                    <a:pt x="20" y="762"/>
                  </a:cubicBezTo>
                  <a:cubicBezTo>
                    <a:pt x="26" y="762"/>
                    <a:pt x="22" y="753"/>
                    <a:pt x="22" y="753"/>
                  </a:cubicBezTo>
                  <a:cubicBezTo>
                    <a:pt x="17" y="750"/>
                    <a:pt x="17" y="750"/>
                    <a:pt x="17" y="750"/>
                  </a:cubicBezTo>
                  <a:lnTo>
                    <a:pt x="16" y="750"/>
                  </a:lnTo>
                  <a:close/>
                  <a:moveTo>
                    <a:pt x="15" y="768"/>
                  </a:moveTo>
                  <a:cubicBezTo>
                    <a:pt x="17" y="766"/>
                    <a:pt x="17" y="766"/>
                    <a:pt x="17" y="766"/>
                  </a:cubicBezTo>
                  <a:cubicBezTo>
                    <a:pt x="15" y="762"/>
                    <a:pt x="15" y="762"/>
                    <a:pt x="15" y="762"/>
                  </a:cubicBezTo>
                  <a:cubicBezTo>
                    <a:pt x="15" y="758"/>
                    <a:pt x="15" y="758"/>
                    <a:pt x="15" y="758"/>
                  </a:cubicBezTo>
                  <a:cubicBezTo>
                    <a:pt x="11" y="756"/>
                    <a:pt x="11" y="756"/>
                    <a:pt x="11" y="756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1" y="757"/>
                    <a:pt x="10" y="758"/>
                    <a:pt x="9" y="760"/>
                  </a:cubicBezTo>
                  <a:cubicBezTo>
                    <a:pt x="8" y="762"/>
                    <a:pt x="12" y="764"/>
                    <a:pt x="12" y="764"/>
                  </a:cubicBezTo>
                  <a:cubicBezTo>
                    <a:pt x="9" y="767"/>
                    <a:pt x="9" y="767"/>
                    <a:pt x="9" y="767"/>
                  </a:cubicBezTo>
                  <a:cubicBezTo>
                    <a:pt x="9" y="773"/>
                    <a:pt x="9" y="773"/>
                    <a:pt x="9" y="773"/>
                  </a:cubicBezTo>
                  <a:cubicBezTo>
                    <a:pt x="13" y="772"/>
                    <a:pt x="13" y="772"/>
                    <a:pt x="13" y="772"/>
                  </a:cubicBezTo>
                  <a:cubicBezTo>
                    <a:pt x="10" y="767"/>
                    <a:pt x="10" y="767"/>
                    <a:pt x="10" y="767"/>
                  </a:cubicBezTo>
                  <a:cubicBezTo>
                    <a:pt x="14" y="764"/>
                    <a:pt x="14" y="764"/>
                    <a:pt x="14" y="764"/>
                  </a:cubicBezTo>
                  <a:cubicBezTo>
                    <a:pt x="15" y="764"/>
                    <a:pt x="15" y="764"/>
                    <a:pt x="15" y="764"/>
                  </a:cubicBezTo>
                  <a:cubicBezTo>
                    <a:pt x="14" y="766"/>
                    <a:pt x="14" y="766"/>
                    <a:pt x="14" y="766"/>
                  </a:cubicBezTo>
                  <a:lnTo>
                    <a:pt x="15" y="768"/>
                  </a:lnTo>
                  <a:close/>
                  <a:moveTo>
                    <a:pt x="29" y="766"/>
                  </a:moveTo>
                  <a:cubicBezTo>
                    <a:pt x="33" y="764"/>
                    <a:pt x="33" y="764"/>
                    <a:pt x="33" y="764"/>
                  </a:cubicBezTo>
                  <a:cubicBezTo>
                    <a:pt x="27" y="759"/>
                    <a:pt x="27" y="759"/>
                    <a:pt x="27" y="759"/>
                  </a:cubicBezTo>
                  <a:cubicBezTo>
                    <a:pt x="25" y="761"/>
                    <a:pt x="25" y="761"/>
                    <a:pt x="25" y="761"/>
                  </a:cubicBezTo>
                  <a:lnTo>
                    <a:pt x="29" y="766"/>
                  </a:lnTo>
                  <a:close/>
                  <a:moveTo>
                    <a:pt x="28" y="743"/>
                  </a:moveTo>
                  <a:cubicBezTo>
                    <a:pt x="23" y="744"/>
                    <a:pt x="23" y="744"/>
                    <a:pt x="23" y="744"/>
                  </a:cubicBezTo>
                  <a:cubicBezTo>
                    <a:pt x="23" y="747"/>
                    <a:pt x="23" y="747"/>
                    <a:pt x="23" y="747"/>
                  </a:cubicBezTo>
                  <a:cubicBezTo>
                    <a:pt x="20" y="749"/>
                    <a:pt x="20" y="749"/>
                    <a:pt x="20" y="749"/>
                  </a:cubicBezTo>
                  <a:cubicBezTo>
                    <a:pt x="23" y="751"/>
                    <a:pt x="23" y="751"/>
                    <a:pt x="23" y="751"/>
                  </a:cubicBezTo>
                  <a:cubicBezTo>
                    <a:pt x="25" y="754"/>
                    <a:pt x="25" y="754"/>
                    <a:pt x="25" y="754"/>
                  </a:cubicBezTo>
                  <a:cubicBezTo>
                    <a:pt x="27" y="754"/>
                    <a:pt x="27" y="754"/>
                    <a:pt x="27" y="754"/>
                  </a:cubicBezTo>
                  <a:cubicBezTo>
                    <a:pt x="27" y="751"/>
                    <a:pt x="27" y="751"/>
                    <a:pt x="27" y="751"/>
                  </a:cubicBezTo>
                  <a:cubicBezTo>
                    <a:pt x="29" y="749"/>
                    <a:pt x="29" y="749"/>
                    <a:pt x="29" y="749"/>
                  </a:cubicBezTo>
                  <a:lnTo>
                    <a:pt x="28" y="743"/>
                  </a:lnTo>
                  <a:close/>
                  <a:moveTo>
                    <a:pt x="19" y="743"/>
                  </a:moveTo>
                  <a:cubicBezTo>
                    <a:pt x="16" y="746"/>
                    <a:pt x="19" y="747"/>
                    <a:pt x="20" y="746"/>
                  </a:cubicBezTo>
                  <a:cubicBezTo>
                    <a:pt x="23" y="744"/>
                    <a:pt x="22" y="740"/>
                    <a:pt x="19" y="743"/>
                  </a:cubicBezTo>
                  <a:close/>
                  <a:moveTo>
                    <a:pt x="10" y="738"/>
                  </a:moveTo>
                  <a:cubicBezTo>
                    <a:pt x="11" y="740"/>
                    <a:pt x="11" y="740"/>
                    <a:pt x="11" y="740"/>
                  </a:cubicBezTo>
                  <a:cubicBezTo>
                    <a:pt x="12" y="740"/>
                    <a:pt x="12" y="740"/>
                    <a:pt x="12" y="740"/>
                  </a:cubicBezTo>
                  <a:cubicBezTo>
                    <a:pt x="14" y="743"/>
                    <a:pt x="14" y="743"/>
                    <a:pt x="14" y="743"/>
                  </a:cubicBezTo>
                  <a:cubicBezTo>
                    <a:pt x="12" y="745"/>
                    <a:pt x="12" y="745"/>
                    <a:pt x="12" y="745"/>
                  </a:cubicBezTo>
                  <a:cubicBezTo>
                    <a:pt x="15" y="746"/>
                    <a:pt x="15" y="746"/>
                    <a:pt x="15" y="746"/>
                  </a:cubicBezTo>
                  <a:cubicBezTo>
                    <a:pt x="16" y="742"/>
                    <a:pt x="16" y="742"/>
                    <a:pt x="16" y="742"/>
                  </a:cubicBezTo>
                  <a:cubicBezTo>
                    <a:pt x="12" y="737"/>
                    <a:pt x="12" y="737"/>
                    <a:pt x="12" y="737"/>
                  </a:cubicBezTo>
                  <a:lnTo>
                    <a:pt x="10" y="738"/>
                  </a:lnTo>
                  <a:close/>
                  <a:moveTo>
                    <a:pt x="13" y="749"/>
                  </a:moveTo>
                  <a:cubicBezTo>
                    <a:pt x="11" y="746"/>
                    <a:pt x="11" y="746"/>
                    <a:pt x="11" y="746"/>
                  </a:cubicBezTo>
                  <a:cubicBezTo>
                    <a:pt x="8" y="749"/>
                    <a:pt x="8" y="749"/>
                    <a:pt x="8" y="749"/>
                  </a:cubicBezTo>
                  <a:cubicBezTo>
                    <a:pt x="9" y="751"/>
                    <a:pt x="9" y="751"/>
                    <a:pt x="9" y="751"/>
                  </a:cubicBezTo>
                  <a:lnTo>
                    <a:pt x="13" y="749"/>
                  </a:lnTo>
                  <a:close/>
                  <a:moveTo>
                    <a:pt x="41" y="738"/>
                  </a:moveTo>
                  <a:cubicBezTo>
                    <a:pt x="39" y="740"/>
                    <a:pt x="39" y="740"/>
                    <a:pt x="39" y="740"/>
                  </a:cubicBezTo>
                  <a:cubicBezTo>
                    <a:pt x="40" y="744"/>
                    <a:pt x="40" y="744"/>
                    <a:pt x="40" y="744"/>
                  </a:cubicBezTo>
                  <a:cubicBezTo>
                    <a:pt x="43" y="741"/>
                    <a:pt x="43" y="741"/>
                    <a:pt x="43" y="741"/>
                  </a:cubicBezTo>
                  <a:lnTo>
                    <a:pt x="41" y="738"/>
                  </a:lnTo>
                  <a:close/>
                  <a:moveTo>
                    <a:pt x="9" y="733"/>
                  </a:moveTo>
                  <a:cubicBezTo>
                    <a:pt x="11" y="734"/>
                    <a:pt x="13" y="734"/>
                    <a:pt x="13" y="734"/>
                  </a:cubicBezTo>
                  <a:cubicBezTo>
                    <a:pt x="11" y="729"/>
                    <a:pt x="11" y="729"/>
                    <a:pt x="11" y="729"/>
                  </a:cubicBezTo>
                  <a:cubicBezTo>
                    <a:pt x="13" y="727"/>
                    <a:pt x="13" y="727"/>
                    <a:pt x="13" y="727"/>
                  </a:cubicBezTo>
                  <a:cubicBezTo>
                    <a:pt x="10" y="719"/>
                    <a:pt x="10" y="719"/>
                    <a:pt x="10" y="719"/>
                  </a:cubicBezTo>
                  <a:cubicBezTo>
                    <a:pt x="9" y="722"/>
                    <a:pt x="9" y="722"/>
                    <a:pt x="9" y="722"/>
                  </a:cubicBezTo>
                  <a:cubicBezTo>
                    <a:pt x="11" y="726"/>
                    <a:pt x="11" y="726"/>
                    <a:pt x="11" y="726"/>
                  </a:cubicBezTo>
                  <a:cubicBezTo>
                    <a:pt x="7" y="727"/>
                    <a:pt x="7" y="727"/>
                    <a:pt x="7" y="727"/>
                  </a:cubicBezTo>
                  <a:cubicBezTo>
                    <a:pt x="7" y="727"/>
                    <a:pt x="7" y="731"/>
                    <a:pt x="9" y="733"/>
                  </a:cubicBezTo>
                  <a:close/>
                  <a:moveTo>
                    <a:pt x="16" y="715"/>
                  </a:moveTo>
                  <a:cubicBezTo>
                    <a:pt x="10" y="711"/>
                    <a:pt x="10" y="711"/>
                    <a:pt x="10" y="711"/>
                  </a:cubicBezTo>
                  <a:cubicBezTo>
                    <a:pt x="9" y="712"/>
                    <a:pt x="9" y="712"/>
                    <a:pt x="9" y="712"/>
                  </a:cubicBezTo>
                  <a:cubicBezTo>
                    <a:pt x="12" y="714"/>
                    <a:pt x="12" y="714"/>
                    <a:pt x="12" y="714"/>
                  </a:cubicBezTo>
                  <a:cubicBezTo>
                    <a:pt x="12" y="718"/>
                    <a:pt x="12" y="718"/>
                    <a:pt x="12" y="718"/>
                  </a:cubicBezTo>
                  <a:cubicBezTo>
                    <a:pt x="14" y="721"/>
                    <a:pt x="14" y="721"/>
                    <a:pt x="14" y="721"/>
                  </a:cubicBezTo>
                  <a:cubicBezTo>
                    <a:pt x="17" y="721"/>
                    <a:pt x="17" y="721"/>
                    <a:pt x="17" y="721"/>
                  </a:cubicBezTo>
                  <a:lnTo>
                    <a:pt x="16" y="715"/>
                  </a:lnTo>
                  <a:close/>
                  <a:moveTo>
                    <a:pt x="24" y="713"/>
                  </a:moveTo>
                  <a:cubicBezTo>
                    <a:pt x="28" y="719"/>
                    <a:pt x="28" y="719"/>
                    <a:pt x="28" y="719"/>
                  </a:cubicBezTo>
                  <a:cubicBezTo>
                    <a:pt x="32" y="717"/>
                    <a:pt x="32" y="717"/>
                    <a:pt x="32" y="717"/>
                  </a:cubicBezTo>
                  <a:cubicBezTo>
                    <a:pt x="34" y="706"/>
                    <a:pt x="34" y="706"/>
                    <a:pt x="34" y="706"/>
                  </a:cubicBezTo>
                  <a:cubicBezTo>
                    <a:pt x="33" y="705"/>
                    <a:pt x="33" y="705"/>
                    <a:pt x="33" y="705"/>
                  </a:cubicBezTo>
                  <a:cubicBezTo>
                    <a:pt x="29" y="710"/>
                    <a:pt x="29" y="710"/>
                    <a:pt x="29" y="710"/>
                  </a:cubicBezTo>
                  <a:cubicBezTo>
                    <a:pt x="29" y="710"/>
                    <a:pt x="28" y="710"/>
                    <a:pt x="26" y="711"/>
                  </a:cubicBezTo>
                  <a:cubicBezTo>
                    <a:pt x="24" y="711"/>
                    <a:pt x="24" y="713"/>
                    <a:pt x="24" y="713"/>
                  </a:cubicBezTo>
                  <a:close/>
                  <a:moveTo>
                    <a:pt x="22" y="703"/>
                  </a:moveTo>
                  <a:cubicBezTo>
                    <a:pt x="13" y="694"/>
                    <a:pt x="13" y="694"/>
                    <a:pt x="13" y="694"/>
                  </a:cubicBezTo>
                  <a:cubicBezTo>
                    <a:pt x="12" y="695"/>
                    <a:pt x="12" y="695"/>
                    <a:pt x="12" y="695"/>
                  </a:cubicBezTo>
                  <a:cubicBezTo>
                    <a:pt x="18" y="703"/>
                    <a:pt x="18" y="703"/>
                    <a:pt x="18" y="703"/>
                  </a:cubicBezTo>
                  <a:cubicBezTo>
                    <a:pt x="17" y="705"/>
                    <a:pt x="17" y="705"/>
                    <a:pt x="17" y="705"/>
                  </a:cubicBezTo>
                  <a:cubicBezTo>
                    <a:pt x="15" y="704"/>
                    <a:pt x="15" y="704"/>
                    <a:pt x="15" y="704"/>
                  </a:cubicBezTo>
                  <a:cubicBezTo>
                    <a:pt x="20" y="711"/>
                    <a:pt x="20" y="711"/>
                    <a:pt x="20" y="711"/>
                  </a:cubicBezTo>
                  <a:cubicBezTo>
                    <a:pt x="23" y="711"/>
                    <a:pt x="25" y="708"/>
                    <a:pt x="25" y="708"/>
                  </a:cubicBezTo>
                  <a:cubicBezTo>
                    <a:pt x="23" y="705"/>
                    <a:pt x="23" y="705"/>
                    <a:pt x="23" y="705"/>
                  </a:cubicBezTo>
                  <a:lnTo>
                    <a:pt x="22" y="703"/>
                  </a:lnTo>
                  <a:close/>
                  <a:moveTo>
                    <a:pt x="9" y="699"/>
                  </a:moveTo>
                  <a:cubicBezTo>
                    <a:pt x="8" y="699"/>
                    <a:pt x="8" y="699"/>
                    <a:pt x="8" y="699"/>
                  </a:cubicBezTo>
                  <a:cubicBezTo>
                    <a:pt x="8" y="699"/>
                    <a:pt x="10" y="703"/>
                    <a:pt x="11" y="704"/>
                  </a:cubicBezTo>
                  <a:cubicBezTo>
                    <a:pt x="12" y="705"/>
                    <a:pt x="14" y="707"/>
                    <a:pt x="14" y="707"/>
                  </a:cubicBezTo>
                  <a:cubicBezTo>
                    <a:pt x="14" y="707"/>
                    <a:pt x="15" y="705"/>
                    <a:pt x="13" y="703"/>
                  </a:cubicBezTo>
                  <a:cubicBezTo>
                    <a:pt x="12" y="701"/>
                    <a:pt x="9" y="699"/>
                    <a:pt x="9" y="699"/>
                  </a:cubicBezTo>
                  <a:close/>
                  <a:moveTo>
                    <a:pt x="10" y="707"/>
                  </a:moveTo>
                  <a:cubicBezTo>
                    <a:pt x="9" y="707"/>
                    <a:pt x="10" y="709"/>
                    <a:pt x="11" y="710"/>
                  </a:cubicBezTo>
                  <a:cubicBezTo>
                    <a:pt x="12" y="710"/>
                    <a:pt x="16" y="712"/>
                    <a:pt x="16" y="712"/>
                  </a:cubicBezTo>
                  <a:cubicBezTo>
                    <a:pt x="16" y="710"/>
                    <a:pt x="16" y="710"/>
                    <a:pt x="16" y="710"/>
                  </a:cubicBezTo>
                  <a:cubicBezTo>
                    <a:pt x="16" y="710"/>
                    <a:pt x="11" y="707"/>
                    <a:pt x="10" y="707"/>
                  </a:cubicBezTo>
                  <a:close/>
                  <a:moveTo>
                    <a:pt x="9" y="693"/>
                  </a:moveTo>
                  <a:cubicBezTo>
                    <a:pt x="7" y="695"/>
                    <a:pt x="7" y="695"/>
                    <a:pt x="7" y="695"/>
                  </a:cubicBezTo>
                  <a:cubicBezTo>
                    <a:pt x="11" y="698"/>
                    <a:pt x="11" y="698"/>
                    <a:pt x="11" y="698"/>
                  </a:cubicBezTo>
                  <a:lnTo>
                    <a:pt x="9" y="693"/>
                  </a:lnTo>
                  <a:close/>
                  <a:moveTo>
                    <a:pt x="10" y="692"/>
                  </a:moveTo>
                  <a:cubicBezTo>
                    <a:pt x="9" y="687"/>
                    <a:pt x="9" y="687"/>
                    <a:pt x="9" y="687"/>
                  </a:cubicBezTo>
                  <a:cubicBezTo>
                    <a:pt x="7" y="689"/>
                    <a:pt x="7" y="689"/>
                    <a:pt x="7" y="689"/>
                  </a:cubicBezTo>
                  <a:lnTo>
                    <a:pt x="10" y="692"/>
                  </a:lnTo>
                  <a:close/>
                  <a:moveTo>
                    <a:pt x="9" y="678"/>
                  </a:moveTo>
                  <a:cubicBezTo>
                    <a:pt x="11" y="676"/>
                    <a:pt x="11" y="676"/>
                    <a:pt x="11" y="676"/>
                  </a:cubicBezTo>
                  <a:cubicBezTo>
                    <a:pt x="12" y="678"/>
                    <a:pt x="12" y="678"/>
                    <a:pt x="12" y="678"/>
                  </a:cubicBezTo>
                  <a:cubicBezTo>
                    <a:pt x="12" y="678"/>
                    <a:pt x="15" y="676"/>
                    <a:pt x="15" y="674"/>
                  </a:cubicBezTo>
                  <a:cubicBezTo>
                    <a:pt x="15" y="671"/>
                    <a:pt x="12" y="670"/>
                    <a:pt x="12" y="670"/>
                  </a:cubicBezTo>
                  <a:cubicBezTo>
                    <a:pt x="10" y="671"/>
                    <a:pt x="10" y="671"/>
                    <a:pt x="10" y="671"/>
                  </a:cubicBezTo>
                  <a:cubicBezTo>
                    <a:pt x="10" y="671"/>
                    <a:pt x="8" y="675"/>
                    <a:pt x="9" y="678"/>
                  </a:cubicBezTo>
                  <a:close/>
                  <a:moveTo>
                    <a:pt x="6" y="680"/>
                  </a:moveTo>
                  <a:cubicBezTo>
                    <a:pt x="7" y="680"/>
                    <a:pt x="7" y="680"/>
                    <a:pt x="7" y="680"/>
                  </a:cubicBezTo>
                  <a:cubicBezTo>
                    <a:pt x="8" y="676"/>
                    <a:pt x="8" y="676"/>
                    <a:pt x="8" y="676"/>
                  </a:cubicBezTo>
                  <a:cubicBezTo>
                    <a:pt x="7" y="676"/>
                    <a:pt x="7" y="676"/>
                    <a:pt x="7" y="676"/>
                  </a:cubicBezTo>
                  <a:lnTo>
                    <a:pt x="6" y="680"/>
                  </a:lnTo>
                  <a:close/>
                  <a:moveTo>
                    <a:pt x="3" y="678"/>
                  </a:moveTo>
                  <a:cubicBezTo>
                    <a:pt x="0" y="678"/>
                    <a:pt x="1" y="681"/>
                    <a:pt x="2" y="681"/>
                  </a:cubicBezTo>
                  <a:cubicBezTo>
                    <a:pt x="4" y="682"/>
                    <a:pt x="7" y="677"/>
                    <a:pt x="3" y="678"/>
                  </a:cubicBezTo>
                  <a:close/>
                  <a:moveTo>
                    <a:pt x="7" y="661"/>
                  </a:moveTo>
                  <a:cubicBezTo>
                    <a:pt x="3" y="661"/>
                    <a:pt x="4" y="663"/>
                    <a:pt x="6" y="663"/>
                  </a:cubicBezTo>
                  <a:cubicBezTo>
                    <a:pt x="9" y="663"/>
                    <a:pt x="10" y="662"/>
                    <a:pt x="7" y="661"/>
                  </a:cubicBezTo>
                  <a:close/>
                  <a:moveTo>
                    <a:pt x="17" y="658"/>
                  </a:moveTo>
                  <a:cubicBezTo>
                    <a:pt x="14" y="657"/>
                    <a:pt x="14" y="657"/>
                    <a:pt x="14" y="657"/>
                  </a:cubicBezTo>
                  <a:cubicBezTo>
                    <a:pt x="11" y="660"/>
                    <a:pt x="11" y="660"/>
                    <a:pt x="11" y="660"/>
                  </a:cubicBezTo>
                  <a:cubicBezTo>
                    <a:pt x="13" y="662"/>
                    <a:pt x="13" y="662"/>
                    <a:pt x="13" y="662"/>
                  </a:cubicBezTo>
                  <a:lnTo>
                    <a:pt x="17" y="658"/>
                  </a:lnTo>
                  <a:close/>
                  <a:moveTo>
                    <a:pt x="18" y="649"/>
                  </a:moveTo>
                  <a:cubicBezTo>
                    <a:pt x="14" y="646"/>
                    <a:pt x="14" y="646"/>
                    <a:pt x="14" y="646"/>
                  </a:cubicBezTo>
                  <a:cubicBezTo>
                    <a:pt x="15" y="650"/>
                    <a:pt x="15" y="650"/>
                    <a:pt x="15" y="650"/>
                  </a:cubicBezTo>
                  <a:lnTo>
                    <a:pt x="18" y="649"/>
                  </a:lnTo>
                  <a:close/>
                  <a:moveTo>
                    <a:pt x="22" y="643"/>
                  </a:moveTo>
                  <a:cubicBezTo>
                    <a:pt x="17" y="645"/>
                    <a:pt x="17" y="645"/>
                    <a:pt x="17" y="645"/>
                  </a:cubicBezTo>
                  <a:cubicBezTo>
                    <a:pt x="22" y="647"/>
                    <a:pt x="22" y="647"/>
                    <a:pt x="22" y="647"/>
                  </a:cubicBezTo>
                  <a:lnTo>
                    <a:pt x="22" y="643"/>
                  </a:lnTo>
                  <a:close/>
                  <a:moveTo>
                    <a:pt x="14" y="639"/>
                  </a:moveTo>
                  <a:cubicBezTo>
                    <a:pt x="14" y="635"/>
                    <a:pt x="11" y="635"/>
                    <a:pt x="12" y="638"/>
                  </a:cubicBezTo>
                  <a:cubicBezTo>
                    <a:pt x="12" y="641"/>
                    <a:pt x="14" y="641"/>
                    <a:pt x="14" y="639"/>
                  </a:cubicBezTo>
                  <a:close/>
                  <a:moveTo>
                    <a:pt x="15" y="632"/>
                  </a:moveTo>
                  <a:cubicBezTo>
                    <a:pt x="24" y="629"/>
                    <a:pt x="24" y="629"/>
                    <a:pt x="24" y="629"/>
                  </a:cubicBezTo>
                  <a:cubicBezTo>
                    <a:pt x="25" y="626"/>
                    <a:pt x="25" y="626"/>
                    <a:pt x="25" y="626"/>
                  </a:cubicBezTo>
                  <a:cubicBezTo>
                    <a:pt x="19" y="626"/>
                    <a:pt x="19" y="626"/>
                    <a:pt x="19" y="626"/>
                  </a:cubicBezTo>
                  <a:cubicBezTo>
                    <a:pt x="15" y="623"/>
                    <a:pt x="15" y="623"/>
                    <a:pt x="15" y="623"/>
                  </a:cubicBezTo>
                  <a:cubicBezTo>
                    <a:pt x="15" y="626"/>
                    <a:pt x="15" y="626"/>
                    <a:pt x="15" y="626"/>
                  </a:cubicBezTo>
                  <a:cubicBezTo>
                    <a:pt x="12" y="627"/>
                    <a:pt x="12" y="627"/>
                    <a:pt x="12" y="627"/>
                  </a:cubicBezTo>
                  <a:cubicBezTo>
                    <a:pt x="16" y="628"/>
                    <a:pt x="16" y="628"/>
                    <a:pt x="16" y="628"/>
                  </a:cubicBezTo>
                  <a:lnTo>
                    <a:pt x="15" y="632"/>
                  </a:lnTo>
                  <a:close/>
                  <a:moveTo>
                    <a:pt x="12" y="630"/>
                  </a:moveTo>
                  <a:cubicBezTo>
                    <a:pt x="13" y="632"/>
                    <a:pt x="13" y="632"/>
                    <a:pt x="13" y="632"/>
                  </a:cubicBezTo>
                  <a:cubicBezTo>
                    <a:pt x="14" y="633"/>
                    <a:pt x="14" y="633"/>
                    <a:pt x="14" y="633"/>
                  </a:cubicBezTo>
                  <a:cubicBezTo>
                    <a:pt x="14" y="629"/>
                    <a:pt x="14" y="629"/>
                    <a:pt x="14" y="629"/>
                  </a:cubicBezTo>
                  <a:lnTo>
                    <a:pt x="12" y="630"/>
                  </a:lnTo>
                  <a:close/>
                  <a:moveTo>
                    <a:pt x="20" y="618"/>
                  </a:moveTo>
                  <a:cubicBezTo>
                    <a:pt x="22" y="619"/>
                    <a:pt x="22" y="623"/>
                    <a:pt x="22" y="623"/>
                  </a:cubicBezTo>
                  <a:cubicBezTo>
                    <a:pt x="25" y="623"/>
                    <a:pt x="25" y="623"/>
                    <a:pt x="25" y="623"/>
                  </a:cubicBezTo>
                  <a:cubicBezTo>
                    <a:pt x="25" y="616"/>
                    <a:pt x="25" y="616"/>
                    <a:pt x="25" y="616"/>
                  </a:cubicBezTo>
                  <a:cubicBezTo>
                    <a:pt x="20" y="615"/>
                    <a:pt x="20" y="615"/>
                    <a:pt x="20" y="615"/>
                  </a:cubicBezTo>
                  <a:cubicBezTo>
                    <a:pt x="20" y="615"/>
                    <a:pt x="18" y="617"/>
                    <a:pt x="20" y="618"/>
                  </a:cubicBezTo>
                  <a:close/>
                  <a:moveTo>
                    <a:pt x="36" y="604"/>
                  </a:moveTo>
                  <a:cubicBezTo>
                    <a:pt x="36" y="601"/>
                    <a:pt x="36" y="601"/>
                    <a:pt x="36" y="601"/>
                  </a:cubicBezTo>
                  <a:cubicBezTo>
                    <a:pt x="34" y="602"/>
                    <a:pt x="34" y="602"/>
                    <a:pt x="34" y="602"/>
                  </a:cubicBezTo>
                  <a:cubicBezTo>
                    <a:pt x="34" y="604"/>
                    <a:pt x="34" y="604"/>
                    <a:pt x="34" y="604"/>
                  </a:cubicBezTo>
                  <a:lnTo>
                    <a:pt x="36" y="604"/>
                  </a:lnTo>
                  <a:close/>
                  <a:moveTo>
                    <a:pt x="45" y="607"/>
                  </a:moveTo>
                  <a:cubicBezTo>
                    <a:pt x="48" y="605"/>
                    <a:pt x="48" y="601"/>
                    <a:pt x="44" y="600"/>
                  </a:cubicBezTo>
                  <a:cubicBezTo>
                    <a:pt x="40" y="598"/>
                    <a:pt x="40" y="603"/>
                    <a:pt x="40" y="603"/>
                  </a:cubicBezTo>
                  <a:cubicBezTo>
                    <a:pt x="39" y="604"/>
                    <a:pt x="39" y="604"/>
                    <a:pt x="39" y="604"/>
                  </a:cubicBezTo>
                  <a:cubicBezTo>
                    <a:pt x="39" y="607"/>
                    <a:pt x="42" y="608"/>
                    <a:pt x="45" y="607"/>
                  </a:cubicBezTo>
                  <a:close/>
                  <a:moveTo>
                    <a:pt x="42" y="598"/>
                  </a:moveTo>
                  <a:cubicBezTo>
                    <a:pt x="45" y="598"/>
                    <a:pt x="45" y="598"/>
                    <a:pt x="45" y="598"/>
                  </a:cubicBezTo>
                  <a:cubicBezTo>
                    <a:pt x="46" y="596"/>
                    <a:pt x="46" y="596"/>
                    <a:pt x="46" y="596"/>
                  </a:cubicBezTo>
                  <a:cubicBezTo>
                    <a:pt x="43" y="593"/>
                    <a:pt x="43" y="593"/>
                    <a:pt x="43" y="593"/>
                  </a:cubicBezTo>
                  <a:cubicBezTo>
                    <a:pt x="41" y="593"/>
                    <a:pt x="41" y="593"/>
                    <a:pt x="41" y="593"/>
                  </a:cubicBezTo>
                  <a:cubicBezTo>
                    <a:pt x="42" y="596"/>
                    <a:pt x="42" y="596"/>
                    <a:pt x="42" y="596"/>
                  </a:cubicBezTo>
                  <a:lnTo>
                    <a:pt x="42" y="598"/>
                  </a:lnTo>
                  <a:close/>
                  <a:moveTo>
                    <a:pt x="53" y="593"/>
                  </a:moveTo>
                  <a:cubicBezTo>
                    <a:pt x="49" y="594"/>
                    <a:pt x="49" y="594"/>
                    <a:pt x="49" y="594"/>
                  </a:cubicBezTo>
                  <a:cubicBezTo>
                    <a:pt x="49" y="603"/>
                    <a:pt x="49" y="603"/>
                    <a:pt x="49" y="603"/>
                  </a:cubicBezTo>
                  <a:cubicBezTo>
                    <a:pt x="57" y="598"/>
                    <a:pt x="57" y="598"/>
                    <a:pt x="57" y="598"/>
                  </a:cubicBezTo>
                  <a:lnTo>
                    <a:pt x="53" y="593"/>
                  </a:lnTo>
                  <a:close/>
                  <a:moveTo>
                    <a:pt x="57" y="593"/>
                  </a:moveTo>
                  <a:cubicBezTo>
                    <a:pt x="60" y="596"/>
                    <a:pt x="60" y="596"/>
                    <a:pt x="60" y="596"/>
                  </a:cubicBezTo>
                  <a:cubicBezTo>
                    <a:pt x="65" y="594"/>
                    <a:pt x="65" y="594"/>
                    <a:pt x="65" y="594"/>
                  </a:cubicBezTo>
                  <a:cubicBezTo>
                    <a:pt x="61" y="592"/>
                    <a:pt x="61" y="592"/>
                    <a:pt x="61" y="592"/>
                  </a:cubicBezTo>
                  <a:lnTo>
                    <a:pt x="57" y="593"/>
                  </a:lnTo>
                  <a:close/>
                  <a:moveTo>
                    <a:pt x="55" y="587"/>
                  </a:moveTo>
                  <a:cubicBezTo>
                    <a:pt x="51" y="591"/>
                    <a:pt x="51" y="591"/>
                    <a:pt x="51" y="591"/>
                  </a:cubicBezTo>
                  <a:cubicBezTo>
                    <a:pt x="58" y="591"/>
                    <a:pt x="58" y="591"/>
                    <a:pt x="58" y="591"/>
                  </a:cubicBezTo>
                  <a:lnTo>
                    <a:pt x="55" y="587"/>
                  </a:lnTo>
                  <a:close/>
                  <a:moveTo>
                    <a:pt x="57" y="586"/>
                  </a:moveTo>
                  <a:cubicBezTo>
                    <a:pt x="59" y="586"/>
                    <a:pt x="61" y="581"/>
                    <a:pt x="58" y="582"/>
                  </a:cubicBezTo>
                  <a:cubicBezTo>
                    <a:pt x="55" y="583"/>
                    <a:pt x="56" y="586"/>
                    <a:pt x="57" y="586"/>
                  </a:cubicBezTo>
                  <a:close/>
                  <a:moveTo>
                    <a:pt x="63" y="580"/>
                  </a:moveTo>
                  <a:cubicBezTo>
                    <a:pt x="59" y="579"/>
                    <a:pt x="59" y="579"/>
                    <a:pt x="59" y="579"/>
                  </a:cubicBezTo>
                  <a:cubicBezTo>
                    <a:pt x="62" y="582"/>
                    <a:pt x="62" y="582"/>
                    <a:pt x="62" y="582"/>
                  </a:cubicBezTo>
                  <a:lnTo>
                    <a:pt x="63" y="580"/>
                  </a:lnTo>
                  <a:close/>
                  <a:moveTo>
                    <a:pt x="63" y="577"/>
                  </a:moveTo>
                  <a:cubicBezTo>
                    <a:pt x="62" y="578"/>
                    <a:pt x="62" y="578"/>
                    <a:pt x="62" y="578"/>
                  </a:cubicBezTo>
                  <a:cubicBezTo>
                    <a:pt x="65" y="580"/>
                    <a:pt x="65" y="580"/>
                    <a:pt x="65" y="580"/>
                  </a:cubicBezTo>
                  <a:lnTo>
                    <a:pt x="63" y="577"/>
                  </a:lnTo>
                  <a:close/>
                  <a:moveTo>
                    <a:pt x="71" y="575"/>
                  </a:moveTo>
                  <a:cubicBezTo>
                    <a:pt x="71" y="571"/>
                    <a:pt x="71" y="571"/>
                    <a:pt x="71" y="571"/>
                  </a:cubicBezTo>
                  <a:cubicBezTo>
                    <a:pt x="69" y="571"/>
                    <a:pt x="69" y="571"/>
                    <a:pt x="69" y="571"/>
                  </a:cubicBezTo>
                  <a:cubicBezTo>
                    <a:pt x="69" y="575"/>
                    <a:pt x="69" y="575"/>
                    <a:pt x="69" y="575"/>
                  </a:cubicBezTo>
                  <a:lnTo>
                    <a:pt x="71" y="575"/>
                  </a:lnTo>
                  <a:close/>
                  <a:moveTo>
                    <a:pt x="80" y="578"/>
                  </a:moveTo>
                  <a:cubicBezTo>
                    <a:pt x="85" y="576"/>
                    <a:pt x="85" y="575"/>
                    <a:pt x="82" y="575"/>
                  </a:cubicBezTo>
                  <a:cubicBezTo>
                    <a:pt x="78" y="573"/>
                    <a:pt x="77" y="576"/>
                    <a:pt x="77" y="577"/>
                  </a:cubicBezTo>
                  <a:cubicBezTo>
                    <a:pt x="77" y="578"/>
                    <a:pt x="80" y="578"/>
                    <a:pt x="80" y="578"/>
                  </a:cubicBezTo>
                  <a:close/>
                  <a:moveTo>
                    <a:pt x="87" y="568"/>
                  </a:moveTo>
                  <a:cubicBezTo>
                    <a:pt x="82" y="567"/>
                    <a:pt x="82" y="567"/>
                    <a:pt x="82" y="567"/>
                  </a:cubicBezTo>
                  <a:cubicBezTo>
                    <a:pt x="80" y="568"/>
                    <a:pt x="80" y="568"/>
                    <a:pt x="80" y="568"/>
                  </a:cubicBezTo>
                  <a:cubicBezTo>
                    <a:pt x="83" y="571"/>
                    <a:pt x="83" y="571"/>
                    <a:pt x="83" y="571"/>
                  </a:cubicBezTo>
                  <a:lnTo>
                    <a:pt x="87" y="568"/>
                  </a:lnTo>
                  <a:close/>
                  <a:moveTo>
                    <a:pt x="110" y="557"/>
                  </a:moveTo>
                  <a:cubicBezTo>
                    <a:pt x="109" y="551"/>
                    <a:pt x="109" y="551"/>
                    <a:pt x="109" y="551"/>
                  </a:cubicBezTo>
                  <a:cubicBezTo>
                    <a:pt x="106" y="551"/>
                    <a:pt x="106" y="551"/>
                    <a:pt x="106" y="551"/>
                  </a:cubicBezTo>
                  <a:cubicBezTo>
                    <a:pt x="107" y="554"/>
                    <a:pt x="107" y="554"/>
                    <a:pt x="107" y="554"/>
                  </a:cubicBezTo>
                  <a:cubicBezTo>
                    <a:pt x="104" y="554"/>
                    <a:pt x="104" y="554"/>
                    <a:pt x="104" y="554"/>
                  </a:cubicBezTo>
                  <a:cubicBezTo>
                    <a:pt x="100" y="558"/>
                    <a:pt x="100" y="558"/>
                    <a:pt x="100" y="558"/>
                  </a:cubicBezTo>
                  <a:cubicBezTo>
                    <a:pt x="105" y="562"/>
                    <a:pt x="105" y="562"/>
                    <a:pt x="105" y="562"/>
                  </a:cubicBezTo>
                  <a:lnTo>
                    <a:pt x="110" y="557"/>
                  </a:lnTo>
                  <a:close/>
                  <a:moveTo>
                    <a:pt x="116" y="555"/>
                  </a:moveTo>
                  <a:cubicBezTo>
                    <a:pt x="116" y="552"/>
                    <a:pt x="116" y="552"/>
                    <a:pt x="116" y="552"/>
                  </a:cubicBezTo>
                  <a:cubicBezTo>
                    <a:pt x="111" y="553"/>
                    <a:pt x="111" y="553"/>
                    <a:pt x="111" y="553"/>
                  </a:cubicBezTo>
                  <a:cubicBezTo>
                    <a:pt x="112" y="557"/>
                    <a:pt x="112" y="557"/>
                    <a:pt x="112" y="557"/>
                  </a:cubicBezTo>
                  <a:lnTo>
                    <a:pt x="116" y="555"/>
                  </a:lnTo>
                  <a:close/>
                  <a:moveTo>
                    <a:pt x="113" y="548"/>
                  </a:moveTo>
                  <a:cubicBezTo>
                    <a:pt x="111" y="552"/>
                    <a:pt x="111" y="552"/>
                    <a:pt x="111" y="552"/>
                  </a:cubicBezTo>
                  <a:cubicBezTo>
                    <a:pt x="115" y="551"/>
                    <a:pt x="115" y="551"/>
                    <a:pt x="115" y="551"/>
                  </a:cubicBezTo>
                  <a:lnTo>
                    <a:pt x="113" y="548"/>
                  </a:lnTo>
                  <a:close/>
                  <a:moveTo>
                    <a:pt x="124" y="545"/>
                  </a:moveTo>
                  <a:cubicBezTo>
                    <a:pt x="117" y="545"/>
                    <a:pt x="121" y="549"/>
                    <a:pt x="123" y="549"/>
                  </a:cubicBezTo>
                  <a:cubicBezTo>
                    <a:pt x="126" y="550"/>
                    <a:pt x="130" y="545"/>
                    <a:pt x="124" y="545"/>
                  </a:cubicBezTo>
                  <a:close/>
                  <a:moveTo>
                    <a:pt x="135" y="547"/>
                  </a:moveTo>
                  <a:cubicBezTo>
                    <a:pt x="133" y="542"/>
                    <a:pt x="133" y="542"/>
                    <a:pt x="133" y="542"/>
                  </a:cubicBezTo>
                  <a:cubicBezTo>
                    <a:pt x="132" y="544"/>
                    <a:pt x="132" y="544"/>
                    <a:pt x="132" y="544"/>
                  </a:cubicBezTo>
                  <a:cubicBezTo>
                    <a:pt x="129" y="541"/>
                    <a:pt x="129" y="541"/>
                    <a:pt x="129" y="541"/>
                  </a:cubicBezTo>
                  <a:cubicBezTo>
                    <a:pt x="127" y="542"/>
                    <a:pt x="127" y="542"/>
                    <a:pt x="127" y="542"/>
                  </a:cubicBezTo>
                  <a:cubicBezTo>
                    <a:pt x="132" y="549"/>
                    <a:pt x="132" y="549"/>
                    <a:pt x="132" y="549"/>
                  </a:cubicBezTo>
                  <a:lnTo>
                    <a:pt x="135" y="547"/>
                  </a:lnTo>
                  <a:close/>
                  <a:moveTo>
                    <a:pt x="118" y="535"/>
                  </a:moveTo>
                  <a:cubicBezTo>
                    <a:pt x="123" y="537"/>
                    <a:pt x="123" y="537"/>
                    <a:pt x="123" y="537"/>
                  </a:cubicBezTo>
                  <a:cubicBezTo>
                    <a:pt x="127" y="536"/>
                    <a:pt x="127" y="536"/>
                    <a:pt x="127" y="536"/>
                  </a:cubicBezTo>
                  <a:cubicBezTo>
                    <a:pt x="127" y="536"/>
                    <a:pt x="127" y="529"/>
                    <a:pt x="123" y="530"/>
                  </a:cubicBezTo>
                  <a:cubicBezTo>
                    <a:pt x="117" y="530"/>
                    <a:pt x="115" y="531"/>
                    <a:pt x="115" y="531"/>
                  </a:cubicBezTo>
                  <a:cubicBezTo>
                    <a:pt x="116" y="535"/>
                    <a:pt x="116" y="535"/>
                    <a:pt x="116" y="535"/>
                  </a:cubicBezTo>
                  <a:lnTo>
                    <a:pt x="118" y="535"/>
                  </a:lnTo>
                  <a:close/>
                  <a:moveTo>
                    <a:pt x="138" y="522"/>
                  </a:moveTo>
                  <a:cubicBezTo>
                    <a:pt x="138" y="522"/>
                    <a:pt x="131" y="524"/>
                    <a:pt x="131" y="528"/>
                  </a:cubicBezTo>
                  <a:cubicBezTo>
                    <a:pt x="131" y="533"/>
                    <a:pt x="138" y="530"/>
                    <a:pt x="145" y="529"/>
                  </a:cubicBezTo>
                  <a:cubicBezTo>
                    <a:pt x="154" y="526"/>
                    <a:pt x="158" y="523"/>
                    <a:pt x="156" y="522"/>
                  </a:cubicBezTo>
                  <a:cubicBezTo>
                    <a:pt x="154" y="521"/>
                    <a:pt x="150" y="521"/>
                    <a:pt x="150" y="521"/>
                  </a:cubicBezTo>
                  <a:cubicBezTo>
                    <a:pt x="150" y="518"/>
                    <a:pt x="150" y="518"/>
                    <a:pt x="150" y="518"/>
                  </a:cubicBezTo>
                  <a:cubicBezTo>
                    <a:pt x="150" y="518"/>
                    <a:pt x="147" y="518"/>
                    <a:pt x="143" y="519"/>
                  </a:cubicBezTo>
                  <a:cubicBezTo>
                    <a:pt x="139" y="519"/>
                    <a:pt x="138" y="522"/>
                    <a:pt x="138" y="522"/>
                  </a:cubicBezTo>
                  <a:close/>
                  <a:moveTo>
                    <a:pt x="139" y="516"/>
                  </a:moveTo>
                  <a:cubicBezTo>
                    <a:pt x="147" y="514"/>
                    <a:pt x="147" y="514"/>
                    <a:pt x="147" y="514"/>
                  </a:cubicBezTo>
                  <a:cubicBezTo>
                    <a:pt x="146" y="508"/>
                    <a:pt x="146" y="508"/>
                    <a:pt x="146" y="508"/>
                  </a:cubicBezTo>
                  <a:cubicBezTo>
                    <a:pt x="146" y="508"/>
                    <a:pt x="142" y="513"/>
                    <a:pt x="139" y="513"/>
                  </a:cubicBezTo>
                  <a:cubicBezTo>
                    <a:pt x="137" y="514"/>
                    <a:pt x="131" y="515"/>
                    <a:pt x="131" y="515"/>
                  </a:cubicBezTo>
                  <a:cubicBezTo>
                    <a:pt x="132" y="516"/>
                    <a:pt x="132" y="516"/>
                    <a:pt x="132" y="516"/>
                  </a:cubicBezTo>
                  <a:lnTo>
                    <a:pt x="139" y="516"/>
                  </a:lnTo>
                  <a:close/>
                  <a:moveTo>
                    <a:pt x="159" y="517"/>
                  </a:moveTo>
                  <a:cubicBezTo>
                    <a:pt x="154" y="518"/>
                    <a:pt x="154" y="518"/>
                    <a:pt x="154" y="518"/>
                  </a:cubicBezTo>
                  <a:cubicBezTo>
                    <a:pt x="153" y="519"/>
                    <a:pt x="153" y="519"/>
                    <a:pt x="153" y="519"/>
                  </a:cubicBezTo>
                  <a:cubicBezTo>
                    <a:pt x="159" y="519"/>
                    <a:pt x="159" y="519"/>
                    <a:pt x="159" y="519"/>
                  </a:cubicBezTo>
                  <a:lnTo>
                    <a:pt x="159" y="517"/>
                  </a:lnTo>
                  <a:close/>
                  <a:moveTo>
                    <a:pt x="162" y="515"/>
                  </a:moveTo>
                  <a:cubicBezTo>
                    <a:pt x="162" y="521"/>
                    <a:pt x="162" y="521"/>
                    <a:pt x="162" y="521"/>
                  </a:cubicBezTo>
                  <a:cubicBezTo>
                    <a:pt x="166" y="519"/>
                    <a:pt x="166" y="519"/>
                    <a:pt x="166" y="519"/>
                  </a:cubicBezTo>
                  <a:lnTo>
                    <a:pt x="162" y="515"/>
                  </a:lnTo>
                  <a:close/>
                  <a:moveTo>
                    <a:pt x="235" y="425"/>
                  </a:moveTo>
                  <a:cubicBezTo>
                    <a:pt x="235" y="425"/>
                    <a:pt x="232" y="424"/>
                    <a:pt x="230" y="425"/>
                  </a:cubicBezTo>
                  <a:cubicBezTo>
                    <a:pt x="227" y="427"/>
                    <a:pt x="229" y="430"/>
                    <a:pt x="229" y="430"/>
                  </a:cubicBezTo>
                  <a:lnTo>
                    <a:pt x="235" y="425"/>
                  </a:lnTo>
                  <a:close/>
                  <a:moveTo>
                    <a:pt x="215" y="439"/>
                  </a:moveTo>
                  <a:cubicBezTo>
                    <a:pt x="216" y="439"/>
                    <a:pt x="214" y="441"/>
                    <a:pt x="214" y="441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22" y="439"/>
                    <a:pt x="222" y="439"/>
                    <a:pt x="222" y="439"/>
                  </a:cubicBezTo>
                  <a:cubicBezTo>
                    <a:pt x="222" y="439"/>
                    <a:pt x="220" y="434"/>
                    <a:pt x="214" y="435"/>
                  </a:cubicBezTo>
                  <a:cubicBezTo>
                    <a:pt x="210" y="436"/>
                    <a:pt x="207" y="440"/>
                    <a:pt x="207" y="440"/>
                  </a:cubicBezTo>
                  <a:cubicBezTo>
                    <a:pt x="210" y="442"/>
                    <a:pt x="210" y="442"/>
                    <a:pt x="210" y="442"/>
                  </a:cubicBezTo>
                  <a:cubicBezTo>
                    <a:pt x="210" y="442"/>
                    <a:pt x="214" y="438"/>
                    <a:pt x="215" y="439"/>
                  </a:cubicBezTo>
                  <a:close/>
                  <a:moveTo>
                    <a:pt x="239" y="396"/>
                  </a:moveTo>
                  <a:cubicBezTo>
                    <a:pt x="244" y="390"/>
                    <a:pt x="244" y="390"/>
                    <a:pt x="244" y="390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36" y="386"/>
                    <a:pt x="237" y="391"/>
                  </a:cubicBezTo>
                  <a:cubicBezTo>
                    <a:pt x="237" y="396"/>
                    <a:pt x="239" y="396"/>
                    <a:pt x="239" y="396"/>
                  </a:cubicBezTo>
                  <a:close/>
                  <a:moveTo>
                    <a:pt x="242" y="408"/>
                  </a:moveTo>
                  <a:cubicBezTo>
                    <a:pt x="244" y="408"/>
                    <a:pt x="244" y="408"/>
                    <a:pt x="244" y="408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4" y="402"/>
                    <a:pt x="244" y="402"/>
                    <a:pt x="244" y="402"/>
                  </a:cubicBezTo>
                  <a:lnTo>
                    <a:pt x="242" y="408"/>
                  </a:lnTo>
                  <a:close/>
                  <a:moveTo>
                    <a:pt x="259" y="367"/>
                  </a:moveTo>
                  <a:cubicBezTo>
                    <a:pt x="259" y="367"/>
                    <a:pt x="254" y="371"/>
                    <a:pt x="253" y="373"/>
                  </a:cubicBezTo>
                  <a:cubicBezTo>
                    <a:pt x="252" y="374"/>
                    <a:pt x="255" y="378"/>
                    <a:pt x="255" y="378"/>
                  </a:cubicBezTo>
                  <a:cubicBezTo>
                    <a:pt x="260" y="373"/>
                    <a:pt x="260" y="373"/>
                    <a:pt x="260" y="373"/>
                  </a:cubicBezTo>
                  <a:cubicBezTo>
                    <a:pt x="265" y="370"/>
                    <a:pt x="265" y="370"/>
                    <a:pt x="265" y="370"/>
                  </a:cubicBezTo>
                  <a:cubicBezTo>
                    <a:pt x="266" y="367"/>
                    <a:pt x="266" y="367"/>
                    <a:pt x="266" y="367"/>
                  </a:cubicBezTo>
                  <a:cubicBezTo>
                    <a:pt x="260" y="370"/>
                    <a:pt x="260" y="370"/>
                    <a:pt x="260" y="370"/>
                  </a:cubicBezTo>
                  <a:lnTo>
                    <a:pt x="259" y="367"/>
                  </a:lnTo>
                  <a:close/>
                  <a:moveTo>
                    <a:pt x="253" y="366"/>
                  </a:moveTo>
                  <a:cubicBezTo>
                    <a:pt x="259" y="363"/>
                    <a:pt x="259" y="363"/>
                    <a:pt x="259" y="363"/>
                  </a:cubicBezTo>
                  <a:cubicBezTo>
                    <a:pt x="260" y="360"/>
                    <a:pt x="260" y="360"/>
                    <a:pt x="260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60" y="357"/>
                    <a:pt x="260" y="357"/>
                    <a:pt x="260" y="357"/>
                  </a:cubicBezTo>
                  <a:cubicBezTo>
                    <a:pt x="259" y="353"/>
                    <a:pt x="259" y="353"/>
                    <a:pt x="259" y="353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52" y="363"/>
                    <a:pt x="252" y="363"/>
                    <a:pt x="252" y="363"/>
                  </a:cubicBezTo>
                  <a:lnTo>
                    <a:pt x="253" y="366"/>
                  </a:lnTo>
                  <a:close/>
                  <a:moveTo>
                    <a:pt x="263" y="349"/>
                  </a:moveTo>
                  <a:cubicBezTo>
                    <a:pt x="262" y="352"/>
                    <a:pt x="262" y="352"/>
                    <a:pt x="262" y="352"/>
                  </a:cubicBezTo>
                  <a:cubicBezTo>
                    <a:pt x="264" y="355"/>
                    <a:pt x="264" y="355"/>
                    <a:pt x="264" y="355"/>
                  </a:cubicBezTo>
                  <a:cubicBezTo>
                    <a:pt x="268" y="350"/>
                    <a:pt x="268" y="350"/>
                    <a:pt x="268" y="350"/>
                  </a:cubicBezTo>
                  <a:lnTo>
                    <a:pt x="263" y="349"/>
                  </a:lnTo>
                  <a:close/>
                  <a:moveTo>
                    <a:pt x="264" y="359"/>
                  </a:moveTo>
                  <a:cubicBezTo>
                    <a:pt x="265" y="357"/>
                    <a:pt x="265" y="357"/>
                    <a:pt x="265" y="357"/>
                  </a:cubicBezTo>
                  <a:cubicBezTo>
                    <a:pt x="262" y="357"/>
                    <a:pt x="262" y="357"/>
                    <a:pt x="262" y="357"/>
                  </a:cubicBezTo>
                  <a:lnTo>
                    <a:pt x="264" y="359"/>
                  </a:lnTo>
                  <a:close/>
                  <a:moveTo>
                    <a:pt x="266" y="343"/>
                  </a:moveTo>
                  <a:cubicBezTo>
                    <a:pt x="269" y="340"/>
                    <a:pt x="269" y="340"/>
                    <a:pt x="269" y="340"/>
                  </a:cubicBezTo>
                  <a:cubicBezTo>
                    <a:pt x="265" y="339"/>
                    <a:pt x="265" y="339"/>
                    <a:pt x="265" y="339"/>
                  </a:cubicBezTo>
                  <a:lnTo>
                    <a:pt x="266" y="343"/>
                  </a:lnTo>
                  <a:close/>
                  <a:moveTo>
                    <a:pt x="261" y="330"/>
                  </a:moveTo>
                  <a:cubicBezTo>
                    <a:pt x="258" y="329"/>
                    <a:pt x="258" y="329"/>
                    <a:pt x="258" y="329"/>
                  </a:cubicBezTo>
                  <a:cubicBezTo>
                    <a:pt x="257" y="333"/>
                    <a:pt x="257" y="333"/>
                    <a:pt x="257" y="333"/>
                  </a:cubicBezTo>
                  <a:cubicBezTo>
                    <a:pt x="260" y="332"/>
                    <a:pt x="260" y="332"/>
                    <a:pt x="260" y="332"/>
                  </a:cubicBezTo>
                  <a:lnTo>
                    <a:pt x="261" y="330"/>
                  </a:lnTo>
                  <a:close/>
                  <a:moveTo>
                    <a:pt x="272" y="351"/>
                  </a:moveTo>
                  <a:cubicBezTo>
                    <a:pt x="269" y="350"/>
                    <a:pt x="269" y="350"/>
                    <a:pt x="269" y="350"/>
                  </a:cubicBezTo>
                  <a:cubicBezTo>
                    <a:pt x="268" y="356"/>
                    <a:pt x="268" y="356"/>
                    <a:pt x="268" y="356"/>
                  </a:cubicBezTo>
                  <a:lnTo>
                    <a:pt x="272" y="351"/>
                  </a:lnTo>
                  <a:close/>
                  <a:moveTo>
                    <a:pt x="280" y="319"/>
                  </a:moveTo>
                  <a:cubicBezTo>
                    <a:pt x="278" y="317"/>
                    <a:pt x="278" y="317"/>
                    <a:pt x="278" y="317"/>
                  </a:cubicBezTo>
                  <a:cubicBezTo>
                    <a:pt x="276" y="320"/>
                    <a:pt x="276" y="320"/>
                    <a:pt x="276" y="320"/>
                  </a:cubicBezTo>
                  <a:lnTo>
                    <a:pt x="280" y="319"/>
                  </a:lnTo>
                  <a:close/>
                  <a:moveTo>
                    <a:pt x="284" y="313"/>
                  </a:moveTo>
                  <a:cubicBezTo>
                    <a:pt x="279" y="312"/>
                    <a:pt x="279" y="312"/>
                    <a:pt x="279" y="312"/>
                  </a:cubicBezTo>
                  <a:cubicBezTo>
                    <a:pt x="276" y="315"/>
                    <a:pt x="276" y="315"/>
                    <a:pt x="276" y="315"/>
                  </a:cubicBezTo>
                  <a:cubicBezTo>
                    <a:pt x="284" y="315"/>
                    <a:pt x="284" y="315"/>
                    <a:pt x="284" y="315"/>
                  </a:cubicBezTo>
                  <a:lnTo>
                    <a:pt x="284" y="313"/>
                  </a:lnTo>
                  <a:close/>
                  <a:moveTo>
                    <a:pt x="301" y="300"/>
                  </a:moveTo>
                  <a:cubicBezTo>
                    <a:pt x="304" y="290"/>
                    <a:pt x="304" y="290"/>
                    <a:pt x="304" y="290"/>
                  </a:cubicBezTo>
                  <a:cubicBezTo>
                    <a:pt x="302" y="289"/>
                    <a:pt x="302" y="289"/>
                    <a:pt x="302" y="289"/>
                  </a:cubicBezTo>
                  <a:cubicBezTo>
                    <a:pt x="301" y="294"/>
                    <a:pt x="301" y="294"/>
                    <a:pt x="301" y="294"/>
                  </a:cubicBezTo>
                  <a:cubicBezTo>
                    <a:pt x="297" y="292"/>
                    <a:pt x="297" y="292"/>
                    <a:pt x="297" y="292"/>
                  </a:cubicBezTo>
                  <a:cubicBezTo>
                    <a:pt x="296" y="297"/>
                    <a:pt x="296" y="297"/>
                    <a:pt x="296" y="297"/>
                  </a:cubicBezTo>
                  <a:cubicBezTo>
                    <a:pt x="300" y="298"/>
                    <a:pt x="300" y="298"/>
                    <a:pt x="300" y="298"/>
                  </a:cubicBezTo>
                  <a:cubicBezTo>
                    <a:pt x="300" y="300"/>
                    <a:pt x="300" y="300"/>
                    <a:pt x="300" y="300"/>
                  </a:cubicBezTo>
                  <a:lnTo>
                    <a:pt x="301" y="300"/>
                  </a:lnTo>
                  <a:close/>
                  <a:moveTo>
                    <a:pt x="305" y="276"/>
                  </a:moveTo>
                  <a:cubicBezTo>
                    <a:pt x="298" y="279"/>
                    <a:pt x="304" y="279"/>
                    <a:pt x="306" y="278"/>
                  </a:cubicBezTo>
                  <a:cubicBezTo>
                    <a:pt x="311" y="276"/>
                    <a:pt x="310" y="273"/>
                    <a:pt x="305" y="276"/>
                  </a:cubicBezTo>
                  <a:close/>
                  <a:moveTo>
                    <a:pt x="262" y="260"/>
                  </a:moveTo>
                  <a:cubicBezTo>
                    <a:pt x="260" y="266"/>
                    <a:pt x="260" y="266"/>
                    <a:pt x="260" y="266"/>
                  </a:cubicBezTo>
                  <a:cubicBezTo>
                    <a:pt x="265" y="263"/>
                    <a:pt x="265" y="263"/>
                    <a:pt x="265" y="263"/>
                  </a:cubicBezTo>
                  <a:lnTo>
                    <a:pt x="262" y="260"/>
                  </a:lnTo>
                  <a:close/>
                  <a:moveTo>
                    <a:pt x="320" y="244"/>
                  </a:moveTo>
                  <a:cubicBezTo>
                    <a:pt x="327" y="242"/>
                    <a:pt x="327" y="242"/>
                    <a:pt x="327" y="242"/>
                  </a:cubicBezTo>
                  <a:cubicBezTo>
                    <a:pt x="327" y="241"/>
                    <a:pt x="327" y="241"/>
                    <a:pt x="327" y="241"/>
                  </a:cubicBezTo>
                  <a:cubicBezTo>
                    <a:pt x="320" y="239"/>
                    <a:pt x="320" y="239"/>
                    <a:pt x="320" y="239"/>
                  </a:cubicBezTo>
                  <a:lnTo>
                    <a:pt x="320" y="244"/>
                  </a:lnTo>
                  <a:close/>
                  <a:moveTo>
                    <a:pt x="323" y="236"/>
                  </a:moveTo>
                  <a:cubicBezTo>
                    <a:pt x="327" y="239"/>
                    <a:pt x="327" y="239"/>
                    <a:pt x="327" y="239"/>
                  </a:cubicBezTo>
                  <a:cubicBezTo>
                    <a:pt x="327" y="238"/>
                    <a:pt x="324" y="234"/>
                    <a:pt x="324" y="234"/>
                  </a:cubicBezTo>
                  <a:lnTo>
                    <a:pt x="323" y="236"/>
                  </a:lnTo>
                  <a:close/>
                  <a:moveTo>
                    <a:pt x="353" y="201"/>
                  </a:moveTo>
                  <a:cubicBezTo>
                    <a:pt x="346" y="195"/>
                    <a:pt x="347" y="207"/>
                    <a:pt x="347" y="207"/>
                  </a:cubicBezTo>
                  <a:cubicBezTo>
                    <a:pt x="344" y="210"/>
                    <a:pt x="344" y="210"/>
                    <a:pt x="344" y="210"/>
                  </a:cubicBezTo>
                  <a:cubicBezTo>
                    <a:pt x="345" y="210"/>
                    <a:pt x="345" y="210"/>
                    <a:pt x="345" y="210"/>
                  </a:cubicBezTo>
                  <a:cubicBezTo>
                    <a:pt x="351" y="208"/>
                    <a:pt x="351" y="208"/>
                    <a:pt x="351" y="208"/>
                  </a:cubicBezTo>
                  <a:cubicBezTo>
                    <a:pt x="351" y="208"/>
                    <a:pt x="358" y="206"/>
                    <a:pt x="353" y="201"/>
                  </a:cubicBezTo>
                  <a:close/>
                  <a:moveTo>
                    <a:pt x="343" y="217"/>
                  </a:moveTo>
                  <a:cubicBezTo>
                    <a:pt x="348" y="213"/>
                    <a:pt x="348" y="213"/>
                    <a:pt x="348" y="213"/>
                  </a:cubicBezTo>
                  <a:cubicBezTo>
                    <a:pt x="343" y="214"/>
                    <a:pt x="343" y="214"/>
                    <a:pt x="343" y="214"/>
                  </a:cubicBezTo>
                  <a:lnTo>
                    <a:pt x="343" y="217"/>
                  </a:lnTo>
                  <a:close/>
                  <a:moveTo>
                    <a:pt x="350" y="229"/>
                  </a:moveTo>
                  <a:cubicBezTo>
                    <a:pt x="348" y="232"/>
                    <a:pt x="348" y="232"/>
                    <a:pt x="348" y="232"/>
                  </a:cubicBezTo>
                  <a:cubicBezTo>
                    <a:pt x="354" y="232"/>
                    <a:pt x="354" y="232"/>
                    <a:pt x="354" y="232"/>
                  </a:cubicBezTo>
                  <a:lnTo>
                    <a:pt x="350" y="229"/>
                  </a:lnTo>
                  <a:close/>
                  <a:moveTo>
                    <a:pt x="265" y="251"/>
                  </a:moveTo>
                  <a:cubicBezTo>
                    <a:pt x="265" y="251"/>
                    <a:pt x="270" y="250"/>
                    <a:pt x="271" y="247"/>
                  </a:cubicBezTo>
                  <a:cubicBezTo>
                    <a:pt x="271" y="245"/>
                    <a:pt x="270" y="242"/>
                    <a:pt x="271" y="242"/>
                  </a:cubicBezTo>
                  <a:cubicBezTo>
                    <a:pt x="272" y="242"/>
                    <a:pt x="275" y="238"/>
                    <a:pt x="275" y="238"/>
                  </a:cubicBezTo>
                  <a:cubicBezTo>
                    <a:pt x="275" y="238"/>
                    <a:pt x="281" y="237"/>
                    <a:pt x="281" y="232"/>
                  </a:cubicBezTo>
                  <a:cubicBezTo>
                    <a:pt x="281" y="226"/>
                    <a:pt x="278" y="227"/>
                    <a:pt x="278" y="227"/>
                  </a:cubicBezTo>
                  <a:cubicBezTo>
                    <a:pt x="274" y="235"/>
                    <a:pt x="274" y="235"/>
                    <a:pt x="274" y="235"/>
                  </a:cubicBezTo>
                  <a:cubicBezTo>
                    <a:pt x="272" y="232"/>
                    <a:pt x="272" y="232"/>
                    <a:pt x="272" y="232"/>
                  </a:cubicBezTo>
                  <a:cubicBezTo>
                    <a:pt x="272" y="232"/>
                    <a:pt x="266" y="239"/>
                    <a:pt x="266" y="242"/>
                  </a:cubicBezTo>
                  <a:cubicBezTo>
                    <a:pt x="265" y="245"/>
                    <a:pt x="266" y="247"/>
                    <a:pt x="266" y="248"/>
                  </a:cubicBezTo>
                  <a:cubicBezTo>
                    <a:pt x="266" y="249"/>
                    <a:pt x="264" y="250"/>
                    <a:pt x="265" y="251"/>
                  </a:cubicBezTo>
                  <a:close/>
                  <a:moveTo>
                    <a:pt x="282" y="233"/>
                  </a:moveTo>
                  <a:cubicBezTo>
                    <a:pt x="282" y="233"/>
                    <a:pt x="287" y="233"/>
                    <a:pt x="289" y="232"/>
                  </a:cubicBezTo>
                  <a:cubicBezTo>
                    <a:pt x="292" y="231"/>
                    <a:pt x="290" y="226"/>
                    <a:pt x="290" y="226"/>
                  </a:cubicBezTo>
                  <a:cubicBezTo>
                    <a:pt x="290" y="226"/>
                    <a:pt x="297" y="222"/>
                    <a:pt x="301" y="221"/>
                  </a:cubicBezTo>
                  <a:cubicBezTo>
                    <a:pt x="303" y="220"/>
                    <a:pt x="298" y="215"/>
                    <a:pt x="296" y="215"/>
                  </a:cubicBezTo>
                  <a:cubicBezTo>
                    <a:pt x="293" y="215"/>
                    <a:pt x="298" y="219"/>
                    <a:pt x="296" y="220"/>
                  </a:cubicBezTo>
                  <a:cubicBezTo>
                    <a:pt x="294" y="221"/>
                    <a:pt x="292" y="215"/>
                    <a:pt x="292" y="215"/>
                  </a:cubicBezTo>
                  <a:cubicBezTo>
                    <a:pt x="288" y="219"/>
                    <a:pt x="288" y="219"/>
                    <a:pt x="288" y="219"/>
                  </a:cubicBezTo>
                  <a:cubicBezTo>
                    <a:pt x="285" y="220"/>
                    <a:pt x="285" y="220"/>
                    <a:pt x="285" y="220"/>
                  </a:cubicBezTo>
                  <a:cubicBezTo>
                    <a:pt x="285" y="223"/>
                    <a:pt x="285" y="223"/>
                    <a:pt x="285" y="223"/>
                  </a:cubicBezTo>
                  <a:cubicBezTo>
                    <a:pt x="282" y="224"/>
                    <a:pt x="282" y="224"/>
                    <a:pt x="282" y="224"/>
                  </a:cubicBezTo>
                  <a:cubicBezTo>
                    <a:pt x="282" y="227"/>
                    <a:pt x="282" y="227"/>
                    <a:pt x="282" y="227"/>
                  </a:cubicBezTo>
                  <a:cubicBezTo>
                    <a:pt x="284" y="229"/>
                    <a:pt x="284" y="229"/>
                    <a:pt x="284" y="229"/>
                  </a:cubicBezTo>
                  <a:lnTo>
                    <a:pt x="282" y="233"/>
                  </a:lnTo>
                  <a:close/>
                  <a:moveTo>
                    <a:pt x="303" y="221"/>
                  </a:moveTo>
                  <a:cubicBezTo>
                    <a:pt x="303" y="223"/>
                    <a:pt x="301" y="226"/>
                    <a:pt x="301" y="226"/>
                  </a:cubicBezTo>
                  <a:cubicBezTo>
                    <a:pt x="310" y="222"/>
                    <a:pt x="310" y="222"/>
                    <a:pt x="310" y="222"/>
                  </a:cubicBezTo>
                  <a:cubicBezTo>
                    <a:pt x="311" y="216"/>
                    <a:pt x="311" y="216"/>
                    <a:pt x="311" y="216"/>
                  </a:cubicBezTo>
                  <a:cubicBezTo>
                    <a:pt x="313" y="220"/>
                    <a:pt x="313" y="220"/>
                    <a:pt x="313" y="220"/>
                  </a:cubicBezTo>
                  <a:cubicBezTo>
                    <a:pt x="322" y="207"/>
                    <a:pt x="322" y="207"/>
                    <a:pt x="322" y="207"/>
                  </a:cubicBezTo>
                  <a:cubicBezTo>
                    <a:pt x="322" y="207"/>
                    <a:pt x="317" y="208"/>
                    <a:pt x="317" y="207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05" y="213"/>
                    <a:pt x="305" y="213"/>
                    <a:pt x="305" y="213"/>
                  </a:cubicBezTo>
                  <a:cubicBezTo>
                    <a:pt x="306" y="217"/>
                    <a:pt x="306" y="217"/>
                    <a:pt x="306" y="217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16"/>
                    <a:pt x="304" y="219"/>
                    <a:pt x="303" y="221"/>
                  </a:cubicBezTo>
                  <a:close/>
                  <a:moveTo>
                    <a:pt x="362" y="187"/>
                  </a:moveTo>
                  <a:cubicBezTo>
                    <a:pt x="362" y="187"/>
                    <a:pt x="366" y="187"/>
                    <a:pt x="367" y="186"/>
                  </a:cubicBezTo>
                  <a:cubicBezTo>
                    <a:pt x="369" y="186"/>
                    <a:pt x="372" y="184"/>
                    <a:pt x="372" y="184"/>
                  </a:cubicBezTo>
                  <a:cubicBezTo>
                    <a:pt x="367" y="178"/>
                    <a:pt x="367" y="178"/>
                    <a:pt x="367" y="178"/>
                  </a:cubicBezTo>
                  <a:lnTo>
                    <a:pt x="362" y="187"/>
                  </a:lnTo>
                  <a:close/>
                  <a:moveTo>
                    <a:pt x="378" y="177"/>
                  </a:moveTo>
                  <a:cubicBezTo>
                    <a:pt x="377" y="175"/>
                    <a:pt x="376" y="174"/>
                    <a:pt x="374" y="174"/>
                  </a:cubicBezTo>
                  <a:cubicBezTo>
                    <a:pt x="371" y="173"/>
                    <a:pt x="369" y="175"/>
                    <a:pt x="369" y="175"/>
                  </a:cubicBezTo>
                  <a:cubicBezTo>
                    <a:pt x="369" y="175"/>
                    <a:pt x="370" y="182"/>
                    <a:pt x="373" y="182"/>
                  </a:cubicBezTo>
                  <a:cubicBezTo>
                    <a:pt x="375" y="183"/>
                    <a:pt x="379" y="178"/>
                    <a:pt x="378" y="177"/>
                  </a:cubicBezTo>
                  <a:close/>
                  <a:moveTo>
                    <a:pt x="352" y="177"/>
                  </a:moveTo>
                  <a:cubicBezTo>
                    <a:pt x="355" y="179"/>
                    <a:pt x="357" y="179"/>
                    <a:pt x="357" y="179"/>
                  </a:cubicBezTo>
                  <a:cubicBezTo>
                    <a:pt x="357" y="174"/>
                    <a:pt x="357" y="174"/>
                    <a:pt x="357" y="174"/>
                  </a:cubicBezTo>
                  <a:cubicBezTo>
                    <a:pt x="350" y="171"/>
                    <a:pt x="350" y="171"/>
                    <a:pt x="350" y="171"/>
                  </a:cubicBezTo>
                  <a:cubicBezTo>
                    <a:pt x="348" y="173"/>
                    <a:pt x="348" y="173"/>
                    <a:pt x="348" y="173"/>
                  </a:cubicBezTo>
                  <a:cubicBezTo>
                    <a:pt x="348" y="173"/>
                    <a:pt x="350" y="177"/>
                    <a:pt x="352" y="177"/>
                  </a:cubicBezTo>
                  <a:close/>
                  <a:moveTo>
                    <a:pt x="348" y="178"/>
                  </a:moveTo>
                  <a:cubicBezTo>
                    <a:pt x="344" y="183"/>
                    <a:pt x="344" y="183"/>
                    <a:pt x="344" y="183"/>
                  </a:cubicBezTo>
                  <a:cubicBezTo>
                    <a:pt x="348" y="188"/>
                    <a:pt x="348" y="188"/>
                    <a:pt x="348" y="188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7" y="201"/>
                    <a:pt x="337" y="201"/>
                    <a:pt x="337" y="201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2" y="177"/>
                    <a:pt x="338" y="175"/>
                  </a:cubicBezTo>
                  <a:cubicBezTo>
                    <a:pt x="333" y="173"/>
                    <a:pt x="333" y="185"/>
                    <a:pt x="333" y="185"/>
                  </a:cubicBezTo>
                  <a:cubicBezTo>
                    <a:pt x="330" y="186"/>
                    <a:pt x="330" y="186"/>
                    <a:pt x="330" y="186"/>
                  </a:cubicBezTo>
                  <a:cubicBezTo>
                    <a:pt x="331" y="197"/>
                    <a:pt x="331" y="197"/>
                    <a:pt x="331" y="197"/>
                  </a:cubicBezTo>
                  <a:cubicBezTo>
                    <a:pt x="324" y="202"/>
                    <a:pt x="324" y="202"/>
                    <a:pt x="324" y="202"/>
                  </a:cubicBezTo>
                  <a:cubicBezTo>
                    <a:pt x="325" y="206"/>
                    <a:pt x="325" y="206"/>
                    <a:pt x="325" y="206"/>
                  </a:cubicBezTo>
                  <a:cubicBezTo>
                    <a:pt x="319" y="218"/>
                    <a:pt x="319" y="218"/>
                    <a:pt x="319" y="218"/>
                  </a:cubicBezTo>
                  <a:cubicBezTo>
                    <a:pt x="322" y="218"/>
                    <a:pt x="322" y="218"/>
                    <a:pt x="322" y="218"/>
                  </a:cubicBezTo>
                  <a:cubicBezTo>
                    <a:pt x="331" y="208"/>
                    <a:pt x="331" y="208"/>
                    <a:pt x="331" y="208"/>
                  </a:cubicBezTo>
                  <a:cubicBezTo>
                    <a:pt x="328" y="214"/>
                    <a:pt x="328" y="214"/>
                    <a:pt x="328" y="214"/>
                  </a:cubicBezTo>
                  <a:cubicBezTo>
                    <a:pt x="335" y="215"/>
                    <a:pt x="335" y="215"/>
                    <a:pt x="335" y="215"/>
                  </a:cubicBezTo>
                  <a:cubicBezTo>
                    <a:pt x="336" y="215"/>
                    <a:pt x="337" y="209"/>
                    <a:pt x="337" y="209"/>
                  </a:cubicBezTo>
                  <a:cubicBezTo>
                    <a:pt x="340" y="211"/>
                    <a:pt x="340" y="211"/>
                    <a:pt x="340" y="211"/>
                  </a:cubicBezTo>
                  <a:cubicBezTo>
                    <a:pt x="340" y="211"/>
                    <a:pt x="345" y="202"/>
                    <a:pt x="346" y="200"/>
                  </a:cubicBezTo>
                  <a:cubicBezTo>
                    <a:pt x="347" y="198"/>
                    <a:pt x="354" y="198"/>
                    <a:pt x="354" y="198"/>
                  </a:cubicBezTo>
                  <a:cubicBezTo>
                    <a:pt x="354" y="198"/>
                    <a:pt x="357" y="193"/>
                    <a:pt x="358" y="188"/>
                  </a:cubicBezTo>
                  <a:cubicBezTo>
                    <a:pt x="359" y="184"/>
                    <a:pt x="348" y="178"/>
                    <a:pt x="348" y="178"/>
                  </a:cubicBezTo>
                  <a:close/>
                  <a:moveTo>
                    <a:pt x="330" y="179"/>
                  </a:moveTo>
                  <a:cubicBezTo>
                    <a:pt x="330" y="174"/>
                    <a:pt x="330" y="174"/>
                    <a:pt x="330" y="174"/>
                  </a:cubicBezTo>
                  <a:cubicBezTo>
                    <a:pt x="335" y="174"/>
                    <a:pt x="335" y="174"/>
                    <a:pt x="335" y="174"/>
                  </a:cubicBezTo>
                  <a:cubicBezTo>
                    <a:pt x="343" y="162"/>
                    <a:pt x="343" y="162"/>
                    <a:pt x="343" y="162"/>
                  </a:cubicBezTo>
                  <a:cubicBezTo>
                    <a:pt x="343" y="162"/>
                    <a:pt x="351" y="146"/>
                    <a:pt x="341" y="155"/>
                  </a:cubicBezTo>
                  <a:cubicBezTo>
                    <a:pt x="331" y="162"/>
                    <a:pt x="326" y="174"/>
                    <a:pt x="327" y="177"/>
                  </a:cubicBezTo>
                  <a:cubicBezTo>
                    <a:pt x="328" y="181"/>
                    <a:pt x="330" y="179"/>
                    <a:pt x="330" y="179"/>
                  </a:cubicBezTo>
                  <a:close/>
                  <a:moveTo>
                    <a:pt x="312" y="197"/>
                  </a:moveTo>
                  <a:cubicBezTo>
                    <a:pt x="315" y="194"/>
                    <a:pt x="319" y="192"/>
                    <a:pt x="319" y="192"/>
                  </a:cubicBezTo>
                  <a:cubicBezTo>
                    <a:pt x="313" y="199"/>
                    <a:pt x="313" y="199"/>
                    <a:pt x="313" y="199"/>
                  </a:cubicBezTo>
                  <a:cubicBezTo>
                    <a:pt x="317" y="201"/>
                    <a:pt x="317" y="201"/>
                    <a:pt x="317" y="201"/>
                  </a:cubicBezTo>
                  <a:cubicBezTo>
                    <a:pt x="327" y="191"/>
                    <a:pt x="327" y="191"/>
                    <a:pt x="327" y="191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7" y="185"/>
                    <a:pt x="327" y="185"/>
                    <a:pt x="327" y="185"/>
                  </a:cubicBezTo>
                  <a:cubicBezTo>
                    <a:pt x="322" y="171"/>
                    <a:pt x="322" y="171"/>
                    <a:pt x="322" y="171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20" y="183"/>
                    <a:pt x="320" y="183"/>
                    <a:pt x="320" y="183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7" y="188"/>
                    <a:pt x="317" y="188"/>
                    <a:pt x="317" y="188"/>
                  </a:cubicBezTo>
                  <a:cubicBezTo>
                    <a:pt x="309" y="186"/>
                    <a:pt x="309" y="186"/>
                    <a:pt x="309" y="186"/>
                  </a:cubicBezTo>
                  <a:cubicBezTo>
                    <a:pt x="309" y="186"/>
                    <a:pt x="306" y="191"/>
                    <a:pt x="305" y="194"/>
                  </a:cubicBezTo>
                  <a:cubicBezTo>
                    <a:pt x="303" y="199"/>
                    <a:pt x="308" y="198"/>
                    <a:pt x="312" y="197"/>
                  </a:cubicBezTo>
                  <a:close/>
                  <a:moveTo>
                    <a:pt x="309" y="186"/>
                  </a:moveTo>
                  <a:cubicBezTo>
                    <a:pt x="309" y="186"/>
                    <a:pt x="309" y="186"/>
                    <a:pt x="309" y="186"/>
                  </a:cubicBezTo>
                  <a:moveTo>
                    <a:pt x="313" y="206"/>
                  </a:moveTo>
                  <a:cubicBezTo>
                    <a:pt x="322" y="206"/>
                    <a:pt x="319" y="202"/>
                    <a:pt x="313" y="202"/>
                  </a:cubicBezTo>
                  <a:cubicBezTo>
                    <a:pt x="307" y="202"/>
                    <a:pt x="306" y="206"/>
                    <a:pt x="313" y="206"/>
                  </a:cubicBezTo>
                  <a:close/>
                  <a:moveTo>
                    <a:pt x="361" y="157"/>
                  </a:moveTo>
                  <a:cubicBezTo>
                    <a:pt x="367" y="159"/>
                    <a:pt x="367" y="159"/>
                    <a:pt x="367" y="159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62" y="168"/>
                    <a:pt x="362" y="168"/>
                    <a:pt x="362" y="168"/>
                  </a:cubicBezTo>
                  <a:cubicBezTo>
                    <a:pt x="362" y="168"/>
                    <a:pt x="368" y="170"/>
                    <a:pt x="371" y="168"/>
                  </a:cubicBezTo>
                  <a:cubicBezTo>
                    <a:pt x="376" y="157"/>
                    <a:pt x="376" y="157"/>
                    <a:pt x="376" y="157"/>
                  </a:cubicBezTo>
                  <a:cubicBezTo>
                    <a:pt x="387" y="158"/>
                    <a:pt x="387" y="158"/>
                    <a:pt x="387" y="158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9" y="144"/>
                    <a:pt x="389" y="144"/>
                    <a:pt x="389" y="144"/>
                  </a:cubicBezTo>
                  <a:cubicBezTo>
                    <a:pt x="389" y="144"/>
                    <a:pt x="391" y="135"/>
                    <a:pt x="384" y="132"/>
                  </a:cubicBezTo>
                  <a:cubicBezTo>
                    <a:pt x="376" y="129"/>
                    <a:pt x="370" y="139"/>
                    <a:pt x="370" y="139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371" y="143"/>
                    <a:pt x="371" y="143"/>
                    <a:pt x="371" y="143"/>
                  </a:cubicBezTo>
                  <a:cubicBezTo>
                    <a:pt x="371" y="143"/>
                    <a:pt x="362" y="144"/>
                    <a:pt x="362" y="145"/>
                  </a:cubicBezTo>
                  <a:cubicBezTo>
                    <a:pt x="362" y="150"/>
                    <a:pt x="362" y="150"/>
                    <a:pt x="362" y="150"/>
                  </a:cubicBezTo>
                  <a:cubicBezTo>
                    <a:pt x="367" y="152"/>
                    <a:pt x="367" y="152"/>
                    <a:pt x="367" y="152"/>
                  </a:cubicBezTo>
                  <a:cubicBezTo>
                    <a:pt x="360" y="155"/>
                    <a:pt x="360" y="155"/>
                    <a:pt x="360" y="155"/>
                  </a:cubicBezTo>
                  <a:lnTo>
                    <a:pt x="361" y="157"/>
                  </a:lnTo>
                  <a:close/>
                  <a:moveTo>
                    <a:pt x="401" y="132"/>
                  </a:moveTo>
                  <a:cubicBezTo>
                    <a:pt x="406" y="130"/>
                    <a:pt x="406" y="127"/>
                    <a:pt x="406" y="127"/>
                  </a:cubicBezTo>
                  <a:cubicBezTo>
                    <a:pt x="404" y="127"/>
                    <a:pt x="404" y="127"/>
                    <a:pt x="404" y="127"/>
                  </a:cubicBezTo>
                  <a:cubicBezTo>
                    <a:pt x="404" y="127"/>
                    <a:pt x="405" y="121"/>
                    <a:pt x="407" y="120"/>
                  </a:cubicBezTo>
                  <a:cubicBezTo>
                    <a:pt x="408" y="119"/>
                    <a:pt x="410" y="118"/>
                    <a:pt x="410" y="118"/>
                  </a:cubicBezTo>
                  <a:cubicBezTo>
                    <a:pt x="410" y="118"/>
                    <a:pt x="408" y="111"/>
                    <a:pt x="403" y="112"/>
                  </a:cubicBezTo>
                  <a:cubicBezTo>
                    <a:pt x="399" y="112"/>
                    <a:pt x="401" y="119"/>
                    <a:pt x="401" y="119"/>
                  </a:cubicBezTo>
                  <a:cubicBezTo>
                    <a:pt x="397" y="118"/>
                    <a:pt x="397" y="118"/>
                    <a:pt x="397" y="118"/>
                  </a:cubicBezTo>
                  <a:cubicBezTo>
                    <a:pt x="393" y="121"/>
                    <a:pt x="393" y="121"/>
                    <a:pt x="393" y="121"/>
                  </a:cubicBezTo>
                  <a:cubicBezTo>
                    <a:pt x="394" y="124"/>
                    <a:pt x="394" y="124"/>
                    <a:pt x="394" y="124"/>
                  </a:cubicBezTo>
                  <a:cubicBezTo>
                    <a:pt x="390" y="123"/>
                    <a:pt x="390" y="123"/>
                    <a:pt x="390" y="123"/>
                  </a:cubicBezTo>
                  <a:cubicBezTo>
                    <a:pt x="389" y="126"/>
                    <a:pt x="389" y="126"/>
                    <a:pt x="389" y="126"/>
                  </a:cubicBezTo>
                  <a:cubicBezTo>
                    <a:pt x="390" y="129"/>
                    <a:pt x="390" y="129"/>
                    <a:pt x="390" y="129"/>
                  </a:cubicBezTo>
                  <a:cubicBezTo>
                    <a:pt x="388" y="128"/>
                    <a:pt x="388" y="128"/>
                    <a:pt x="388" y="128"/>
                  </a:cubicBezTo>
                  <a:cubicBezTo>
                    <a:pt x="388" y="132"/>
                    <a:pt x="388" y="132"/>
                    <a:pt x="388" y="132"/>
                  </a:cubicBezTo>
                  <a:cubicBezTo>
                    <a:pt x="388" y="132"/>
                    <a:pt x="395" y="134"/>
                    <a:pt x="401" y="132"/>
                  </a:cubicBezTo>
                  <a:close/>
                  <a:moveTo>
                    <a:pt x="408" y="111"/>
                  </a:moveTo>
                  <a:cubicBezTo>
                    <a:pt x="410" y="112"/>
                    <a:pt x="411" y="112"/>
                    <a:pt x="411" y="112"/>
                  </a:cubicBezTo>
                  <a:cubicBezTo>
                    <a:pt x="412" y="115"/>
                    <a:pt x="412" y="115"/>
                    <a:pt x="412" y="115"/>
                  </a:cubicBezTo>
                  <a:cubicBezTo>
                    <a:pt x="412" y="115"/>
                    <a:pt x="420" y="113"/>
                    <a:pt x="420" y="109"/>
                  </a:cubicBezTo>
                  <a:cubicBezTo>
                    <a:pt x="420" y="106"/>
                    <a:pt x="420" y="106"/>
                    <a:pt x="420" y="106"/>
                  </a:cubicBezTo>
                  <a:cubicBezTo>
                    <a:pt x="420" y="106"/>
                    <a:pt x="426" y="104"/>
                    <a:pt x="424" y="102"/>
                  </a:cubicBezTo>
                  <a:cubicBezTo>
                    <a:pt x="423" y="99"/>
                    <a:pt x="418" y="100"/>
                    <a:pt x="418" y="100"/>
                  </a:cubicBezTo>
                  <a:cubicBezTo>
                    <a:pt x="418" y="100"/>
                    <a:pt x="416" y="96"/>
                    <a:pt x="411" y="97"/>
                  </a:cubicBezTo>
                  <a:cubicBezTo>
                    <a:pt x="408" y="98"/>
                    <a:pt x="403" y="106"/>
                    <a:pt x="403" y="106"/>
                  </a:cubicBezTo>
                  <a:cubicBezTo>
                    <a:pt x="403" y="106"/>
                    <a:pt x="406" y="110"/>
                    <a:pt x="408" y="111"/>
                  </a:cubicBezTo>
                  <a:close/>
                  <a:moveTo>
                    <a:pt x="424" y="106"/>
                  </a:moveTo>
                  <a:cubicBezTo>
                    <a:pt x="421" y="111"/>
                    <a:pt x="421" y="111"/>
                    <a:pt x="421" y="111"/>
                  </a:cubicBezTo>
                  <a:cubicBezTo>
                    <a:pt x="428" y="111"/>
                    <a:pt x="428" y="111"/>
                    <a:pt x="428" y="111"/>
                  </a:cubicBezTo>
                  <a:cubicBezTo>
                    <a:pt x="433" y="100"/>
                    <a:pt x="433" y="100"/>
                    <a:pt x="433" y="100"/>
                  </a:cubicBezTo>
                  <a:cubicBezTo>
                    <a:pt x="429" y="100"/>
                    <a:pt x="429" y="100"/>
                    <a:pt x="429" y="100"/>
                  </a:cubicBezTo>
                  <a:lnTo>
                    <a:pt x="424" y="106"/>
                  </a:lnTo>
                  <a:close/>
                  <a:moveTo>
                    <a:pt x="426" y="97"/>
                  </a:moveTo>
                  <a:cubicBezTo>
                    <a:pt x="433" y="98"/>
                    <a:pt x="434" y="97"/>
                    <a:pt x="433" y="93"/>
                  </a:cubicBezTo>
                  <a:cubicBezTo>
                    <a:pt x="431" y="90"/>
                    <a:pt x="427" y="87"/>
                    <a:pt x="427" y="87"/>
                  </a:cubicBezTo>
                  <a:cubicBezTo>
                    <a:pt x="426" y="91"/>
                    <a:pt x="426" y="91"/>
                    <a:pt x="426" y="91"/>
                  </a:cubicBezTo>
                  <a:cubicBezTo>
                    <a:pt x="422" y="83"/>
                    <a:pt x="422" y="83"/>
                    <a:pt x="422" y="83"/>
                  </a:cubicBezTo>
                  <a:cubicBezTo>
                    <a:pt x="420" y="87"/>
                    <a:pt x="420" y="87"/>
                    <a:pt x="420" y="87"/>
                  </a:cubicBezTo>
                  <a:cubicBezTo>
                    <a:pt x="424" y="94"/>
                    <a:pt x="424" y="94"/>
                    <a:pt x="424" y="94"/>
                  </a:cubicBezTo>
                  <a:cubicBezTo>
                    <a:pt x="424" y="94"/>
                    <a:pt x="422" y="96"/>
                    <a:pt x="426" y="97"/>
                  </a:cubicBezTo>
                  <a:close/>
                  <a:moveTo>
                    <a:pt x="421" y="95"/>
                  </a:moveTo>
                  <a:cubicBezTo>
                    <a:pt x="417" y="91"/>
                    <a:pt x="417" y="91"/>
                    <a:pt x="417" y="91"/>
                  </a:cubicBezTo>
                  <a:cubicBezTo>
                    <a:pt x="417" y="94"/>
                    <a:pt x="417" y="94"/>
                    <a:pt x="417" y="94"/>
                  </a:cubicBezTo>
                  <a:lnTo>
                    <a:pt x="421" y="95"/>
                  </a:lnTo>
                  <a:close/>
                  <a:moveTo>
                    <a:pt x="413" y="95"/>
                  </a:moveTo>
                  <a:cubicBezTo>
                    <a:pt x="415" y="87"/>
                    <a:pt x="415" y="87"/>
                    <a:pt x="415" y="87"/>
                  </a:cubicBezTo>
                  <a:cubicBezTo>
                    <a:pt x="409" y="84"/>
                    <a:pt x="409" y="84"/>
                    <a:pt x="409" y="84"/>
                  </a:cubicBezTo>
                  <a:cubicBezTo>
                    <a:pt x="409" y="95"/>
                    <a:pt x="409" y="95"/>
                    <a:pt x="409" y="95"/>
                  </a:cubicBezTo>
                  <a:lnTo>
                    <a:pt x="413" y="95"/>
                  </a:lnTo>
                  <a:close/>
                  <a:moveTo>
                    <a:pt x="407" y="97"/>
                  </a:moveTo>
                  <a:cubicBezTo>
                    <a:pt x="403" y="94"/>
                    <a:pt x="403" y="94"/>
                    <a:pt x="403" y="94"/>
                  </a:cubicBezTo>
                  <a:cubicBezTo>
                    <a:pt x="403" y="98"/>
                    <a:pt x="403" y="98"/>
                    <a:pt x="403" y="98"/>
                  </a:cubicBezTo>
                  <a:cubicBezTo>
                    <a:pt x="397" y="96"/>
                    <a:pt x="397" y="96"/>
                    <a:pt x="397" y="96"/>
                  </a:cubicBezTo>
                  <a:cubicBezTo>
                    <a:pt x="400" y="103"/>
                    <a:pt x="400" y="103"/>
                    <a:pt x="400" y="103"/>
                  </a:cubicBezTo>
                  <a:lnTo>
                    <a:pt x="407" y="97"/>
                  </a:lnTo>
                  <a:close/>
                  <a:moveTo>
                    <a:pt x="443" y="96"/>
                  </a:moveTo>
                  <a:cubicBezTo>
                    <a:pt x="449" y="97"/>
                    <a:pt x="452" y="90"/>
                    <a:pt x="449" y="84"/>
                  </a:cubicBezTo>
                  <a:cubicBezTo>
                    <a:pt x="446" y="79"/>
                    <a:pt x="441" y="83"/>
                    <a:pt x="440" y="90"/>
                  </a:cubicBezTo>
                  <a:cubicBezTo>
                    <a:pt x="439" y="95"/>
                    <a:pt x="443" y="96"/>
                    <a:pt x="443" y="96"/>
                  </a:cubicBezTo>
                  <a:close/>
                  <a:moveTo>
                    <a:pt x="455" y="99"/>
                  </a:moveTo>
                  <a:cubicBezTo>
                    <a:pt x="451" y="96"/>
                    <a:pt x="451" y="96"/>
                    <a:pt x="451" y="96"/>
                  </a:cubicBezTo>
                  <a:cubicBezTo>
                    <a:pt x="451" y="96"/>
                    <a:pt x="449" y="99"/>
                    <a:pt x="448" y="100"/>
                  </a:cubicBezTo>
                  <a:lnTo>
                    <a:pt x="455" y="99"/>
                  </a:lnTo>
                  <a:close/>
                  <a:moveTo>
                    <a:pt x="445" y="105"/>
                  </a:moveTo>
                  <a:cubicBezTo>
                    <a:pt x="444" y="111"/>
                    <a:pt x="444" y="111"/>
                    <a:pt x="444" y="111"/>
                  </a:cubicBezTo>
                  <a:cubicBezTo>
                    <a:pt x="449" y="109"/>
                    <a:pt x="449" y="109"/>
                    <a:pt x="449" y="109"/>
                  </a:cubicBezTo>
                  <a:cubicBezTo>
                    <a:pt x="448" y="104"/>
                    <a:pt x="448" y="104"/>
                    <a:pt x="448" y="104"/>
                  </a:cubicBezTo>
                  <a:lnTo>
                    <a:pt x="445" y="105"/>
                  </a:lnTo>
                  <a:close/>
                  <a:moveTo>
                    <a:pt x="474" y="58"/>
                  </a:moveTo>
                  <a:cubicBezTo>
                    <a:pt x="479" y="58"/>
                    <a:pt x="479" y="58"/>
                    <a:pt x="479" y="58"/>
                  </a:cubicBezTo>
                  <a:cubicBezTo>
                    <a:pt x="476" y="63"/>
                    <a:pt x="476" y="63"/>
                    <a:pt x="476" y="63"/>
                  </a:cubicBezTo>
                  <a:cubicBezTo>
                    <a:pt x="478" y="65"/>
                    <a:pt x="484" y="64"/>
                    <a:pt x="492" y="60"/>
                  </a:cubicBezTo>
                  <a:cubicBezTo>
                    <a:pt x="500" y="56"/>
                    <a:pt x="497" y="50"/>
                    <a:pt x="497" y="50"/>
                  </a:cubicBezTo>
                  <a:cubicBezTo>
                    <a:pt x="504" y="41"/>
                    <a:pt x="504" y="41"/>
                    <a:pt x="504" y="41"/>
                  </a:cubicBezTo>
                  <a:cubicBezTo>
                    <a:pt x="500" y="36"/>
                    <a:pt x="500" y="36"/>
                    <a:pt x="500" y="36"/>
                  </a:cubicBezTo>
                  <a:cubicBezTo>
                    <a:pt x="492" y="40"/>
                    <a:pt x="492" y="40"/>
                    <a:pt x="492" y="40"/>
                  </a:cubicBezTo>
                  <a:cubicBezTo>
                    <a:pt x="493" y="48"/>
                    <a:pt x="493" y="48"/>
                    <a:pt x="493" y="48"/>
                  </a:cubicBezTo>
                  <a:cubicBezTo>
                    <a:pt x="488" y="44"/>
                    <a:pt x="488" y="44"/>
                    <a:pt x="488" y="44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78" y="48"/>
                    <a:pt x="478" y="48"/>
                    <a:pt x="478" y="48"/>
                  </a:cubicBezTo>
                  <a:cubicBezTo>
                    <a:pt x="479" y="53"/>
                    <a:pt x="479" y="53"/>
                    <a:pt x="479" y="53"/>
                  </a:cubicBezTo>
                  <a:cubicBezTo>
                    <a:pt x="472" y="55"/>
                    <a:pt x="472" y="55"/>
                    <a:pt x="472" y="55"/>
                  </a:cubicBezTo>
                  <a:lnTo>
                    <a:pt x="474" y="58"/>
                  </a:lnTo>
                  <a:close/>
                  <a:moveTo>
                    <a:pt x="484" y="73"/>
                  </a:moveTo>
                  <a:cubicBezTo>
                    <a:pt x="484" y="76"/>
                    <a:pt x="489" y="76"/>
                    <a:pt x="489" y="76"/>
                  </a:cubicBezTo>
                  <a:cubicBezTo>
                    <a:pt x="489" y="76"/>
                    <a:pt x="498" y="77"/>
                    <a:pt x="497" y="73"/>
                  </a:cubicBezTo>
                  <a:cubicBezTo>
                    <a:pt x="497" y="68"/>
                    <a:pt x="482" y="66"/>
                    <a:pt x="484" y="73"/>
                  </a:cubicBezTo>
                  <a:close/>
                  <a:moveTo>
                    <a:pt x="503" y="55"/>
                  </a:moveTo>
                  <a:cubicBezTo>
                    <a:pt x="501" y="59"/>
                    <a:pt x="501" y="59"/>
                    <a:pt x="501" y="59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93" y="66"/>
                    <a:pt x="493" y="66"/>
                    <a:pt x="493" y="66"/>
                  </a:cubicBezTo>
                  <a:cubicBezTo>
                    <a:pt x="499" y="68"/>
                    <a:pt x="499" y="68"/>
                    <a:pt x="499" y="68"/>
                  </a:cubicBezTo>
                  <a:cubicBezTo>
                    <a:pt x="500" y="66"/>
                    <a:pt x="500" y="66"/>
                    <a:pt x="500" y="66"/>
                  </a:cubicBezTo>
                  <a:cubicBezTo>
                    <a:pt x="500" y="72"/>
                    <a:pt x="500" y="72"/>
                    <a:pt x="500" y="72"/>
                  </a:cubicBezTo>
                  <a:cubicBezTo>
                    <a:pt x="504" y="72"/>
                    <a:pt x="504" y="72"/>
                    <a:pt x="504" y="72"/>
                  </a:cubicBezTo>
                  <a:cubicBezTo>
                    <a:pt x="509" y="59"/>
                    <a:pt x="509" y="59"/>
                    <a:pt x="509" y="59"/>
                  </a:cubicBezTo>
                  <a:cubicBezTo>
                    <a:pt x="505" y="48"/>
                    <a:pt x="505" y="48"/>
                    <a:pt x="505" y="48"/>
                  </a:cubicBezTo>
                  <a:cubicBezTo>
                    <a:pt x="501" y="50"/>
                    <a:pt x="501" y="50"/>
                    <a:pt x="501" y="50"/>
                  </a:cubicBezTo>
                  <a:lnTo>
                    <a:pt x="503" y="55"/>
                  </a:lnTo>
                  <a:close/>
                  <a:moveTo>
                    <a:pt x="514" y="56"/>
                  </a:moveTo>
                  <a:cubicBezTo>
                    <a:pt x="517" y="56"/>
                    <a:pt x="521" y="48"/>
                    <a:pt x="516" y="43"/>
                  </a:cubicBezTo>
                  <a:cubicBezTo>
                    <a:pt x="509" y="37"/>
                    <a:pt x="505" y="43"/>
                    <a:pt x="508" y="50"/>
                  </a:cubicBezTo>
                  <a:cubicBezTo>
                    <a:pt x="508" y="50"/>
                    <a:pt x="510" y="56"/>
                    <a:pt x="514" y="56"/>
                  </a:cubicBezTo>
                  <a:close/>
                  <a:moveTo>
                    <a:pt x="513" y="22"/>
                  </a:moveTo>
                  <a:cubicBezTo>
                    <a:pt x="506" y="22"/>
                    <a:pt x="511" y="30"/>
                    <a:pt x="511" y="30"/>
                  </a:cubicBezTo>
                  <a:cubicBezTo>
                    <a:pt x="517" y="29"/>
                    <a:pt x="518" y="22"/>
                    <a:pt x="513" y="22"/>
                  </a:cubicBezTo>
                  <a:close/>
                  <a:moveTo>
                    <a:pt x="528" y="14"/>
                  </a:moveTo>
                  <a:cubicBezTo>
                    <a:pt x="523" y="17"/>
                    <a:pt x="523" y="17"/>
                    <a:pt x="523" y="17"/>
                  </a:cubicBezTo>
                  <a:cubicBezTo>
                    <a:pt x="531" y="19"/>
                    <a:pt x="531" y="19"/>
                    <a:pt x="531" y="19"/>
                  </a:cubicBezTo>
                  <a:lnTo>
                    <a:pt x="528" y="14"/>
                  </a:lnTo>
                  <a:close/>
                  <a:moveTo>
                    <a:pt x="538" y="19"/>
                  </a:moveTo>
                  <a:cubicBezTo>
                    <a:pt x="539" y="19"/>
                    <a:pt x="541" y="17"/>
                    <a:pt x="541" y="17"/>
                  </a:cubicBezTo>
                  <a:cubicBezTo>
                    <a:pt x="541" y="20"/>
                    <a:pt x="541" y="20"/>
                    <a:pt x="541" y="20"/>
                  </a:cubicBezTo>
                  <a:cubicBezTo>
                    <a:pt x="548" y="22"/>
                    <a:pt x="548" y="22"/>
                    <a:pt x="548" y="22"/>
                  </a:cubicBezTo>
                  <a:cubicBezTo>
                    <a:pt x="559" y="16"/>
                    <a:pt x="559" y="16"/>
                    <a:pt x="559" y="16"/>
                  </a:cubicBezTo>
                  <a:cubicBezTo>
                    <a:pt x="559" y="12"/>
                    <a:pt x="559" y="12"/>
                    <a:pt x="559" y="12"/>
                  </a:cubicBezTo>
                  <a:cubicBezTo>
                    <a:pt x="553" y="16"/>
                    <a:pt x="553" y="16"/>
                    <a:pt x="553" y="16"/>
                  </a:cubicBezTo>
                  <a:cubicBezTo>
                    <a:pt x="550" y="14"/>
                    <a:pt x="550" y="14"/>
                    <a:pt x="550" y="14"/>
                  </a:cubicBezTo>
                  <a:cubicBezTo>
                    <a:pt x="555" y="10"/>
                    <a:pt x="555" y="10"/>
                    <a:pt x="555" y="10"/>
                  </a:cubicBezTo>
                  <a:cubicBezTo>
                    <a:pt x="552" y="6"/>
                    <a:pt x="552" y="6"/>
                    <a:pt x="552" y="6"/>
                  </a:cubicBezTo>
                  <a:cubicBezTo>
                    <a:pt x="550" y="10"/>
                    <a:pt x="550" y="10"/>
                    <a:pt x="550" y="10"/>
                  </a:cubicBezTo>
                  <a:cubicBezTo>
                    <a:pt x="548" y="5"/>
                    <a:pt x="548" y="5"/>
                    <a:pt x="548" y="5"/>
                  </a:cubicBezTo>
                  <a:cubicBezTo>
                    <a:pt x="544" y="8"/>
                    <a:pt x="544" y="8"/>
                    <a:pt x="544" y="8"/>
                  </a:cubicBezTo>
                  <a:cubicBezTo>
                    <a:pt x="546" y="12"/>
                    <a:pt x="546" y="12"/>
                    <a:pt x="546" y="12"/>
                  </a:cubicBezTo>
                  <a:cubicBezTo>
                    <a:pt x="537" y="14"/>
                    <a:pt x="537" y="14"/>
                    <a:pt x="537" y="14"/>
                  </a:cubicBezTo>
                  <a:lnTo>
                    <a:pt x="538" y="19"/>
                  </a:lnTo>
                  <a:close/>
                  <a:moveTo>
                    <a:pt x="658" y="62"/>
                  </a:moveTo>
                  <a:cubicBezTo>
                    <a:pt x="659" y="72"/>
                    <a:pt x="659" y="72"/>
                    <a:pt x="659" y="72"/>
                  </a:cubicBezTo>
                  <a:cubicBezTo>
                    <a:pt x="665" y="68"/>
                    <a:pt x="665" y="68"/>
                    <a:pt x="665" y="68"/>
                  </a:cubicBezTo>
                  <a:cubicBezTo>
                    <a:pt x="662" y="60"/>
                    <a:pt x="662" y="60"/>
                    <a:pt x="662" y="60"/>
                  </a:cubicBezTo>
                  <a:lnTo>
                    <a:pt x="658" y="62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6" name="Freeform 192"/>
            <p:cNvSpPr>
              <a:spLocks/>
            </p:cNvSpPr>
            <p:nvPr/>
          </p:nvSpPr>
          <p:spPr bwMode="auto">
            <a:xfrm>
              <a:off x="3444" y="2606"/>
              <a:ext cx="330" cy="175"/>
            </a:xfrm>
            <a:custGeom>
              <a:avLst/>
              <a:gdLst>
                <a:gd name="T0" fmla="*/ 1988995 w 246"/>
                <a:gd name="T1" fmla="*/ 68154 h 130"/>
                <a:gd name="T2" fmla="*/ 1824323 w 246"/>
                <a:gd name="T3" fmla="*/ 1 h 130"/>
                <a:gd name="T4" fmla="*/ 1614060 w 246"/>
                <a:gd name="T5" fmla="*/ 68154 h 130"/>
                <a:gd name="T6" fmla="*/ 1482705 w 246"/>
                <a:gd name="T7" fmla="*/ 91746 h 130"/>
                <a:gd name="T8" fmla="*/ 1272019 w 246"/>
                <a:gd name="T9" fmla="*/ 166255 h 130"/>
                <a:gd name="T10" fmla="*/ 1167761 w 246"/>
                <a:gd name="T11" fmla="*/ 236132 h 130"/>
                <a:gd name="T12" fmla="*/ 1127234 w 246"/>
                <a:gd name="T13" fmla="*/ 191719 h 130"/>
                <a:gd name="T14" fmla="*/ 1046702 w 246"/>
                <a:gd name="T15" fmla="*/ 142420 h 130"/>
                <a:gd name="T16" fmla="*/ 1025142 w 246"/>
                <a:gd name="T17" fmla="*/ 109969 h 130"/>
                <a:gd name="T18" fmla="*/ 921972 w 246"/>
                <a:gd name="T19" fmla="*/ 91746 h 130"/>
                <a:gd name="T20" fmla="*/ 864727 w 246"/>
                <a:gd name="T21" fmla="*/ 166255 h 130"/>
                <a:gd name="T22" fmla="*/ 773600 w 246"/>
                <a:gd name="T23" fmla="*/ 96784 h 130"/>
                <a:gd name="T24" fmla="*/ 687288 w 246"/>
                <a:gd name="T25" fmla="*/ 130306 h 130"/>
                <a:gd name="T26" fmla="*/ 576684 w 246"/>
                <a:gd name="T27" fmla="*/ 236132 h 130"/>
                <a:gd name="T28" fmla="*/ 456142 w 246"/>
                <a:gd name="T29" fmla="*/ 432382 h 130"/>
                <a:gd name="T30" fmla="*/ 392806 w 246"/>
                <a:gd name="T31" fmla="*/ 531837 h 130"/>
                <a:gd name="T32" fmla="*/ 128198 w 246"/>
                <a:gd name="T33" fmla="*/ 586130 h 130"/>
                <a:gd name="T34" fmla="*/ 32426 w 246"/>
                <a:gd name="T35" fmla="*/ 734935 h 130"/>
                <a:gd name="T36" fmla="*/ 0 w 246"/>
                <a:gd name="T37" fmla="*/ 901565 h 130"/>
                <a:gd name="T38" fmla="*/ 78276 w 246"/>
                <a:gd name="T39" fmla="*/ 1054756 h 130"/>
                <a:gd name="T40" fmla="*/ 128198 w 246"/>
                <a:gd name="T41" fmla="*/ 1169015 h 130"/>
                <a:gd name="T42" fmla="*/ 335621 w 246"/>
                <a:gd name="T43" fmla="*/ 1268415 h 130"/>
                <a:gd name="T44" fmla="*/ 503627 w 246"/>
                <a:gd name="T45" fmla="*/ 1297365 h 130"/>
                <a:gd name="T46" fmla="*/ 687288 w 246"/>
                <a:gd name="T47" fmla="*/ 1268415 h 130"/>
                <a:gd name="T48" fmla="*/ 840302 w 246"/>
                <a:gd name="T49" fmla="*/ 1185843 h 130"/>
                <a:gd name="T50" fmla="*/ 921972 w 246"/>
                <a:gd name="T51" fmla="*/ 1043818 h 130"/>
                <a:gd name="T52" fmla="*/ 1105289 w 246"/>
                <a:gd name="T53" fmla="*/ 893874 h 130"/>
                <a:gd name="T54" fmla="*/ 1396650 w 246"/>
                <a:gd name="T55" fmla="*/ 833509 h 130"/>
                <a:gd name="T56" fmla="*/ 1671455 w 246"/>
                <a:gd name="T57" fmla="*/ 629568 h 130"/>
                <a:gd name="T58" fmla="*/ 1892295 w 246"/>
                <a:gd name="T59" fmla="*/ 629568 h 130"/>
                <a:gd name="T60" fmla="*/ 2028485 w 246"/>
                <a:gd name="T61" fmla="*/ 669741 h 130"/>
                <a:gd name="T62" fmla="*/ 2087449 w 246"/>
                <a:gd name="T63" fmla="*/ 557034 h 130"/>
                <a:gd name="T64" fmla="*/ 2169211 w 246"/>
                <a:gd name="T65" fmla="*/ 301276 h 130"/>
                <a:gd name="T66" fmla="*/ 2005790 w 246"/>
                <a:gd name="T67" fmla="*/ 142420 h 13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6"/>
                <a:gd name="T103" fmla="*/ 0 h 130"/>
                <a:gd name="T104" fmla="*/ 246 w 246"/>
                <a:gd name="T105" fmla="*/ 130 h 13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6" h="130">
                  <a:moveTo>
                    <a:pt x="222" y="14"/>
                  </a:moveTo>
                  <a:cubicBezTo>
                    <a:pt x="222" y="14"/>
                    <a:pt x="222" y="9"/>
                    <a:pt x="221" y="7"/>
                  </a:cubicBezTo>
                  <a:cubicBezTo>
                    <a:pt x="220" y="5"/>
                    <a:pt x="208" y="5"/>
                    <a:pt x="208" y="5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199" y="0"/>
                    <a:pt x="192" y="1"/>
                  </a:cubicBezTo>
                  <a:cubicBezTo>
                    <a:pt x="184" y="3"/>
                    <a:pt x="179" y="7"/>
                    <a:pt x="179" y="7"/>
                  </a:cubicBezTo>
                  <a:cubicBezTo>
                    <a:pt x="179" y="7"/>
                    <a:pt x="178" y="13"/>
                    <a:pt x="173" y="14"/>
                  </a:cubicBezTo>
                  <a:cubicBezTo>
                    <a:pt x="166" y="15"/>
                    <a:pt x="165" y="9"/>
                    <a:pt x="165" y="9"/>
                  </a:cubicBezTo>
                  <a:cubicBezTo>
                    <a:pt x="153" y="9"/>
                    <a:pt x="153" y="9"/>
                    <a:pt x="153" y="9"/>
                  </a:cubicBezTo>
                  <a:cubicBezTo>
                    <a:pt x="146" y="10"/>
                    <a:pt x="141" y="16"/>
                    <a:pt x="141" y="16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0" y="23"/>
                    <a:pt x="126" y="26"/>
                    <a:pt x="124" y="26"/>
                  </a:cubicBezTo>
                  <a:cubicBezTo>
                    <a:pt x="120" y="26"/>
                    <a:pt x="125" y="19"/>
                    <a:pt x="125" y="19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2" y="4"/>
                    <a:pt x="108" y="3"/>
                  </a:cubicBezTo>
                  <a:cubicBezTo>
                    <a:pt x="103" y="3"/>
                    <a:pt x="102" y="9"/>
                    <a:pt x="102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8" y="20"/>
                    <a:pt x="64" y="23"/>
                  </a:cubicBezTo>
                  <a:cubicBezTo>
                    <a:pt x="60" y="26"/>
                    <a:pt x="58" y="24"/>
                    <a:pt x="54" y="27"/>
                  </a:cubicBezTo>
                  <a:cubicBezTo>
                    <a:pt x="52" y="31"/>
                    <a:pt x="54" y="39"/>
                    <a:pt x="51" y="43"/>
                  </a:cubicBezTo>
                  <a:cubicBezTo>
                    <a:pt x="49" y="47"/>
                    <a:pt x="47" y="43"/>
                    <a:pt x="44" y="46"/>
                  </a:cubicBezTo>
                  <a:cubicBezTo>
                    <a:pt x="41" y="50"/>
                    <a:pt x="43" y="53"/>
                    <a:pt x="43" y="53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18" y="57"/>
                    <a:pt x="14" y="59"/>
                  </a:cubicBezTo>
                  <a:cubicBezTo>
                    <a:pt x="10" y="61"/>
                    <a:pt x="5" y="69"/>
                    <a:pt x="4" y="72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1" y="85"/>
                    <a:pt x="0" y="90"/>
                  </a:cubicBezTo>
                  <a:cubicBezTo>
                    <a:pt x="0" y="95"/>
                    <a:pt x="7" y="99"/>
                    <a:pt x="7" y="99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2" y="109"/>
                    <a:pt x="14" y="113"/>
                  </a:cubicBezTo>
                  <a:cubicBezTo>
                    <a:pt x="14" y="114"/>
                    <a:pt x="15" y="116"/>
                    <a:pt x="14" y="117"/>
                  </a:cubicBezTo>
                  <a:cubicBezTo>
                    <a:pt x="18" y="116"/>
                    <a:pt x="22" y="116"/>
                    <a:pt x="25" y="117"/>
                  </a:cubicBezTo>
                  <a:cubicBezTo>
                    <a:pt x="30" y="118"/>
                    <a:pt x="37" y="126"/>
                    <a:pt x="37" y="126"/>
                  </a:cubicBezTo>
                  <a:cubicBezTo>
                    <a:pt x="37" y="126"/>
                    <a:pt x="41" y="130"/>
                    <a:pt x="46" y="130"/>
                  </a:cubicBezTo>
                  <a:cubicBezTo>
                    <a:pt x="50" y="130"/>
                    <a:pt x="56" y="129"/>
                    <a:pt x="56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76" y="126"/>
                    <a:pt x="76" y="126"/>
                    <a:pt x="76" y="126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8"/>
                    <a:pt x="86" y="113"/>
                    <a:pt x="90" y="106"/>
                  </a:cubicBezTo>
                  <a:cubicBezTo>
                    <a:pt x="93" y="101"/>
                    <a:pt x="102" y="104"/>
                    <a:pt x="102" y="104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9" y="98"/>
                    <a:pt x="118" y="90"/>
                    <a:pt x="123" y="89"/>
                  </a:cubicBezTo>
                  <a:cubicBezTo>
                    <a:pt x="127" y="88"/>
                    <a:pt x="138" y="94"/>
                    <a:pt x="138" y="94"/>
                  </a:cubicBezTo>
                  <a:cubicBezTo>
                    <a:pt x="138" y="94"/>
                    <a:pt x="150" y="87"/>
                    <a:pt x="155" y="83"/>
                  </a:cubicBezTo>
                  <a:cubicBezTo>
                    <a:pt x="159" y="79"/>
                    <a:pt x="158" y="69"/>
                    <a:pt x="163" y="66"/>
                  </a:cubicBezTo>
                  <a:cubicBezTo>
                    <a:pt x="168" y="62"/>
                    <a:pt x="176" y="61"/>
                    <a:pt x="185" y="63"/>
                  </a:cubicBezTo>
                  <a:cubicBezTo>
                    <a:pt x="194" y="67"/>
                    <a:pt x="201" y="58"/>
                    <a:pt x="201" y="58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0" y="63"/>
                    <a:pt x="211" y="71"/>
                    <a:pt x="216" y="72"/>
                  </a:cubicBezTo>
                  <a:cubicBezTo>
                    <a:pt x="222" y="73"/>
                    <a:pt x="222" y="69"/>
                    <a:pt x="225" y="67"/>
                  </a:cubicBezTo>
                  <a:cubicBezTo>
                    <a:pt x="228" y="64"/>
                    <a:pt x="234" y="66"/>
                    <a:pt x="234" y="66"/>
                  </a:cubicBezTo>
                  <a:cubicBezTo>
                    <a:pt x="234" y="66"/>
                    <a:pt x="232" y="59"/>
                    <a:pt x="232" y="55"/>
                  </a:cubicBezTo>
                  <a:cubicBezTo>
                    <a:pt x="232" y="51"/>
                    <a:pt x="240" y="43"/>
                    <a:pt x="240" y="43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46" y="18"/>
                    <a:pt x="246" y="18"/>
                    <a:pt x="246" y="18"/>
                  </a:cubicBezTo>
                  <a:lnTo>
                    <a:pt x="222" y="14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7" name="Freeform 193"/>
            <p:cNvSpPr>
              <a:spLocks/>
            </p:cNvSpPr>
            <p:nvPr/>
          </p:nvSpPr>
          <p:spPr bwMode="auto">
            <a:xfrm>
              <a:off x="3410" y="2684"/>
              <a:ext cx="403" cy="269"/>
            </a:xfrm>
            <a:custGeom>
              <a:avLst/>
              <a:gdLst>
                <a:gd name="T0" fmla="*/ 2750636 w 300"/>
                <a:gd name="T1" fmla="*/ 224932 h 200"/>
                <a:gd name="T2" fmla="*/ 2598732 w 300"/>
                <a:gd name="T3" fmla="*/ 143350 h 200"/>
                <a:gd name="T4" fmla="*/ 2492391 w 300"/>
                <a:gd name="T5" fmla="*/ 92445 h 200"/>
                <a:gd name="T6" fmla="*/ 2351451 w 300"/>
                <a:gd name="T7" fmla="*/ 89511 h 200"/>
                <a:gd name="T8" fmla="*/ 2213273 w 300"/>
                <a:gd name="T9" fmla="*/ 49480 h 200"/>
                <a:gd name="T10" fmla="*/ 1978499 w 300"/>
                <a:gd name="T11" fmla="*/ 49480 h 200"/>
                <a:gd name="T12" fmla="*/ 1697887 w 300"/>
                <a:gd name="T13" fmla="*/ 249106 h 200"/>
                <a:gd name="T14" fmla="*/ 1391634 w 300"/>
                <a:gd name="T15" fmla="*/ 302534 h 200"/>
                <a:gd name="T16" fmla="*/ 1197852 w 300"/>
                <a:gd name="T17" fmla="*/ 450640 h 200"/>
                <a:gd name="T18" fmla="*/ 1116075 w 300"/>
                <a:gd name="T19" fmla="*/ 592171 h 200"/>
                <a:gd name="T20" fmla="*/ 952504 w 300"/>
                <a:gd name="T21" fmla="*/ 659401 h 200"/>
                <a:gd name="T22" fmla="*/ 759717 w 300"/>
                <a:gd name="T23" fmla="*/ 690827 h 200"/>
                <a:gd name="T24" fmla="*/ 578977 w 300"/>
                <a:gd name="T25" fmla="*/ 659401 h 200"/>
                <a:gd name="T26" fmla="*/ 363858 w 300"/>
                <a:gd name="T27" fmla="*/ 574170 h 200"/>
                <a:gd name="T28" fmla="*/ 336692 w 300"/>
                <a:gd name="T29" fmla="*/ 655967 h 200"/>
                <a:gd name="T30" fmla="*/ 362230 w 300"/>
                <a:gd name="T31" fmla="*/ 737847 h 200"/>
                <a:gd name="T32" fmla="*/ 183129 w 300"/>
                <a:gd name="T33" fmla="*/ 736106 h 200"/>
                <a:gd name="T34" fmla="*/ 136324 w 300"/>
                <a:gd name="T35" fmla="*/ 819148 h 200"/>
                <a:gd name="T36" fmla="*/ 217745 w 300"/>
                <a:gd name="T37" fmla="*/ 882276 h 200"/>
                <a:gd name="T38" fmla="*/ 136324 w 300"/>
                <a:gd name="T39" fmla="*/ 1048998 h 200"/>
                <a:gd name="T40" fmla="*/ 162093 w 300"/>
                <a:gd name="T41" fmla="*/ 1133577 h 200"/>
                <a:gd name="T42" fmla="*/ 57296 w 300"/>
                <a:gd name="T43" fmla="*/ 1224840 h 200"/>
                <a:gd name="T44" fmla="*/ 82807 w 300"/>
                <a:gd name="T45" fmla="*/ 1326859 h 200"/>
                <a:gd name="T46" fmla="*/ 120665 w 300"/>
                <a:gd name="T47" fmla="*/ 1397035 h 200"/>
                <a:gd name="T48" fmla="*/ 200732 w 300"/>
                <a:gd name="T49" fmla="*/ 1481859 h 200"/>
                <a:gd name="T50" fmla="*/ 250639 w 300"/>
                <a:gd name="T51" fmla="*/ 1562632 h 200"/>
                <a:gd name="T52" fmla="*/ 362230 w 300"/>
                <a:gd name="T53" fmla="*/ 1623169 h 200"/>
                <a:gd name="T54" fmla="*/ 565546 w 300"/>
                <a:gd name="T55" fmla="*/ 1850144 h 200"/>
                <a:gd name="T56" fmla="*/ 714563 w 300"/>
                <a:gd name="T57" fmla="*/ 1937922 h 200"/>
                <a:gd name="T58" fmla="*/ 1077451 w 300"/>
                <a:gd name="T59" fmla="*/ 1945158 h 200"/>
                <a:gd name="T60" fmla="*/ 1211707 w 300"/>
                <a:gd name="T61" fmla="*/ 1837780 h 200"/>
                <a:gd name="T62" fmla="*/ 1320475 w 300"/>
                <a:gd name="T63" fmla="*/ 1751977 h 200"/>
                <a:gd name="T64" fmla="*/ 1473829 w 300"/>
                <a:gd name="T65" fmla="*/ 1691464 h 200"/>
                <a:gd name="T66" fmla="*/ 1627726 w 300"/>
                <a:gd name="T67" fmla="*/ 1643715 h 200"/>
                <a:gd name="T68" fmla="*/ 1899669 w 300"/>
                <a:gd name="T69" fmla="*/ 1596059 h 200"/>
                <a:gd name="T70" fmla="*/ 2004029 w 300"/>
                <a:gd name="T71" fmla="*/ 1584762 h 200"/>
                <a:gd name="T72" fmla="*/ 2203271 w 300"/>
                <a:gd name="T73" fmla="*/ 1481859 h 200"/>
                <a:gd name="T74" fmla="*/ 2249369 w 300"/>
                <a:gd name="T75" fmla="*/ 1366379 h 200"/>
                <a:gd name="T76" fmla="*/ 2270595 w 300"/>
                <a:gd name="T77" fmla="*/ 1243974 h 200"/>
                <a:gd name="T78" fmla="*/ 2306071 w 300"/>
                <a:gd name="T79" fmla="*/ 1114830 h 200"/>
                <a:gd name="T80" fmla="*/ 2351451 w 300"/>
                <a:gd name="T81" fmla="*/ 958635 h 200"/>
                <a:gd name="T82" fmla="*/ 2433098 w 300"/>
                <a:gd name="T83" fmla="*/ 737847 h 200"/>
                <a:gd name="T84" fmla="*/ 2464587 w 300"/>
                <a:gd name="T85" fmla="*/ 650910 h 200"/>
                <a:gd name="T86" fmla="*/ 2598732 w 300"/>
                <a:gd name="T87" fmla="*/ 450640 h 200"/>
                <a:gd name="T88" fmla="*/ 2795013 w 300"/>
                <a:gd name="T89" fmla="*/ 302534 h 20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00"/>
                <a:gd name="T136" fmla="*/ 0 h 200"/>
                <a:gd name="T137" fmla="*/ 300 w 300"/>
                <a:gd name="T138" fmla="*/ 200 h 20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00" h="200">
                  <a:moveTo>
                    <a:pt x="294" y="30"/>
                  </a:moveTo>
                  <a:cubicBezTo>
                    <a:pt x="294" y="30"/>
                    <a:pt x="300" y="25"/>
                    <a:pt x="292" y="23"/>
                  </a:cubicBezTo>
                  <a:cubicBezTo>
                    <a:pt x="285" y="21"/>
                    <a:pt x="283" y="25"/>
                    <a:pt x="281" y="21"/>
                  </a:cubicBezTo>
                  <a:cubicBezTo>
                    <a:pt x="279" y="19"/>
                    <a:pt x="279" y="16"/>
                    <a:pt x="276" y="15"/>
                  </a:cubicBezTo>
                  <a:cubicBezTo>
                    <a:pt x="273" y="15"/>
                    <a:pt x="270" y="16"/>
                    <a:pt x="270" y="16"/>
                  </a:cubicBezTo>
                  <a:cubicBezTo>
                    <a:pt x="270" y="16"/>
                    <a:pt x="267" y="11"/>
                    <a:pt x="265" y="10"/>
                  </a:cubicBezTo>
                  <a:cubicBezTo>
                    <a:pt x="263" y="8"/>
                    <a:pt x="259" y="8"/>
                    <a:pt x="259" y="8"/>
                  </a:cubicBezTo>
                  <a:cubicBezTo>
                    <a:pt x="259" y="8"/>
                    <a:pt x="253" y="6"/>
                    <a:pt x="250" y="9"/>
                  </a:cubicBezTo>
                  <a:cubicBezTo>
                    <a:pt x="247" y="11"/>
                    <a:pt x="247" y="15"/>
                    <a:pt x="241" y="14"/>
                  </a:cubicBezTo>
                  <a:cubicBezTo>
                    <a:pt x="236" y="13"/>
                    <a:pt x="235" y="5"/>
                    <a:pt x="235" y="5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19" y="9"/>
                    <a:pt x="210" y="5"/>
                  </a:cubicBezTo>
                  <a:cubicBezTo>
                    <a:pt x="201" y="3"/>
                    <a:pt x="193" y="4"/>
                    <a:pt x="188" y="8"/>
                  </a:cubicBezTo>
                  <a:cubicBezTo>
                    <a:pt x="183" y="11"/>
                    <a:pt x="184" y="21"/>
                    <a:pt x="180" y="25"/>
                  </a:cubicBezTo>
                  <a:cubicBezTo>
                    <a:pt x="175" y="29"/>
                    <a:pt x="163" y="36"/>
                    <a:pt x="163" y="36"/>
                  </a:cubicBezTo>
                  <a:cubicBezTo>
                    <a:pt x="163" y="36"/>
                    <a:pt x="152" y="30"/>
                    <a:pt x="148" y="31"/>
                  </a:cubicBezTo>
                  <a:cubicBezTo>
                    <a:pt x="143" y="32"/>
                    <a:pt x="144" y="40"/>
                    <a:pt x="144" y="40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46"/>
                    <a:pt x="118" y="43"/>
                    <a:pt x="115" y="48"/>
                  </a:cubicBezTo>
                  <a:cubicBezTo>
                    <a:pt x="111" y="55"/>
                    <a:pt x="118" y="60"/>
                    <a:pt x="118" y="60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1" y="71"/>
                    <a:pt x="75" y="72"/>
                    <a:pt x="71" y="72"/>
                  </a:cubicBezTo>
                  <a:cubicBezTo>
                    <a:pt x="66" y="72"/>
                    <a:pt x="62" y="68"/>
                    <a:pt x="62" y="68"/>
                  </a:cubicBezTo>
                  <a:cubicBezTo>
                    <a:pt x="62" y="68"/>
                    <a:pt x="55" y="60"/>
                    <a:pt x="50" y="59"/>
                  </a:cubicBezTo>
                  <a:cubicBezTo>
                    <a:pt x="47" y="58"/>
                    <a:pt x="43" y="58"/>
                    <a:pt x="39" y="59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1" y="75"/>
                    <a:pt x="19" y="75"/>
                  </a:cubicBezTo>
                  <a:cubicBezTo>
                    <a:pt x="17" y="76"/>
                    <a:pt x="12" y="77"/>
                    <a:pt x="11" y="81"/>
                  </a:cubicBezTo>
                  <a:cubicBezTo>
                    <a:pt x="9" y="86"/>
                    <a:pt x="14" y="84"/>
                    <a:pt x="14" y="84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21" y="83"/>
                    <a:pt x="23" y="90"/>
                  </a:cubicBezTo>
                  <a:cubicBezTo>
                    <a:pt x="25" y="96"/>
                    <a:pt x="11" y="99"/>
                    <a:pt x="10" y="102"/>
                  </a:cubicBezTo>
                  <a:cubicBezTo>
                    <a:pt x="10" y="105"/>
                    <a:pt x="14" y="105"/>
                    <a:pt x="14" y="107"/>
                  </a:cubicBezTo>
                  <a:cubicBezTo>
                    <a:pt x="14" y="108"/>
                    <a:pt x="11" y="110"/>
                    <a:pt x="12" y="113"/>
                  </a:cubicBezTo>
                  <a:cubicBezTo>
                    <a:pt x="12" y="115"/>
                    <a:pt x="17" y="116"/>
                    <a:pt x="17" y="116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4" y="134"/>
                    <a:pt x="8" y="135"/>
                    <a:pt x="9" y="135"/>
                  </a:cubicBezTo>
                  <a:cubicBezTo>
                    <a:pt x="13" y="137"/>
                    <a:pt x="10" y="139"/>
                    <a:pt x="9" y="141"/>
                  </a:cubicBezTo>
                  <a:cubicBezTo>
                    <a:pt x="9" y="144"/>
                    <a:pt x="13" y="143"/>
                    <a:pt x="13" y="143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3"/>
                    <a:pt x="21" y="152"/>
                    <a:pt x="21" y="152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5"/>
                    <a:pt x="36" y="163"/>
                    <a:pt x="38" y="166"/>
                  </a:cubicBezTo>
                  <a:cubicBezTo>
                    <a:pt x="40" y="169"/>
                    <a:pt x="42" y="174"/>
                    <a:pt x="42" y="174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60" y="189"/>
                    <a:pt x="67" y="188"/>
                    <a:pt x="71" y="190"/>
                  </a:cubicBezTo>
                  <a:cubicBezTo>
                    <a:pt x="75" y="192"/>
                    <a:pt x="76" y="198"/>
                    <a:pt x="76" y="198"/>
                  </a:cubicBezTo>
                  <a:cubicBezTo>
                    <a:pt x="76" y="198"/>
                    <a:pt x="94" y="200"/>
                    <a:pt x="99" y="200"/>
                  </a:cubicBezTo>
                  <a:cubicBezTo>
                    <a:pt x="104" y="200"/>
                    <a:pt x="115" y="199"/>
                    <a:pt x="115" y="199"/>
                  </a:cubicBezTo>
                  <a:cubicBezTo>
                    <a:pt x="122" y="189"/>
                    <a:pt x="122" y="189"/>
                    <a:pt x="122" y="189"/>
                  </a:cubicBezTo>
                  <a:cubicBezTo>
                    <a:pt x="129" y="188"/>
                    <a:pt x="129" y="188"/>
                    <a:pt x="129" y="18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40" y="179"/>
                    <a:pt x="140" y="179"/>
                    <a:pt x="140" y="179"/>
                  </a:cubicBezTo>
                  <a:cubicBezTo>
                    <a:pt x="145" y="181"/>
                    <a:pt x="145" y="181"/>
                    <a:pt x="145" y="181"/>
                  </a:cubicBezTo>
                  <a:cubicBezTo>
                    <a:pt x="145" y="181"/>
                    <a:pt x="154" y="176"/>
                    <a:pt x="157" y="173"/>
                  </a:cubicBezTo>
                  <a:cubicBezTo>
                    <a:pt x="159" y="170"/>
                    <a:pt x="164" y="165"/>
                    <a:pt x="166" y="165"/>
                  </a:cubicBezTo>
                  <a:cubicBezTo>
                    <a:pt x="169" y="165"/>
                    <a:pt x="173" y="168"/>
                    <a:pt x="173" y="168"/>
                  </a:cubicBezTo>
                  <a:cubicBezTo>
                    <a:pt x="173" y="168"/>
                    <a:pt x="175" y="162"/>
                    <a:pt x="184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4" y="160"/>
                    <a:pt x="204" y="160"/>
                    <a:pt x="204" y="160"/>
                  </a:cubicBezTo>
                  <a:cubicBezTo>
                    <a:pt x="204" y="160"/>
                    <a:pt x="209" y="163"/>
                    <a:pt x="213" y="162"/>
                  </a:cubicBezTo>
                  <a:cubicBezTo>
                    <a:pt x="216" y="161"/>
                    <a:pt x="214" y="154"/>
                    <a:pt x="219" y="153"/>
                  </a:cubicBezTo>
                  <a:cubicBezTo>
                    <a:pt x="225" y="152"/>
                    <a:pt x="231" y="156"/>
                    <a:pt x="234" y="152"/>
                  </a:cubicBezTo>
                  <a:cubicBezTo>
                    <a:pt x="237" y="149"/>
                    <a:pt x="235" y="143"/>
                    <a:pt x="235" y="143"/>
                  </a:cubicBezTo>
                  <a:cubicBezTo>
                    <a:pt x="239" y="140"/>
                    <a:pt x="239" y="140"/>
                    <a:pt x="239" y="140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41" y="127"/>
                    <a:pt x="241" y="127"/>
                    <a:pt x="241" y="127"/>
                  </a:cubicBezTo>
                  <a:cubicBezTo>
                    <a:pt x="247" y="119"/>
                    <a:pt x="247" y="119"/>
                    <a:pt x="247" y="119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98"/>
                    <a:pt x="250" y="98"/>
                    <a:pt x="250" y="98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9" y="76"/>
                    <a:pt x="259" y="76"/>
                    <a:pt x="259" y="76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2" y="66"/>
                    <a:pt x="262" y="66"/>
                    <a:pt x="262" y="66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6" y="46"/>
                    <a:pt x="276" y="46"/>
                    <a:pt x="276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97" y="31"/>
                    <a:pt x="297" y="31"/>
                    <a:pt x="297" y="31"/>
                  </a:cubicBezTo>
                  <a:lnTo>
                    <a:pt x="294" y="30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8" name="Freeform 194"/>
            <p:cNvSpPr>
              <a:spLocks noEditPoints="1"/>
            </p:cNvSpPr>
            <p:nvPr/>
          </p:nvSpPr>
          <p:spPr bwMode="auto">
            <a:xfrm>
              <a:off x="3614" y="1692"/>
              <a:ext cx="289" cy="183"/>
            </a:xfrm>
            <a:custGeom>
              <a:avLst/>
              <a:gdLst>
                <a:gd name="T0" fmla="*/ 434604 w 215"/>
                <a:gd name="T1" fmla="*/ 152975 h 137"/>
                <a:gd name="T2" fmla="*/ 419159 w 215"/>
                <a:gd name="T3" fmla="*/ 78054 h 137"/>
                <a:gd name="T4" fmla="*/ 433440 w 215"/>
                <a:gd name="T5" fmla="*/ 20859 h 137"/>
                <a:gd name="T6" fmla="*/ 424678 w 215"/>
                <a:gd name="T7" fmla="*/ 8939 h 137"/>
                <a:gd name="T8" fmla="*/ 329671 w 215"/>
                <a:gd name="T9" fmla="*/ 8939 h 137"/>
                <a:gd name="T10" fmla="*/ 292065 w 215"/>
                <a:gd name="T11" fmla="*/ 11940 h 137"/>
                <a:gd name="T12" fmla="*/ 282157 w 215"/>
                <a:gd name="T13" fmla="*/ 15616 h 137"/>
                <a:gd name="T14" fmla="*/ 271126 w 215"/>
                <a:gd name="T15" fmla="*/ 11940 h 137"/>
                <a:gd name="T16" fmla="*/ 259423 w 215"/>
                <a:gd name="T17" fmla="*/ 5010 h 137"/>
                <a:gd name="T18" fmla="*/ 249192 w 215"/>
                <a:gd name="T19" fmla="*/ 15616 h 137"/>
                <a:gd name="T20" fmla="*/ 224353 w 215"/>
                <a:gd name="T21" fmla="*/ 32093 h 137"/>
                <a:gd name="T22" fmla="*/ 198237 w 215"/>
                <a:gd name="T23" fmla="*/ 44611 h 137"/>
                <a:gd name="T24" fmla="*/ 164993 w 215"/>
                <a:gd name="T25" fmla="*/ 55600 h 137"/>
                <a:gd name="T26" fmla="*/ 144536 w 215"/>
                <a:gd name="T27" fmla="*/ 57263 h 137"/>
                <a:gd name="T28" fmla="*/ 146518 w 215"/>
                <a:gd name="T29" fmla="*/ 71634 h 137"/>
                <a:gd name="T30" fmla="*/ 122746 w 215"/>
                <a:gd name="T31" fmla="*/ 82948 h 137"/>
                <a:gd name="T32" fmla="*/ 112797 w 215"/>
                <a:gd name="T33" fmla="*/ 83437 h 137"/>
                <a:gd name="T34" fmla="*/ 113184 w 215"/>
                <a:gd name="T35" fmla="*/ 92709 h 137"/>
                <a:gd name="T36" fmla="*/ 113184 w 215"/>
                <a:gd name="T37" fmla="*/ 111933 h 137"/>
                <a:gd name="T38" fmla="*/ 112797 w 215"/>
                <a:gd name="T39" fmla="*/ 121016 h 137"/>
                <a:gd name="T40" fmla="*/ 127169 w 215"/>
                <a:gd name="T41" fmla="*/ 133235 h 137"/>
                <a:gd name="T42" fmla="*/ 122746 w 215"/>
                <a:gd name="T43" fmla="*/ 143515 h 137"/>
                <a:gd name="T44" fmla="*/ 125991 w 215"/>
                <a:gd name="T45" fmla="*/ 164827 h 137"/>
                <a:gd name="T46" fmla="*/ 151620 w 215"/>
                <a:gd name="T47" fmla="*/ 187281 h 137"/>
                <a:gd name="T48" fmla="*/ 170939 w 215"/>
                <a:gd name="T49" fmla="*/ 183016 h 137"/>
                <a:gd name="T50" fmla="*/ 190282 w 215"/>
                <a:gd name="T51" fmla="*/ 174235 h 137"/>
                <a:gd name="T52" fmla="*/ 211814 w 215"/>
                <a:gd name="T53" fmla="*/ 208378 h 137"/>
                <a:gd name="T54" fmla="*/ 214247 w 215"/>
                <a:gd name="T55" fmla="*/ 232737 h 137"/>
                <a:gd name="T56" fmla="*/ 229774 w 215"/>
                <a:gd name="T57" fmla="*/ 227218 h 137"/>
                <a:gd name="T58" fmla="*/ 260494 w 215"/>
                <a:gd name="T59" fmla="*/ 199718 h 137"/>
                <a:gd name="T60" fmla="*/ 278132 w 215"/>
                <a:gd name="T61" fmla="*/ 199718 h 137"/>
                <a:gd name="T62" fmla="*/ 305997 w 215"/>
                <a:gd name="T63" fmla="*/ 216896 h 137"/>
                <a:gd name="T64" fmla="*/ 337154 w 215"/>
                <a:gd name="T65" fmla="*/ 216896 h 137"/>
                <a:gd name="T66" fmla="*/ 358181 w 215"/>
                <a:gd name="T67" fmla="*/ 243516 h 137"/>
                <a:gd name="T68" fmla="*/ 411317 w 215"/>
                <a:gd name="T69" fmla="*/ 232737 h 137"/>
                <a:gd name="T70" fmla="*/ 443139 w 215"/>
                <a:gd name="T71" fmla="*/ 228055 h 137"/>
                <a:gd name="T72" fmla="*/ 449521 w 215"/>
                <a:gd name="T73" fmla="*/ 199718 h 137"/>
                <a:gd name="T74" fmla="*/ 62428 w 215"/>
                <a:gd name="T75" fmla="*/ 170103 h 137"/>
                <a:gd name="T76" fmla="*/ 32258 w 215"/>
                <a:gd name="T77" fmla="*/ 173390 h 137"/>
                <a:gd name="T78" fmla="*/ 23998 w 215"/>
                <a:gd name="T79" fmla="*/ 193048 h 137"/>
                <a:gd name="T80" fmla="*/ 0 w 215"/>
                <a:gd name="T81" fmla="*/ 183016 h 137"/>
                <a:gd name="T82" fmla="*/ 13282 w 215"/>
                <a:gd name="T83" fmla="*/ 199718 h 137"/>
                <a:gd name="T84" fmla="*/ 36321 w 215"/>
                <a:gd name="T85" fmla="*/ 220961 h 137"/>
                <a:gd name="T86" fmla="*/ 27971 w 215"/>
                <a:gd name="T87" fmla="*/ 232532 h 137"/>
                <a:gd name="T88" fmla="*/ 27971 w 215"/>
                <a:gd name="T89" fmla="*/ 253808 h 137"/>
                <a:gd name="T90" fmla="*/ 52360 w 215"/>
                <a:gd name="T91" fmla="*/ 211418 h 137"/>
                <a:gd name="T92" fmla="*/ 95305 w 215"/>
                <a:gd name="T93" fmla="*/ 183016 h 137"/>
                <a:gd name="T94" fmla="*/ 62428 w 215"/>
                <a:gd name="T95" fmla="*/ 170103 h 137"/>
                <a:gd name="T96" fmla="*/ 38953 w 215"/>
                <a:gd name="T97" fmla="*/ 143515 h 137"/>
                <a:gd name="T98" fmla="*/ 56785 w 215"/>
                <a:gd name="T99" fmla="*/ 148874 h 137"/>
                <a:gd name="T100" fmla="*/ 70382 w 215"/>
                <a:gd name="T101" fmla="*/ 142024 h 137"/>
                <a:gd name="T102" fmla="*/ 70382 w 215"/>
                <a:gd name="T103" fmla="*/ 121016 h 137"/>
                <a:gd name="T104" fmla="*/ 42245 w 215"/>
                <a:gd name="T105" fmla="*/ 106324 h 137"/>
                <a:gd name="T106" fmla="*/ 17853 w 215"/>
                <a:gd name="T107" fmla="*/ 132516 h 137"/>
                <a:gd name="T108" fmla="*/ 20102 w 215"/>
                <a:gd name="T109" fmla="*/ 139270 h 137"/>
                <a:gd name="T110" fmla="*/ 98771 w 215"/>
                <a:gd name="T111" fmla="*/ 154431 h 137"/>
                <a:gd name="T112" fmla="*/ 98771 w 215"/>
                <a:gd name="T113" fmla="*/ 164827 h 137"/>
                <a:gd name="T114" fmla="*/ 112797 w 215"/>
                <a:gd name="T115" fmla="*/ 154431 h 137"/>
                <a:gd name="T116" fmla="*/ 98771 w 215"/>
                <a:gd name="T117" fmla="*/ 107440 h 13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5"/>
                <a:gd name="T178" fmla="*/ 0 h 137"/>
                <a:gd name="T179" fmla="*/ 215 w 215"/>
                <a:gd name="T180" fmla="*/ 137 h 13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5" h="137">
                  <a:moveTo>
                    <a:pt x="205" y="96"/>
                  </a:moveTo>
                  <a:cubicBezTo>
                    <a:pt x="205" y="96"/>
                    <a:pt x="205" y="93"/>
                    <a:pt x="204" y="89"/>
                  </a:cubicBezTo>
                  <a:cubicBezTo>
                    <a:pt x="204" y="86"/>
                    <a:pt x="199" y="82"/>
                    <a:pt x="199" y="82"/>
                  </a:cubicBezTo>
                  <a:cubicBezTo>
                    <a:pt x="199" y="82"/>
                    <a:pt x="198" y="72"/>
                    <a:pt x="195" y="65"/>
                  </a:cubicBezTo>
                  <a:cubicBezTo>
                    <a:pt x="192" y="59"/>
                    <a:pt x="186" y="47"/>
                    <a:pt x="186" y="47"/>
                  </a:cubicBezTo>
                  <a:cubicBezTo>
                    <a:pt x="186" y="47"/>
                    <a:pt x="189" y="44"/>
                    <a:pt x="192" y="42"/>
                  </a:cubicBezTo>
                  <a:cubicBezTo>
                    <a:pt x="193" y="40"/>
                    <a:pt x="197" y="30"/>
                    <a:pt x="197" y="30"/>
                  </a:cubicBezTo>
                  <a:cubicBezTo>
                    <a:pt x="200" y="14"/>
                    <a:pt x="200" y="14"/>
                    <a:pt x="200" y="14"/>
                  </a:cubicBezTo>
                  <a:cubicBezTo>
                    <a:pt x="200" y="14"/>
                    <a:pt x="198" y="12"/>
                    <a:pt x="198" y="11"/>
                  </a:cubicBezTo>
                  <a:cubicBezTo>
                    <a:pt x="198" y="9"/>
                    <a:pt x="204" y="5"/>
                    <a:pt x="204" y="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8" y="0"/>
                    <a:pt x="197" y="4"/>
                    <a:pt x="194" y="5"/>
                  </a:cubicBezTo>
                  <a:cubicBezTo>
                    <a:pt x="191" y="8"/>
                    <a:pt x="184" y="4"/>
                    <a:pt x="178" y="5"/>
                  </a:cubicBezTo>
                  <a:cubicBezTo>
                    <a:pt x="171" y="7"/>
                    <a:pt x="175" y="10"/>
                    <a:pt x="167" y="10"/>
                  </a:cubicBezTo>
                  <a:cubicBezTo>
                    <a:pt x="159" y="10"/>
                    <a:pt x="150" y="5"/>
                    <a:pt x="150" y="5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8"/>
                    <a:pt x="129" y="8"/>
                    <a:pt x="129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4"/>
                    <a:pt x="119" y="10"/>
                    <a:pt x="118" y="11"/>
                  </a:cubicBezTo>
                  <a:cubicBezTo>
                    <a:pt x="117" y="11"/>
                    <a:pt x="114" y="8"/>
                    <a:pt x="114" y="8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4" y="14"/>
                    <a:pt x="114" y="15"/>
                    <a:pt x="112" y="16"/>
                  </a:cubicBezTo>
                  <a:cubicBezTo>
                    <a:pt x="110" y="17"/>
                    <a:pt x="103" y="17"/>
                    <a:pt x="103" y="17"/>
                  </a:cubicBezTo>
                  <a:cubicBezTo>
                    <a:pt x="103" y="17"/>
                    <a:pt x="98" y="20"/>
                    <a:pt x="97" y="20"/>
                  </a:cubicBezTo>
                  <a:cubicBezTo>
                    <a:pt x="96" y="20"/>
                    <a:pt x="90" y="15"/>
                    <a:pt x="89" y="16"/>
                  </a:cubicBezTo>
                  <a:cubicBezTo>
                    <a:pt x="88" y="17"/>
                    <a:pt x="91" y="24"/>
                    <a:pt x="91" y="24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0" y="24"/>
                    <a:pt x="78" y="25"/>
                  </a:cubicBezTo>
                  <a:cubicBezTo>
                    <a:pt x="75" y="26"/>
                    <a:pt x="75" y="30"/>
                    <a:pt x="75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3"/>
                    <a:pt x="70" y="39"/>
                    <a:pt x="69" y="40"/>
                  </a:cubicBezTo>
                  <a:cubicBezTo>
                    <a:pt x="68" y="41"/>
                    <a:pt x="67" y="39"/>
                    <a:pt x="67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49" y="55"/>
                    <a:pt x="49" y="57"/>
                  </a:cubicBezTo>
                  <a:cubicBezTo>
                    <a:pt x="49" y="59"/>
                    <a:pt x="51" y="61"/>
                    <a:pt x="52" y="61"/>
                  </a:cubicBezTo>
                  <a:cubicBezTo>
                    <a:pt x="54" y="61"/>
                    <a:pt x="55" y="59"/>
                    <a:pt x="55" y="59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0"/>
                    <a:pt x="51" y="63"/>
                    <a:pt x="51" y="65"/>
                  </a:cubicBezTo>
                  <a:cubicBezTo>
                    <a:pt x="50" y="67"/>
                    <a:pt x="54" y="71"/>
                    <a:pt x="54" y="71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8"/>
                    <a:pt x="61" y="87"/>
                    <a:pt x="63" y="89"/>
                  </a:cubicBezTo>
                  <a:cubicBezTo>
                    <a:pt x="65" y="91"/>
                    <a:pt x="66" y="94"/>
                    <a:pt x="67" y="96"/>
                  </a:cubicBezTo>
                  <a:cubicBezTo>
                    <a:pt x="68" y="98"/>
                    <a:pt x="69" y="101"/>
                    <a:pt x="69" y="101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6" y="101"/>
                    <a:pt x="86" y="95"/>
                    <a:pt x="87" y="94"/>
                  </a:cubicBezTo>
                  <a:cubicBezTo>
                    <a:pt x="89" y="93"/>
                    <a:pt x="95" y="94"/>
                    <a:pt x="96" y="96"/>
                  </a:cubicBezTo>
                  <a:cubicBezTo>
                    <a:pt x="98" y="97"/>
                    <a:pt x="94" y="103"/>
                    <a:pt x="94" y="103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8" y="115"/>
                    <a:pt x="108" y="115"/>
                    <a:pt x="108" y="115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9" y="108"/>
                    <a:pt x="119" y="108"/>
                    <a:pt x="119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33" y="112"/>
                    <a:pt x="133" y="112"/>
                    <a:pt x="133" y="112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4"/>
                    <a:pt x="146" y="119"/>
                    <a:pt x="148" y="119"/>
                  </a:cubicBezTo>
                  <a:cubicBezTo>
                    <a:pt x="150" y="119"/>
                    <a:pt x="154" y="117"/>
                    <a:pt x="154" y="117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4" y="121"/>
                    <a:pt x="159" y="123"/>
                    <a:pt x="161" y="124"/>
                  </a:cubicBezTo>
                  <a:cubicBezTo>
                    <a:pt x="163" y="126"/>
                    <a:pt x="162" y="131"/>
                    <a:pt x="16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8" y="126"/>
                    <a:pt x="196" y="129"/>
                    <a:pt x="199" y="128"/>
                  </a:cubicBezTo>
                  <a:cubicBezTo>
                    <a:pt x="200" y="128"/>
                    <a:pt x="202" y="128"/>
                    <a:pt x="203" y="127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6" y="117"/>
                    <a:pt x="208" y="114"/>
                  </a:cubicBezTo>
                  <a:cubicBezTo>
                    <a:pt x="208" y="112"/>
                    <a:pt x="205" y="108"/>
                    <a:pt x="205" y="108"/>
                  </a:cubicBezTo>
                  <a:cubicBezTo>
                    <a:pt x="205" y="108"/>
                    <a:pt x="214" y="106"/>
                    <a:pt x="215" y="104"/>
                  </a:cubicBezTo>
                  <a:cubicBezTo>
                    <a:pt x="215" y="102"/>
                    <a:pt x="205" y="96"/>
                    <a:pt x="205" y="96"/>
                  </a:cubicBezTo>
                  <a:close/>
                  <a:moveTo>
                    <a:pt x="28" y="91"/>
                  </a:move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2" y="90"/>
                    <a:pt x="21" y="91"/>
                  </a:cubicBezTo>
                  <a:cubicBezTo>
                    <a:pt x="20" y="92"/>
                    <a:pt x="15" y="93"/>
                    <a:pt x="15" y="93"/>
                  </a:cubicBezTo>
                  <a:cubicBezTo>
                    <a:pt x="15" y="93"/>
                    <a:pt x="18" y="98"/>
                    <a:pt x="16" y="99"/>
                  </a:cubicBezTo>
                  <a:cubicBezTo>
                    <a:pt x="14" y="99"/>
                    <a:pt x="12" y="94"/>
                    <a:pt x="12" y="9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7" y="117"/>
                    <a:pt x="9" y="118"/>
                  </a:cubicBezTo>
                  <a:cubicBezTo>
                    <a:pt x="12" y="120"/>
                    <a:pt x="16" y="119"/>
                    <a:pt x="16" y="119"/>
                  </a:cubicBezTo>
                  <a:cubicBezTo>
                    <a:pt x="16" y="119"/>
                    <a:pt x="17" y="120"/>
                    <a:pt x="17" y="123"/>
                  </a:cubicBezTo>
                  <a:cubicBezTo>
                    <a:pt x="17" y="125"/>
                    <a:pt x="16" y="126"/>
                    <a:pt x="16" y="12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1"/>
                    <a:pt x="9" y="134"/>
                    <a:pt x="9" y="134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13" y="137"/>
                    <a:pt x="16" y="134"/>
                    <a:pt x="18" y="130"/>
                  </a:cubicBezTo>
                  <a:cubicBezTo>
                    <a:pt x="20" y="126"/>
                    <a:pt x="20" y="118"/>
                    <a:pt x="20" y="118"/>
                  </a:cubicBezTo>
                  <a:cubicBezTo>
                    <a:pt x="20" y="118"/>
                    <a:pt x="23" y="115"/>
                    <a:pt x="24" y="114"/>
                  </a:cubicBezTo>
                  <a:cubicBezTo>
                    <a:pt x="25" y="114"/>
                    <a:pt x="32" y="112"/>
                    <a:pt x="32" y="112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39" y="87"/>
                    <a:pt x="34" y="87"/>
                  </a:cubicBezTo>
                  <a:cubicBezTo>
                    <a:pt x="30" y="87"/>
                    <a:pt x="28" y="91"/>
                    <a:pt x="28" y="91"/>
                  </a:cubicBezTo>
                  <a:close/>
                  <a:moveTo>
                    <a:pt x="14" y="72"/>
                  </a:moveTo>
                  <a:cubicBezTo>
                    <a:pt x="19" y="75"/>
                    <a:pt x="19" y="75"/>
                    <a:pt x="19" y="75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2"/>
                    <a:pt x="34" y="67"/>
                    <a:pt x="32" y="65"/>
                  </a:cubicBezTo>
                  <a:cubicBezTo>
                    <a:pt x="29" y="63"/>
                    <a:pt x="26" y="63"/>
                    <a:pt x="26" y="63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9" y="75"/>
                    <a:pt x="9" y="75"/>
                    <a:pt x="9" y="75"/>
                  </a:cubicBezTo>
                  <a:lnTo>
                    <a:pt x="14" y="72"/>
                  </a:lnTo>
                  <a:close/>
                  <a:moveTo>
                    <a:pt x="45" y="80"/>
                  </a:moveTo>
                  <a:cubicBezTo>
                    <a:pt x="45" y="83"/>
                    <a:pt x="45" y="83"/>
                    <a:pt x="45" y="83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83"/>
                    <a:pt x="51" y="83"/>
                    <a:pt x="51" y="83"/>
                  </a:cubicBezTo>
                  <a:lnTo>
                    <a:pt x="45" y="80"/>
                  </a:lnTo>
                  <a:close/>
                  <a:moveTo>
                    <a:pt x="42" y="62"/>
                  </a:moveTo>
                  <a:cubicBezTo>
                    <a:pt x="53" y="65"/>
                    <a:pt x="48" y="58"/>
                    <a:pt x="45" y="58"/>
                  </a:cubicBezTo>
                  <a:cubicBezTo>
                    <a:pt x="41" y="58"/>
                    <a:pt x="35" y="60"/>
                    <a:pt x="42" y="62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39" name="Freeform 195"/>
            <p:cNvSpPr>
              <a:spLocks/>
            </p:cNvSpPr>
            <p:nvPr/>
          </p:nvSpPr>
          <p:spPr bwMode="auto">
            <a:xfrm>
              <a:off x="3757" y="1969"/>
              <a:ext cx="490" cy="443"/>
            </a:xfrm>
            <a:custGeom>
              <a:avLst/>
              <a:gdLst>
                <a:gd name="T0" fmla="*/ 54407 w 365"/>
                <a:gd name="T1" fmla="*/ 19593 h 330"/>
                <a:gd name="T2" fmla="*/ 52245 w 365"/>
                <a:gd name="T3" fmla="*/ 17160 h 330"/>
                <a:gd name="T4" fmla="*/ 47843 w 365"/>
                <a:gd name="T5" fmla="*/ 17486 h 330"/>
                <a:gd name="T6" fmla="*/ 46303 w 365"/>
                <a:gd name="T7" fmla="*/ 14300 h 330"/>
                <a:gd name="T8" fmla="*/ 43094 w 365"/>
                <a:gd name="T9" fmla="*/ 12274 h 330"/>
                <a:gd name="T10" fmla="*/ 42317 w 365"/>
                <a:gd name="T11" fmla="*/ 10440 h 330"/>
                <a:gd name="T12" fmla="*/ 39879 w 365"/>
                <a:gd name="T13" fmla="*/ 6837 h 330"/>
                <a:gd name="T14" fmla="*/ 38295 w 365"/>
                <a:gd name="T15" fmla="*/ 2161 h 330"/>
                <a:gd name="T16" fmla="*/ 32747 w 365"/>
                <a:gd name="T17" fmla="*/ 958 h 330"/>
                <a:gd name="T18" fmla="*/ 30189 w 365"/>
                <a:gd name="T19" fmla="*/ 2932 h 330"/>
                <a:gd name="T20" fmla="*/ 26547 w 365"/>
                <a:gd name="T21" fmla="*/ 714 h 330"/>
                <a:gd name="T22" fmla="*/ 24940 w 365"/>
                <a:gd name="T23" fmla="*/ 1 h 330"/>
                <a:gd name="T24" fmla="*/ 21755 w 365"/>
                <a:gd name="T25" fmla="*/ 396 h 330"/>
                <a:gd name="T26" fmla="*/ 19775 w 365"/>
                <a:gd name="T27" fmla="*/ 2932 h 330"/>
                <a:gd name="T28" fmla="*/ 18702 w 365"/>
                <a:gd name="T29" fmla="*/ 4458 h 330"/>
                <a:gd name="T30" fmla="*/ 16919 w 365"/>
                <a:gd name="T31" fmla="*/ 4175 h 330"/>
                <a:gd name="T32" fmla="*/ 15828 w 365"/>
                <a:gd name="T33" fmla="*/ 5793 h 330"/>
                <a:gd name="T34" fmla="*/ 14320 w 365"/>
                <a:gd name="T35" fmla="*/ 6535 h 330"/>
                <a:gd name="T36" fmla="*/ 14015 w 365"/>
                <a:gd name="T37" fmla="*/ 8429 h 330"/>
                <a:gd name="T38" fmla="*/ 16010 w 365"/>
                <a:gd name="T39" fmla="*/ 9522 h 330"/>
                <a:gd name="T40" fmla="*/ 15555 w 365"/>
                <a:gd name="T41" fmla="*/ 11701 h 330"/>
                <a:gd name="T42" fmla="*/ 12784 w 365"/>
                <a:gd name="T43" fmla="*/ 14015 h 330"/>
                <a:gd name="T44" fmla="*/ 11403 w 365"/>
                <a:gd name="T45" fmla="*/ 17984 h 330"/>
                <a:gd name="T46" fmla="*/ 12321 w 365"/>
                <a:gd name="T47" fmla="*/ 21087 h 330"/>
                <a:gd name="T48" fmla="*/ 10804 w 365"/>
                <a:gd name="T49" fmla="*/ 21224 h 330"/>
                <a:gd name="T50" fmla="*/ 8494 w 365"/>
                <a:gd name="T51" fmla="*/ 23036 h 330"/>
                <a:gd name="T52" fmla="*/ 7369 w 365"/>
                <a:gd name="T53" fmla="*/ 24726 h 330"/>
                <a:gd name="T54" fmla="*/ 5093 w 365"/>
                <a:gd name="T55" fmla="*/ 26083 h 330"/>
                <a:gd name="T56" fmla="*/ 2932 w 365"/>
                <a:gd name="T57" fmla="*/ 25771 h 330"/>
                <a:gd name="T58" fmla="*/ 1728 w 365"/>
                <a:gd name="T59" fmla="*/ 26091 h 330"/>
                <a:gd name="T60" fmla="*/ 1212 w 365"/>
                <a:gd name="T61" fmla="*/ 28308 h 330"/>
                <a:gd name="T62" fmla="*/ 3936 w 365"/>
                <a:gd name="T63" fmla="*/ 33583 h 330"/>
                <a:gd name="T64" fmla="*/ 4466 w 365"/>
                <a:gd name="T65" fmla="*/ 35339 h 330"/>
                <a:gd name="T66" fmla="*/ 4466 w 365"/>
                <a:gd name="T67" fmla="*/ 38403 h 330"/>
                <a:gd name="T68" fmla="*/ 714 w 365"/>
                <a:gd name="T69" fmla="*/ 42680 h 330"/>
                <a:gd name="T70" fmla="*/ 4315 w 365"/>
                <a:gd name="T71" fmla="*/ 44559 h 330"/>
                <a:gd name="T72" fmla="*/ 4466 w 365"/>
                <a:gd name="T73" fmla="*/ 46722 h 330"/>
                <a:gd name="T74" fmla="*/ 4182 w 365"/>
                <a:gd name="T75" fmla="*/ 48713 h 330"/>
                <a:gd name="T76" fmla="*/ 5284 w 365"/>
                <a:gd name="T77" fmla="*/ 47930 h 330"/>
                <a:gd name="T78" fmla="*/ 8782 w 365"/>
                <a:gd name="T79" fmla="*/ 45083 h 330"/>
                <a:gd name="T80" fmla="*/ 14730 w 365"/>
                <a:gd name="T81" fmla="*/ 43617 h 330"/>
                <a:gd name="T82" fmla="*/ 19224 w 365"/>
                <a:gd name="T83" fmla="*/ 43086 h 330"/>
                <a:gd name="T84" fmla="*/ 21755 w 365"/>
                <a:gd name="T85" fmla="*/ 43617 h 330"/>
                <a:gd name="T86" fmla="*/ 24393 w 365"/>
                <a:gd name="T87" fmla="*/ 43795 h 330"/>
                <a:gd name="T88" fmla="*/ 27539 w 365"/>
                <a:gd name="T89" fmla="*/ 44193 h 330"/>
                <a:gd name="T90" fmla="*/ 29981 w 365"/>
                <a:gd name="T91" fmla="*/ 44930 h 330"/>
                <a:gd name="T92" fmla="*/ 31232 w 365"/>
                <a:gd name="T93" fmla="*/ 43795 h 330"/>
                <a:gd name="T94" fmla="*/ 33206 w 365"/>
                <a:gd name="T95" fmla="*/ 43795 h 330"/>
                <a:gd name="T96" fmla="*/ 35091 w 365"/>
                <a:gd name="T97" fmla="*/ 42680 h 330"/>
                <a:gd name="T98" fmla="*/ 36134 w 365"/>
                <a:gd name="T99" fmla="*/ 42590 h 330"/>
                <a:gd name="T100" fmla="*/ 37839 w 365"/>
                <a:gd name="T101" fmla="*/ 41343 h 330"/>
                <a:gd name="T102" fmla="*/ 39647 w 365"/>
                <a:gd name="T103" fmla="*/ 43617 h 330"/>
                <a:gd name="T104" fmla="*/ 41647 w 365"/>
                <a:gd name="T105" fmla="*/ 41851 h 330"/>
                <a:gd name="T106" fmla="*/ 45088 w 365"/>
                <a:gd name="T107" fmla="*/ 41293 h 330"/>
                <a:gd name="T108" fmla="*/ 46511 w 365"/>
                <a:gd name="T109" fmla="*/ 39622 h 330"/>
                <a:gd name="T110" fmla="*/ 50330 w 365"/>
                <a:gd name="T111" fmla="*/ 33583 h 330"/>
                <a:gd name="T112" fmla="*/ 52341 w 365"/>
                <a:gd name="T113" fmla="*/ 33112 h 330"/>
                <a:gd name="T114" fmla="*/ 50087 w 365"/>
                <a:gd name="T115" fmla="*/ 29231 h 330"/>
                <a:gd name="T116" fmla="*/ 48730 w 365"/>
                <a:gd name="T117" fmla="*/ 26905 h 330"/>
                <a:gd name="T118" fmla="*/ 47193 w 365"/>
                <a:gd name="T119" fmla="*/ 24726 h 330"/>
                <a:gd name="T120" fmla="*/ 48730 w 365"/>
                <a:gd name="T121" fmla="*/ 23104 h 330"/>
                <a:gd name="T122" fmla="*/ 53225 w 365"/>
                <a:gd name="T123" fmla="*/ 21746 h 330"/>
                <a:gd name="T124" fmla="*/ 54520 w 365"/>
                <a:gd name="T125" fmla="*/ 20391 h 33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5"/>
                <a:gd name="T190" fmla="*/ 0 h 330"/>
                <a:gd name="T191" fmla="*/ 365 w 365"/>
                <a:gd name="T192" fmla="*/ 330 h 33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5" h="330">
                  <a:moveTo>
                    <a:pt x="365" y="136"/>
                  </a:moveTo>
                  <a:cubicBezTo>
                    <a:pt x="364" y="131"/>
                    <a:pt x="364" y="131"/>
                    <a:pt x="364" y="131"/>
                  </a:cubicBezTo>
                  <a:cubicBezTo>
                    <a:pt x="344" y="122"/>
                    <a:pt x="344" y="122"/>
                    <a:pt x="344" y="122"/>
                  </a:cubicBezTo>
                  <a:cubicBezTo>
                    <a:pt x="349" y="115"/>
                    <a:pt x="349" y="115"/>
                    <a:pt x="349" y="115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20" y="117"/>
                    <a:pt x="320" y="117"/>
                    <a:pt x="320" y="117"/>
                  </a:cubicBezTo>
                  <a:cubicBezTo>
                    <a:pt x="320" y="117"/>
                    <a:pt x="322" y="104"/>
                    <a:pt x="319" y="101"/>
                  </a:cubicBezTo>
                  <a:cubicBezTo>
                    <a:pt x="316" y="97"/>
                    <a:pt x="310" y="96"/>
                    <a:pt x="310" y="96"/>
                  </a:cubicBezTo>
                  <a:cubicBezTo>
                    <a:pt x="310" y="96"/>
                    <a:pt x="292" y="95"/>
                    <a:pt x="291" y="91"/>
                  </a:cubicBezTo>
                  <a:cubicBezTo>
                    <a:pt x="289" y="87"/>
                    <a:pt x="288" y="82"/>
                    <a:pt x="288" y="82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9" y="73"/>
                    <a:pt x="283" y="70"/>
                  </a:cubicBezTo>
                  <a:cubicBezTo>
                    <a:pt x="276" y="66"/>
                    <a:pt x="265" y="64"/>
                    <a:pt x="265" y="64"/>
                  </a:cubicBezTo>
                  <a:cubicBezTo>
                    <a:pt x="267" y="46"/>
                    <a:pt x="267" y="46"/>
                    <a:pt x="267" y="46"/>
                  </a:cubicBezTo>
                  <a:cubicBezTo>
                    <a:pt x="255" y="30"/>
                    <a:pt x="255" y="30"/>
                    <a:pt x="255" y="30"/>
                  </a:cubicBezTo>
                  <a:cubicBezTo>
                    <a:pt x="255" y="30"/>
                    <a:pt x="263" y="21"/>
                    <a:pt x="256" y="14"/>
                  </a:cubicBezTo>
                  <a:cubicBezTo>
                    <a:pt x="250" y="8"/>
                    <a:pt x="244" y="11"/>
                    <a:pt x="238" y="8"/>
                  </a:cubicBezTo>
                  <a:cubicBezTo>
                    <a:pt x="233" y="3"/>
                    <a:pt x="225" y="3"/>
                    <a:pt x="219" y="7"/>
                  </a:cubicBezTo>
                  <a:cubicBezTo>
                    <a:pt x="211" y="10"/>
                    <a:pt x="205" y="12"/>
                    <a:pt x="205" y="12"/>
                  </a:cubicBezTo>
                  <a:cubicBezTo>
                    <a:pt x="205" y="12"/>
                    <a:pt x="211" y="20"/>
                    <a:pt x="202" y="20"/>
                  </a:cubicBezTo>
                  <a:cubicBezTo>
                    <a:pt x="191" y="18"/>
                    <a:pt x="203" y="9"/>
                    <a:pt x="197" y="5"/>
                  </a:cubicBezTo>
                  <a:cubicBezTo>
                    <a:pt x="192" y="0"/>
                    <a:pt x="178" y="2"/>
                    <a:pt x="177" y="5"/>
                  </a:cubicBezTo>
                  <a:cubicBezTo>
                    <a:pt x="175" y="6"/>
                    <a:pt x="176" y="12"/>
                    <a:pt x="171" y="11"/>
                  </a:cubicBezTo>
                  <a:cubicBezTo>
                    <a:pt x="164" y="10"/>
                    <a:pt x="172" y="2"/>
                    <a:pt x="167" y="1"/>
                  </a:cubicBezTo>
                  <a:cubicBezTo>
                    <a:pt x="161" y="0"/>
                    <a:pt x="155" y="5"/>
                    <a:pt x="152" y="5"/>
                  </a:cubicBezTo>
                  <a:cubicBezTo>
                    <a:pt x="149" y="5"/>
                    <a:pt x="147" y="3"/>
                    <a:pt x="145" y="3"/>
                  </a:cubicBezTo>
                  <a:cubicBezTo>
                    <a:pt x="143" y="6"/>
                    <a:pt x="141" y="6"/>
                    <a:pt x="141" y="6"/>
                  </a:cubicBezTo>
                  <a:cubicBezTo>
                    <a:pt x="132" y="20"/>
                    <a:pt x="132" y="20"/>
                    <a:pt x="132" y="20"/>
                  </a:cubicBezTo>
                  <a:cubicBezTo>
                    <a:pt x="132" y="20"/>
                    <a:pt x="135" y="26"/>
                    <a:pt x="132" y="29"/>
                  </a:cubicBezTo>
                  <a:cubicBezTo>
                    <a:pt x="129" y="31"/>
                    <a:pt x="125" y="30"/>
                    <a:pt x="125" y="30"/>
                  </a:cubicBezTo>
                  <a:cubicBezTo>
                    <a:pt x="125" y="30"/>
                    <a:pt x="122" y="31"/>
                    <a:pt x="120" y="31"/>
                  </a:cubicBezTo>
                  <a:cubicBezTo>
                    <a:pt x="118" y="31"/>
                    <a:pt x="113" y="28"/>
                    <a:pt x="113" y="28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0"/>
                    <a:pt x="109" y="37"/>
                    <a:pt x="106" y="39"/>
                  </a:cubicBezTo>
                  <a:cubicBezTo>
                    <a:pt x="104" y="42"/>
                    <a:pt x="100" y="41"/>
                    <a:pt x="100" y="41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6"/>
                    <a:pt x="106" y="61"/>
                    <a:pt x="107" y="64"/>
                  </a:cubicBezTo>
                  <a:cubicBezTo>
                    <a:pt x="108" y="68"/>
                    <a:pt x="104" y="73"/>
                    <a:pt x="104" y="73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90" y="92"/>
                    <a:pt x="86" y="94"/>
                  </a:cubicBezTo>
                  <a:cubicBezTo>
                    <a:pt x="81" y="95"/>
                    <a:pt x="74" y="100"/>
                    <a:pt x="74" y="104"/>
                  </a:cubicBezTo>
                  <a:cubicBezTo>
                    <a:pt x="74" y="109"/>
                    <a:pt x="77" y="121"/>
                    <a:pt x="77" y="121"/>
                  </a:cubicBezTo>
                  <a:cubicBezTo>
                    <a:pt x="74" y="137"/>
                    <a:pt x="74" y="137"/>
                    <a:pt x="74" y="137"/>
                  </a:cubicBezTo>
                  <a:cubicBezTo>
                    <a:pt x="74" y="137"/>
                    <a:pt x="83" y="136"/>
                    <a:pt x="83" y="141"/>
                  </a:cubicBezTo>
                  <a:cubicBezTo>
                    <a:pt x="85" y="148"/>
                    <a:pt x="78" y="153"/>
                    <a:pt x="75" y="150"/>
                  </a:cubicBezTo>
                  <a:cubicBezTo>
                    <a:pt x="72" y="147"/>
                    <a:pt x="76" y="141"/>
                    <a:pt x="72" y="142"/>
                  </a:cubicBezTo>
                  <a:cubicBezTo>
                    <a:pt x="67" y="142"/>
                    <a:pt x="61" y="144"/>
                    <a:pt x="61" y="144"/>
                  </a:cubicBezTo>
                  <a:cubicBezTo>
                    <a:pt x="57" y="154"/>
                    <a:pt x="57" y="154"/>
                    <a:pt x="57" y="154"/>
                  </a:cubicBezTo>
                  <a:cubicBezTo>
                    <a:pt x="57" y="154"/>
                    <a:pt x="49" y="151"/>
                    <a:pt x="47" y="154"/>
                  </a:cubicBezTo>
                  <a:cubicBezTo>
                    <a:pt x="46" y="156"/>
                    <a:pt x="53" y="165"/>
                    <a:pt x="49" y="166"/>
                  </a:cubicBezTo>
                  <a:cubicBezTo>
                    <a:pt x="45" y="168"/>
                    <a:pt x="41" y="166"/>
                    <a:pt x="41" y="166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3" y="171"/>
                    <a:pt x="13" y="171"/>
                    <a:pt x="13" y="171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8" y="189"/>
                    <a:pt x="9" y="195"/>
                    <a:pt x="11" y="201"/>
                  </a:cubicBezTo>
                  <a:cubicBezTo>
                    <a:pt x="12" y="207"/>
                    <a:pt x="27" y="225"/>
                    <a:pt x="27" y="225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30" y="237"/>
                    <a:pt x="30" y="237"/>
                    <a:pt x="30" y="237"/>
                  </a:cubicBezTo>
                  <a:cubicBezTo>
                    <a:pt x="28" y="238"/>
                    <a:pt x="28" y="238"/>
                    <a:pt x="28" y="238"/>
                  </a:cubicBezTo>
                  <a:cubicBezTo>
                    <a:pt x="30" y="257"/>
                    <a:pt x="30" y="257"/>
                    <a:pt x="30" y="257"/>
                  </a:cubicBezTo>
                  <a:cubicBezTo>
                    <a:pt x="30" y="257"/>
                    <a:pt x="18" y="260"/>
                    <a:pt x="12" y="265"/>
                  </a:cubicBezTo>
                  <a:cubicBezTo>
                    <a:pt x="6" y="271"/>
                    <a:pt x="5" y="286"/>
                    <a:pt x="5" y="286"/>
                  </a:cubicBezTo>
                  <a:cubicBezTo>
                    <a:pt x="5" y="286"/>
                    <a:pt x="12" y="286"/>
                    <a:pt x="22" y="291"/>
                  </a:cubicBezTo>
                  <a:cubicBezTo>
                    <a:pt x="31" y="294"/>
                    <a:pt x="29" y="299"/>
                    <a:pt x="29" y="299"/>
                  </a:cubicBezTo>
                  <a:cubicBezTo>
                    <a:pt x="27" y="307"/>
                    <a:pt x="27" y="307"/>
                    <a:pt x="27" y="307"/>
                  </a:cubicBezTo>
                  <a:cubicBezTo>
                    <a:pt x="30" y="313"/>
                    <a:pt x="30" y="313"/>
                    <a:pt x="30" y="313"/>
                  </a:cubicBezTo>
                  <a:cubicBezTo>
                    <a:pt x="26" y="317"/>
                    <a:pt x="26" y="317"/>
                    <a:pt x="26" y="317"/>
                  </a:cubicBezTo>
                  <a:cubicBezTo>
                    <a:pt x="26" y="317"/>
                    <a:pt x="26" y="323"/>
                    <a:pt x="28" y="326"/>
                  </a:cubicBezTo>
                  <a:cubicBezTo>
                    <a:pt x="29" y="327"/>
                    <a:pt x="30" y="329"/>
                    <a:pt x="31" y="330"/>
                  </a:cubicBezTo>
                  <a:cubicBezTo>
                    <a:pt x="31" y="328"/>
                    <a:pt x="31" y="321"/>
                    <a:pt x="36" y="321"/>
                  </a:cubicBezTo>
                  <a:cubicBezTo>
                    <a:pt x="41" y="321"/>
                    <a:pt x="42" y="326"/>
                    <a:pt x="50" y="320"/>
                  </a:cubicBezTo>
                  <a:cubicBezTo>
                    <a:pt x="59" y="314"/>
                    <a:pt x="51" y="307"/>
                    <a:pt x="59" y="302"/>
                  </a:cubicBezTo>
                  <a:cubicBezTo>
                    <a:pt x="66" y="297"/>
                    <a:pt x="72" y="300"/>
                    <a:pt x="80" y="296"/>
                  </a:cubicBezTo>
                  <a:cubicBezTo>
                    <a:pt x="89" y="292"/>
                    <a:pt x="90" y="291"/>
                    <a:pt x="98" y="292"/>
                  </a:cubicBezTo>
                  <a:cubicBezTo>
                    <a:pt x="107" y="293"/>
                    <a:pt x="110" y="290"/>
                    <a:pt x="115" y="288"/>
                  </a:cubicBezTo>
                  <a:cubicBezTo>
                    <a:pt x="121" y="286"/>
                    <a:pt x="129" y="288"/>
                    <a:pt x="129" y="288"/>
                  </a:cubicBezTo>
                  <a:cubicBezTo>
                    <a:pt x="139" y="288"/>
                    <a:pt x="139" y="288"/>
                    <a:pt x="139" y="288"/>
                  </a:cubicBezTo>
                  <a:cubicBezTo>
                    <a:pt x="145" y="292"/>
                    <a:pt x="145" y="292"/>
                    <a:pt x="145" y="292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63" y="293"/>
                    <a:pt x="163" y="293"/>
                    <a:pt x="163" y="293"/>
                  </a:cubicBezTo>
                  <a:cubicBezTo>
                    <a:pt x="163" y="293"/>
                    <a:pt x="169" y="281"/>
                    <a:pt x="174" y="288"/>
                  </a:cubicBezTo>
                  <a:cubicBezTo>
                    <a:pt x="179" y="293"/>
                    <a:pt x="176" y="298"/>
                    <a:pt x="184" y="296"/>
                  </a:cubicBezTo>
                  <a:cubicBezTo>
                    <a:pt x="192" y="294"/>
                    <a:pt x="196" y="295"/>
                    <a:pt x="196" y="295"/>
                  </a:cubicBezTo>
                  <a:cubicBezTo>
                    <a:pt x="196" y="295"/>
                    <a:pt x="197" y="301"/>
                    <a:pt x="201" y="301"/>
                  </a:cubicBezTo>
                  <a:cubicBezTo>
                    <a:pt x="204" y="301"/>
                    <a:pt x="201" y="293"/>
                    <a:pt x="201" y="293"/>
                  </a:cubicBezTo>
                  <a:cubicBezTo>
                    <a:pt x="209" y="293"/>
                    <a:pt x="209" y="293"/>
                    <a:pt x="209" y="293"/>
                  </a:cubicBezTo>
                  <a:cubicBezTo>
                    <a:pt x="218" y="285"/>
                    <a:pt x="218" y="285"/>
                    <a:pt x="218" y="285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26" y="288"/>
                    <a:pt x="226" y="288"/>
                    <a:pt x="226" y="288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3" y="295"/>
                    <a:pt x="238" y="294"/>
                  </a:cubicBezTo>
                  <a:cubicBezTo>
                    <a:pt x="243" y="293"/>
                    <a:pt x="242" y="285"/>
                    <a:pt x="242" y="285"/>
                  </a:cubicBezTo>
                  <a:cubicBezTo>
                    <a:pt x="251" y="283"/>
                    <a:pt x="251" y="283"/>
                    <a:pt x="251" y="283"/>
                  </a:cubicBezTo>
                  <a:cubicBezTo>
                    <a:pt x="253" y="277"/>
                    <a:pt x="253" y="277"/>
                    <a:pt x="253" y="277"/>
                  </a:cubicBezTo>
                  <a:cubicBezTo>
                    <a:pt x="259" y="280"/>
                    <a:pt x="259" y="280"/>
                    <a:pt x="259" y="280"/>
                  </a:cubicBezTo>
                  <a:cubicBezTo>
                    <a:pt x="259" y="280"/>
                    <a:pt x="259" y="293"/>
                    <a:pt x="265" y="292"/>
                  </a:cubicBezTo>
                  <a:cubicBezTo>
                    <a:pt x="270" y="292"/>
                    <a:pt x="270" y="284"/>
                    <a:pt x="270" y="284"/>
                  </a:cubicBezTo>
                  <a:cubicBezTo>
                    <a:pt x="279" y="280"/>
                    <a:pt x="279" y="280"/>
                    <a:pt x="279" y="280"/>
                  </a:cubicBezTo>
                  <a:cubicBezTo>
                    <a:pt x="282" y="283"/>
                    <a:pt x="282" y="283"/>
                    <a:pt x="282" y="283"/>
                  </a:cubicBezTo>
                  <a:cubicBezTo>
                    <a:pt x="282" y="283"/>
                    <a:pt x="295" y="269"/>
                    <a:pt x="302" y="276"/>
                  </a:cubicBezTo>
                  <a:cubicBezTo>
                    <a:pt x="307" y="281"/>
                    <a:pt x="313" y="291"/>
                    <a:pt x="317" y="286"/>
                  </a:cubicBezTo>
                  <a:cubicBezTo>
                    <a:pt x="320" y="281"/>
                    <a:pt x="310" y="279"/>
                    <a:pt x="311" y="265"/>
                  </a:cubicBezTo>
                  <a:cubicBezTo>
                    <a:pt x="312" y="252"/>
                    <a:pt x="313" y="233"/>
                    <a:pt x="324" y="232"/>
                  </a:cubicBezTo>
                  <a:cubicBezTo>
                    <a:pt x="335" y="231"/>
                    <a:pt x="337" y="225"/>
                    <a:pt x="337" y="225"/>
                  </a:cubicBezTo>
                  <a:cubicBezTo>
                    <a:pt x="347" y="225"/>
                    <a:pt x="347" y="225"/>
                    <a:pt x="347" y="225"/>
                  </a:cubicBezTo>
                  <a:cubicBezTo>
                    <a:pt x="351" y="221"/>
                    <a:pt x="351" y="221"/>
                    <a:pt x="351" y="221"/>
                  </a:cubicBezTo>
                  <a:cubicBezTo>
                    <a:pt x="339" y="212"/>
                    <a:pt x="339" y="212"/>
                    <a:pt x="339" y="212"/>
                  </a:cubicBezTo>
                  <a:cubicBezTo>
                    <a:pt x="339" y="212"/>
                    <a:pt x="338" y="200"/>
                    <a:pt x="335" y="196"/>
                  </a:cubicBezTo>
                  <a:cubicBezTo>
                    <a:pt x="333" y="192"/>
                    <a:pt x="331" y="191"/>
                    <a:pt x="331" y="191"/>
                  </a:cubicBezTo>
                  <a:cubicBezTo>
                    <a:pt x="331" y="191"/>
                    <a:pt x="333" y="185"/>
                    <a:pt x="326" y="180"/>
                  </a:cubicBezTo>
                  <a:cubicBezTo>
                    <a:pt x="321" y="175"/>
                    <a:pt x="313" y="173"/>
                    <a:pt x="313" y="173"/>
                  </a:cubicBezTo>
                  <a:cubicBezTo>
                    <a:pt x="316" y="166"/>
                    <a:pt x="316" y="166"/>
                    <a:pt x="316" y="166"/>
                  </a:cubicBezTo>
                  <a:cubicBezTo>
                    <a:pt x="315" y="158"/>
                    <a:pt x="315" y="158"/>
                    <a:pt x="315" y="158"/>
                  </a:cubicBezTo>
                  <a:cubicBezTo>
                    <a:pt x="326" y="155"/>
                    <a:pt x="326" y="155"/>
                    <a:pt x="326" y="155"/>
                  </a:cubicBezTo>
                  <a:cubicBezTo>
                    <a:pt x="326" y="155"/>
                    <a:pt x="335" y="163"/>
                    <a:pt x="344" y="157"/>
                  </a:cubicBezTo>
                  <a:cubicBezTo>
                    <a:pt x="353" y="153"/>
                    <a:pt x="356" y="145"/>
                    <a:pt x="356" y="145"/>
                  </a:cubicBezTo>
                  <a:cubicBezTo>
                    <a:pt x="354" y="140"/>
                    <a:pt x="354" y="140"/>
                    <a:pt x="354" y="140"/>
                  </a:cubicBezTo>
                  <a:lnTo>
                    <a:pt x="365" y="1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40" name="Freeform 196"/>
            <p:cNvSpPr>
              <a:spLocks/>
            </p:cNvSpPr>
            <p:nvPr/>
          </p:nvSpPr>
          <p:spPr bwMode="auto">
            <a:xfrm>
              <a:off x="3597" y="1837"/>
              <a:ext cx="358" cy="202"/>
            </a:xfrm>
            <a:custGeom>
              <a:avLst/>
              <a:gdLst>
                <a:gd name="T0" fmla="*/ 2345526 w 267"/>
                <a:gd name="T1" fmla="*/ 735327 h 151"/>
                <a:gd name="T2" fmla="*/ 2295601 w 267"/>
                <a:gd name="T3" fmla="*/ 612114 h 151"/>
                <a:gd name="T4" fmla="*/ 2266942 w 267"/>
                <a:gd name="T5" fmla="*/ 564420 h 151"/>
                <a:gd name="T6" fmla="*/ 2214548 w 267"/>
                <a:gd name="T7" fmla="*/ 508706 h 151"/>
                <a:gd name="T8" fmla="*/ 2104681 w 267"/>
                <a:gd name="T9" fmla="*/ 508706 h 151"/>
                <a:gd name="T10" fmla="*/ 2104681 w 267"/>
                <a:gd name="T11" fmla="*/ 382751 h 151"/>
                <a:gd name="T12" fmla="*/ 2130461 w 267"/>
                <a:gd name="T13" fmla="*/ 255687 h 151"/>
                <a:gd name="T14" fmla="*/ 2000584 w 267"/>
                <a:gd name="T15" fmla="*/ 205158 h 151"/>
                <a:gd name="T16" fmla="*/ 1882760 w 267"/>
                <a:gd name="T17" fmla="*/ 166527 h 151"/>
                <a:gd name="T18" fmla="*/ 1690708 w 267"/>
                <a:gd name="T19" fmla="*/ 217166 h 151"/>
                <a:gd name="T20" fmla="*/ 1569692 w 267"/>
                <a:gd name="T21" fmla="*/ 191132 h 151"/>
                <a:gd name="T22" fmla="*/ 1481114 w 267"/>
                <a:gd name="T23" fmla="*/ 106803 h 151"/>
                <a:gd name="T24" fmla="*/ 1434766 w 267"/>
                <a:gd name="T25" fmla="*/ 93054 h 151"/>
                <a:gd name="T26" fmla="*/ 1360163 w 267"/>
                <a:gd name="T27" fmla="*/ 70964 h 151"/>
                <a:gd name="T28" fmla="*/ 1299992 w 267"/>
                <a:gd name="T29" fmla="*/ 29642 h 151"/>
                <a:gd name="T30" fmla="*/ 1231804 w 267"/>
                <a:gd name="T31" fmla="*/ 39654 h 151"/>
                <a:gd name="T32" fmla="*/ 1170692 w 267"/>
                <a:gd name="T33" fmla="*/ 0 h 151"/>
                <a:gd name="T34" fmla="*/ 1071282 w 267"/>
                <a:gd name="T35" fmla="*/ 53047 h 151"/>
                <a:gd name="T36" fmla="*/ 1017246 w 267"/>
                <a:gd name="T37" fmla="*/ 93054 h 151"/>
                <a:gd name="T38" fmla="*/ 986219 w 267"/>
                <a:gd name="T39" fmla="*/ 149885 h 151"/>
                <a:gd name="T40" fmla="*/ 969547 w 267"/>
                <a:gd name="T41" fmla="*/ 191132 h 151"/>
                <a:gd name="T42" fmla="*/ 1040319 w 267"/>
                <a:gd name="T43" fmla="*/ 494521 h 151"/>
                <a:gd name="T44" fmla="*/ 840517 w 267"/>
                <a:gd name="T45" fmla="*/ 657032 h 151"/>
                <a:gd name="T46" fmla="*/ 695480 w 267"/>
                <a:gd name="T47" fmla="*/ 618785 h 151"/>
                <a:gd name="T48" fmla="*/ 649007 w 267"/>
                <a:gd name="T49" fmla="*/ 512025 h 151"/>
                <a:gd name="T50" fmla="*/ 578659 w 267"/>
                <a:gd name="T51" fmla="*/ 462557 h 151"/>
                <a:gd name="T52" fmla="*/ 451367 w 267"/>
                <a:gd name="T53" fmla="*/ 382751 h 151"/>
                <a:gd name="T54" fmla="*/ 160482 w 267"/>
                <a:gd name="T55" fmla="*/ 441262 h 151"/>
                <a:gd name="T56" fmla="*/ 104153 w 267"/>
                <a:gd name="T57" fmla="*/ 727834 h 151"/>
                <a:gd name="T58" fmla="*/ 17924 w 267"/>
                <a:gd name="T59" fmla="*/ 958261 h 151"/>
                <a:gd name="T60" fmla="*/ 17924 w 267"/>
                <a:gd name="T61" fmla="*/ 1051213 h 151"/>
                <a:gd name="T62" fmla="*/ 32224 w 267"/>
                <a:gd name="T63" fmla="*/ 1022361 h 151"/>
                <a:gd name="T64" fmla="*/ 24033 w 267"/>
                <a:gd name="T65" fmla="*/ 1095421 h 151"/>
                <a:gd name="T66" fmla="*/ 0 w 267"/>
                <a:gd name="T67" fmla="*/ 1118415 h 151"/>
                <a:gd name="T68" fmla="*/ 43207 w 267"/>
                <a:gd name="T69" fmla="*/ 1246690 h 151"/>
                <a:gd name="T70" fmla="*/ 85793 w 267"/>
                <a:gd name="T71" fmla="*/ 1229963 h 151"/>
                <a:gd name="T72" fmla="*/ 187247 w 267"/>
                <a:gd name="T73" fmla="*/ 1098188 h 151"/>
                <a:gd name="T74" fmla="*/ 290963 w 267"/>
                <a:gd name="T75" fmla="*/ 1051213 h 151"/>
                <a:gd name="T76" fmla="*/ 364461 w 267"/>
                <a:gd name="T77" fmla="*/ 1022361 h 151"/>
                <a:gd name="T78" fmla="*/ 561686 w 267"/>
                <a:gd name="T79" fmla="*/ 1031178 h 151"/>
                <a:gd name="T80" fmla="*/ 668425 w 267"/>
                <a:gd name="T81" fmla="*/ 983682 h 151"/>
                <a:gd name="T82" fmla="*/ 708693 w 267"/>
                <a:gd name="T83" fmla="*/ 1031178 h 151"/>
                <a:gd name="T84" fmla="*/ 781051 w 267"/>
                <a:gd name="T85" fmla="*/ 983682 h 151"/>
                <a:gd name="T86" fmla="*/ 878549 w 267"/>
                <a:gd name="T87" fmla="*/ 971344 h 151"/>
                <a:gd name="T88" fmla="*/ 1047252 w 267"/>
                <a:gd name="T89" fmla="*/ 1010070 h 151"/>
                <a:gd name="T90" fmla="*/ 1147515 w 267"/>
                <a:gd name="T91" fmla="*/ 994176 h 151"/>
                <a:gd name="T92" fmla="*/ 1201700 w 267"/>
                <a:gd name="T93" fmla="*/ 930385 h 151"/>
                <a:gd name="T94" fmla="*/ 1304658 w 267"/>
                <a:gd name="T95" fmla="*/ 901713 h 151"/>
                <a:gd name="T96" fmla="*/ 1538837 w 267"/>
                <a:gd name="T97" fmla="*/ 983682 h 151"/>
                <a:gd name="T98" fmla="*/ 1695465 w 267"/>
                <a:gd name="T99" fmla="*/ 1042142 h 151"/>
                <a:gd name="T100" fmla="*/ 1786097 w 267"/>
                <a:gd name="T101" fmla="*/ 1124341 h 151"/>
                <a:gd name="T102" fmla="*/ 1910590 w 267"/>
                <a:gd name="T103" fmla="*/ 1183882 h 151"/>
                <a:gd name="T104" fmla="*/ 2000584 w 267"/>
                <a:gd name="T105" fmla="*/ 1138257 h 151"/>
                <a:gd name="T106" fmla="*/ 2063013 w 267"/>
                <a:gd name="T107" fmla="*/ 1051213 h 151"/>
                <a:gd name="T108" fmla="*/ 2163306 w 267"/>
                <a:gd name="T109" fmla="*/ 1064545 h 151"/>
                <a:gd name="T110" fmla="*/ 2233063 w 267"/>
                <a:gd name="T111" fmla="*/ 983682 h 151"/>
                <a:gd name="T112" fmla="*/ 2349389 w 267"/>
                <a:gd name="T113" fmla="*/ 836043 h 15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7"/>
                <a:gd name="T172" fmla="*/ 0 h 151"/>
                <a:gd name="T173" fmla="*/ 267 w 267"/>
                <a:gd name="T174" fmla="*/ 151 h 15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7" h="151">
                  <a:moveTo>
                    <a:pt x="266" y="90"/>
                  </a:moveTo>
                  <a:cubicBezTo>
                    <a:pt x="264" y="89"/>
                    <a:pt x="264" y="89"/>
                    <a:pt x="264" y="89"/>
                  </a:cubicBezTo>
                  <a:cubicBezTo>
                    <a:pt x="262" y="83"/>
                    <a:pt x="262" y="83"/>
                    <a:pt x="262" y="8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5" y="68"/>
                    <a:pt x="255" y="68"/>
                    <a:pt x="255" y="68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9" y="61"/>
                    <a:pt x="249" y="61"/>
                    <a:pt x="249" y="61"/>
                  </a:cubicBezTo>
                  <a:cubicBezTo>
                    <a:pt x="249" y="61"/>
                    <a:pt x="247" y="58"/>
                    <a:pt x="245" y="58"/>
                  </a:cubicBezTo>
                  <a:cubicBezTo>
                    <a:pt x="242" y="58"/>
                    <a:pt x="237" y="61"/>
                    <a:pt x="237" y="61"/>
                  </a:cubicBezTo>
                  <a:cubicBezTo>
                    <a:pt x="239" y="50"/>
                    <a:pt x="239" y="50"/>
                    <a:pt x="239" y="50"/>
                  </a:cubicBezTo>
                  <a:cubicBezTo>
                    <a:pt x="237" y="46"/>
                    <a:pt x="237" y="46"/>
                    <a:pt x="237" y="46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240" y="31"/>
                    <a:pt x="237" y="28"/>
                    <a:pt x="234" y="27"/>
                  </a:cubicBezTo>
                  <a:cubicBezTo>
                    <a:pt x="232" y="26"/>
                    <a:pt x="225" y="25"/>
                    <a:pt x="225" y="25"/>
                  </a:cubicBezTo>
                  <a:cubicBezTo>
                    <a:pt x="223" y="18"/>
                    <a:pt x="223" y="18"/>
                    <a:pt x="223" y="18"/>
                  </a:cubicBezTo>
                  <a:cubicBezTo>
                    <a:pt x="223" y="18"/>
                    <a:pt x="215" y="20"/>
                    <a:pt x="212" y="20"/>
                  </a:cubicBezTo>
                  <a:cubicBezTo>
                    <a:pt x="209" y="21"/>
                    <a:pt x="201" y="18"/>
                    <a:pt x="201" y="18"/>
                  </a:cubicBezTo>
                  <a:cubicBezTo>
                    <a:pt x="190" y="26"/>
                    <a:pt x="190" y="26"/>
                    <a:pt x="190" y="26"/>
                  </a:cubicBezTo>
                  <a:cubicBezTo>
                    <a:pt x="186" y="23"/>
                    <a:pt x="186" y="23"/>
                    <a:pt x="186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5" y="23"/>
                    <a:pt x="176" y="18"/>
                    <a:pt x="174" y="16"/>
                  </a:cubicBezTo>
                  <a:cubicBezTo>
                    <a:pt x="172" y="15"/>
                    <a:pt x="167" y="13"/>
                    <a:pt x="167" y="13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7" y="9"/>
                    <a:pt x="163" y="11"/>
                    <a:pt x="161" y="11"/>
                  </a:cubicBezTo>
                  <a:cubicBezTo>
                    <a:pt x="159" y="11"/>
                    <a:pt x="157" y="6"/>
                    <a:pt x="157" y="6"/>
                  </a:cubicBezTo>
                  <a:cubicBezTo>
                    <a:pt x="153" y="9"/>
                    <a:pt x="153" y="9"/>
                    <a:pt x="153" y="9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4"/>
                    <a:pt x="117" y="54"/>
                    <a:pt x="117" y="60"/>
                  </a:cubicBezTo>
                  <a:cubicBezTo>
                    <a:pt x="116" y="64"/>
                    <a:pt x="110" y="67"/>
                    <a:pt x="108" y="68"/>
                  </a:cubicBezTo>
                  <a:cubicBezTo>
                    <a:pt x="106" y="69"/>
                    <a:pt x="103" y="76"/>
                    <a:pt x="95" y="79"/>
                  </a:cubicBezTo>
                  <a:cubicBezTo>
                    <a:pt x="87" y="83"/>
                    <a:pt x="86" y="75"/>
                    <a:pt x="86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6" y="75"/>
                    <a:pt x="76" y="68"/>
                    <a:pt x="76" y="66"/>
                  </a:cubicBezTo>
                  <a:cubicBezTo>
                    <a:pt x="75" y="65"/>
                    <a:pt x="73" y="62"/>
                    <a:pt x="73" y="62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6"/>
                    <a:pt x="64" y="51"/>
                    <a:pt x="61" y="50"/>
                  </a:cubicBezTo>
                  <a:cubicBezTo>
                    <a:pt x="58" y="49"/>
                    <a:pt x="51" y="46"/>
                    <a:pt x="51" y="4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2" y="147"/>
                    <a:pt x="17" y="138"/>
                    <a:pt x="21" y="133"/>
                  </a:cubicBezTo>
                  <a:cubicBezTo>
                    <a:pt x="25" y="129"/>
                    <a:pt x="28" y="131"/>
                    <a:pt x="28" y="131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71" y="120"/>
                    <a:pt x="71" y="120"/>
                    <a:pt x="71" y="120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2" y="120"/>
                    <a:pt x="82" y="120"/>
                    <a:pt x="82" y="120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25" y="119"/>
                    <a:pt x="125" y="119"/>
                    <a:pt x="125" y="119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53" y="121"/>
                    <a:pt x="153" y="121"/>
                    <a:pt x="153" y="121"/>
                  </a:cubicBezTo>
                  <a:cubicBezTo>
                    <a:pt x="174" y="119"/>
                    <a:pt x="174" y="119"/>
                    <a:pt x="174" y="119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88" y="123"/>
                    <a:pt x="191" y="126"/>
                  </a:cubicBezTo>
                  <a:cubicBezTo>
                    <a:pt x="193" y="129"/>
                    <a:pt x="196" y="136"/>
                    <a:pt x="196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15" y="143"/>
                    <a:pt x="215" y="143"/>
                    <a:pt x="215" y="143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3" y="141"/>
                    <a:pt x="225" y="138"/>
                  </a:cubicBezTo>
                  <a:cubicBezTo>
                    <a:pt x="228" y="136"/>
                    <a:pt x="228" y="129"/>
                    <a:pt x="228" y="129"/>
                  </a:cubicBezTo>
                  <a:cubicBezTo>
                    <a:pt x="232" y="127"/>
                    <a:pt x="232" y="127"/>
                    <a:pt x="232" y="127"/>
                  </a:cubicBezTo>
                  <a:cubicBezTo>
                    <a:pt x="232" y="127"/>
                    <a:pt x="237" y="130"/>
                    <a:pt x="239" y="130"/>
                  </a:cubicBezTo>
                  <a:cubicBezTo>
                    <a:pt x="241" y="130"/>
                    <a:pt x="244" y="129"/>
                    <a:pt x="244" y="129"/>
                  </a:cubicBezTo>
                  <a:cubicBezTo>
                    <a:pt x="244" y="129"/>
                    <a:pt x="248" y="130"/>
                    <a:pt x="251" y="128"/>
                  </a:cubicBezTo>
                  <a:cubicBezTo>
                    <a:pt x="254" y="125"/>
                    <a:pt x="251" y="119"/>
                    <a:pt x="251" y="119"/>
                  </a:cubicBezTo>
                  <a:cubicBezTo>
                    <a:pt x="260" y="105"/>
                    <a:pt x="260" y="105"/>
                    <a:pt x="260" y="105"/>
                  </a:cubicBezTo>
                  <a:cubicBezTo>
                    <a:pt x="260" y="105"/>
                    <a:pt x="262" y="105"/>
                    <a:pt x="265" y="101"/>
                  </a:cubicBezTo>
                  <a:cubicBezTo>
                    <a:pt x="267" y="97"/>
                    <a:pt x="266" y="90"/>
                    <a:pt x="266" y="90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41" name="Freeform 197"/>
            <p:cNvSpPr>
              <a:spLocks/>
            </p:cNvSpPr>
            <p:nvPr/>
          </p:nvSpPr>
          <p:spPr bwMode="auto">
            <a:xfrm>
              <a:off x="4021" y="2625"/>
              <a:ext cx="242" cy="252"/>
            </a:xfrm>
            <a:custGeom>
              <a:avLst/>
              <a:gdLst>
                <a:gd name="T0" fmla="*/ 65883 w 180"/>
                <a:gd name="T1" fmla="*/ 191432 h 188"/>
                <a:gd name="T2" fmla="*/ 36449 w 180"/>
                <a:gd name="T3" fmla="*/ 191432 h 188"/>
                <a:gd name="T4" fmla="*/ 36449 w 180"/>
                <a:gd name="T5" fmla="*/ 226226 h 188"/>
                <a:gd name="T6" fmla="*/ 65883 w 180"/>
                <a:gd name="T7" fmla="*/ 226226 h 188"/>
                <a:gd name="T8" fmla="*/ 275197 w 180"/>
                <a:gd name="T9" fmla="*/ 362223 h 188"/>
                <a:gd name="T10" fmla="*/ 451926 w 180"/>
                <a:gd name="T11" fmla="*/ 551061 h 188"/>
                <a:gd name="T12" fmla="*/ 668763 w 180"/>
                <a:gd name="T13" fmla="*/ 775506 h 188"/>
                <a:gd name="T14" fmla="*/ 806364 w 180"/>
                <a:gd name="T15" fmla="*/ 828375 h 188"/>
                <a:gd name="T16" fmla="*/ 840075 w 180"/>
                <a:gd name="T17" fmla="*/ 931006 h 188"/>
                <a:gd name="T18" fmla="*/ 934517 w 180"/>
                <a:gd name="T19" fmla="*/ 1027120 h 188"/>
                <a:gd name="T20" fmla="*/ 945498 w 180"/>
                <a:gd name="T21" fmla="*/ 1222756 h 188"/>
                <a:gd name="T22" fmla="*/ 901027 w 180"/>
                <a:gd name="T23" fmla="*/ 1247944 h 188"/>
                <a:gd name="T24" fmla="*/ 945498 w 180"/>
                <a:gd name="T25" fmla="*/ 1399062 h 188"/>
                <a:gd name="T26" fmla="*/ 1013944 w 180"/>
                <a:gd name="T27" fmla="*/ 1578116 h 188"/>
                <a:gd name="T28" fmla="*/ 982244 w 180"/>
                <a:gd name="T29" fmla="*/ 1625179 h 188"/>
                <a:gd name="T30" fmla="*/ 1058868 w 180"/>
                <a:gd name="T31" fmla="*/ 1655010 h 188"/>
                <a:gd name="T32" fmla="*/ 1084112 w 180"/>
                <a:gd name="T33" fmla="*/ 1625179 h 188"/>
                <a:gd name="T34" fmla="*/ 1200034 w 180"/>
                <a:gd name="T35" fmla="*/ 1608773 h 188"/>
                <a:gd name="T36" fmla="*/ 1148771 w 180"/>
                <a:gd name="T37" fmla="*/ 1505957 h 188"/>
                <a:gd name="T38" fmla="*/ 1256320 w 180"/>
                <a:gd name="T39" fmla="*/ 1399062 h 188"/>
                <a:gd name="T40" fmla="*/ 1226521 w 180"/>
                <a:gd name="T41" fmla="*/ 1351472 h 188"/>
                <a:gd name="T42" fmla="*/ 1314336 w 180"/>
                <a:gd name="T43" fmla="*/ 1297509 h 188"/>
                <a:gd name="T44" fmla="*/ 1314336 w 180"/>
                <a:gd name="T45" fmla="*/ 1180317 h 188"/>
                <a:gd name="T46" fmla="*/ 1236433 w 180"/>
                <a:gd name="T47" fmla="*/ 1019915 h 188"/>
                <a:gd name="T48" fmla="*/ 1373380 w 180"/>
                <a:gd name="T49" fmla="*/ 1064024 h 188"/>
                <a:gd name="T50" fmla="*/ 1430232 w 180"/>
                <a:gd name="T51" fmla="*/ 984455 h 188"/>
                <a:gd name="T52" fmla="*/ 1544459 w 180"/>
                <a:gd name="T53" fmla="*/ 1039508 h 188"/>
                <a:gd name="T54" fmla="*/ 1581098 w 180"/>
                <a:gd name="T55" fmla="*/ 967331 h 188"/>
                <a:gd name="T56" fmla="*/ 1628634 w 180"/>
                <a:gd name="T57" fmla="*/ 1019915 h 188"/>
                <a:gd name="T58" fmla="*/ 1738075 w 180"/>
                <a:gd name="T59" fmla="*/ 967331 h 188"/>
                <a:gd name="T60" fmla="*/ 1628634 w 180"/>
                <a:gd name="T61" fmla="*/ 931006 h 188"/>
                <a:gd name="T62" fmla="*/ 1581098 w 180"/>
                <a:gd name="T63" fmla="*/ 738656 h 188"/>
                <a:gd name="T64" fmla="*/ 1457308 w 180"/>
                <a:gd name="T65" fmla="*/ 699336 h 188"/>
                <a:gd name="T66" fmla="*/ 1397351 w 180"/>
                <a:gd name="T67" fmla="*/ 551061 h 188"/>
                <a:gd name="T68" fmla="*/ 1363191 w 180"/>
                <a:gd name="T69" fmla="*/ 485533 h 188"/>
                <a:gd name="T70" fmla="*/ 1335086 w 180"/>
                <a:gd name="T71" fmla="*/ 521727 h 188"/>
                <a:gd name="T72" fmla="*/ 1244271 w 180"/>
                <a:gd name="T73" fmla="*/ 473432 h 188"/>
                <a:gd name="T74" fmla="*/ 1200034 w 180"/>
                <a:gd name="T75" fmla="*/ 473432 h 188"/>
                <a:gd name="T76" fmla="*/ 1150941 w 180"/>
                <a:gd name="T77" fmla="*/ 411109 h 188"/>
                <a:gd name="T78" fmla="*/ 1176023 w 180"/>
                <a:gd name="T79" fmla="*/ 303239 h 188"/>
                <a:gd name="T80" fmla="*/ 1087474 w 180"/>
                <a:gd name="T81" fmla="*/ 159249 h 188"/>
                <a:gd name="T82" fmla="*/ 1063809 w 180"/>
                <a:gd name="T83" fmla="*/ 205249 h 188"/>
                <a:gd name="T84" fmla="*/ 993039 w 180"/>
                <a:gd name="T85" fmla="*/ 213461 h 188"/>
                <a:gd name="T86" fmla="*/ 934517 w 180"/>
                <a:gd name="T87" fmla="*/ 129678 h 188"/>
                <a:gd name="T88" fmla="*/ 806364 w 180"/>
                <a:gd name="T89" fmla="*/ 125909 h 188"/>
                <a:gd name="T90" fmla="*/ 806364 w 180"/>
                <a:gd name="T91" fmla="*/ 185345 h 188"/>
                <a:gd name="T92" fmla="*/ 754173 w 180"/>
                <a:gd name="T93" fmla="*/ 138273 h 188"/>
                <a:gd name="T94" fmla="*/ 712303 w 180"/>
                <a:gd name="T95" fmla="*/ 153122 h 188"/>
                <a:gd name="T96" fmla="*/ 727144 w 180"/>
                <a:gd name="T97" fmla="*/ 96744 h 188"/>
                <a:gd name="T98" fmla="*/ 607589 w 180"/>
                <a:gd name="T99" fmla="*/ 129678 h 188"/>
                <a:gd name="T100" fmla="*/ 588543 w 180"/>
                <a:gd name="T101" fmla="*/ 85222 h 188"/>
                <a:gd name="T102" fmla="*/ 529812 w 180"/>
                <a:gd name="T103" fmla="*/ 85222 h 188"/>
                <a:gd name="T104" fmla="*/ 402286 w 180"/>
                <a:gd name="T105" fmla="*/ 31954 h 188"/>
                <a:gd name="T106" fmla="*/ 345692 w 180"/>
                <a:gd name="T107" fmla="*/ 76958 h 188"/>
                <a:gd name="T108" fmla="*/ 275197 w 180"/>
                <a:gd name="T109" fmla="*/ 72174 h 188"/>
                <a:gd name="T110" fmla="*/ 230834 w 180"/>
                <a:gd name="T111" fmla="*/ 114234 h 188"/>
                <a:gd name="T112" fmla="*/ 165541 w 180"/>
                <a:gd name="T113" fmla="*/ 85222 h 188"/>
                <a:gd name="T114" fmla="*/ 160105 w 180"/>
                <a:gd name="T115" fmla="*/ 138273 h 188"/>
                <a:gd name="T116" fmla="*/ 58537 w 180"/>
                <a:gd name="T117" fmla="*/ 125909 h 188"/>
                <a:gd name="T118" fmla="*/ 65883 w 180"/>
                <a:gd name="T119" fmla="*/ 191432 h 18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80"/>
                <a:gd name="T181" fmla="*/ 0 h 188"/>
                <a:gd name="T182" fmla="*/ 180 w 180"/>
                <a:gd name="T183" fmla="*/ 188 h 18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80" h="188">
                  <a:moveTo>
                    <a:pt x="7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22" y="27"/>
                    <a:pt x="28" y="41"/>
                  </a:cubicBezTo>
                  <a:cubicBezTo>
                    <a:pt x="36" y="56"/>
                    <a:pt x="41" y="59"/>
                    <a:pt x="47" y="63"/>
                  </a:cubicBezTo>
                  <a:cubicBezTo>
                    <a:pt x="53" y="69"/>
                    <a:pt x="69" y="88"/>
                    <a:pt x="69" y="88"/>
                  </a:cubicBezTo>
                  <a:cubicBezTo>
                    <a:pt x="69" y="88"/>
                    <a:pt x="82" y="90"/>
                    <a:pt x="83" y="94"/>
                  </a:cubicBezTo>
                  <a:cubicBezTo>
                    <a:pt x="86" y="99"/>
                    <a:pt x="87" y="106"/>
                    <a:pt x="87" y="106"/>
                  </a:cubicBezTo>
                  <a:cubicBezTo>
                    <a:pt x="87" y="106"/>
                    <a:pt x="95" y="108"/>
                    <a:pt x="97" y="117"/>
                  </a:cubicBezTo>
                  <a:cubicBezTo>
                    <a:pt x="98" y="125"/>
                    <a:pt x="98" y="139"/>
                    <a:pt x="98" y="139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12" y="185"/>
                    <a:pt x="121" y="187"/>
                    <a:pt x="124" y="183"/>
                  </a:cubicBezTo>
                  <a:cubicBezTo>
                    <a:pt x="127" y="180"/>
                    <a:pt x="119" y="171"/>
                    <a:pt x="119" y="171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27" y="154"/>
                    <a:pt x="127" y="154"/>
                    <a:pt x="127" y="154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6" y="134"/>
                    <a:pt x="123" y="121"/>
                    <a:pt x="128" y="116"/>
                  </a:cubicBezTo>
                  <a:cubicBezTo>
                    <a:pt x="144" y="103"/>
                    <a:pt x="139" y="121"/>
                    <a:pt x="142" y="121"/>
                  </a:cubicBezTo>
                  <a:cubicBezTo>
                    <a:pt x="145" y="121"/>
                    <a:pt x="148" y="112"/>
                    <a:pt x="148" y="112"/>
                  </a:cubicBezTo>
                  <a:cubicBezTo>
                    <a:pt x="148" y="112"/>
                    <a:pt x="156" y="119"/>
                    <a:pt x="160" y="118"/>
                  </a:cubicBezTo>
                  <a:cubicBezTo>
                    <a:pt x="164" y="117"/>
                    <a:pt x="162" y="110"/>
                    <a:pt x="164" y="110"/>
                  </a:cubicBezTo>
                  <a:cubicBezTo>
                    <a:pt x="167" y="110"/>
                    <a:pt x="169" y="116"/>
                    <a:pt x="169" y="116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10"/>
                    <a:pt x="173" y="107"/>
                    <a:pt x="169" y="106"/>
                  </a:cubicBezTo>
                  <a:cubicBezTo>
                    <a:pt x="164" y="105"/>
                    <a:pt x="169" y="89"/>
                    <a:pt x="164" y="84"/>
                  </a:cubicBezTo>
                  <a:cubicBezTo>
                    <a:pt x="161" y="77"/>
                    <a:pt x="157" y="81"/>
                    <a:pt x="151" y="80"/>
                  </a:cubicBezTo>
                  <a:cubicBezTo>
                    <a:pt x="143" y="79"/>
                    <a:pt x="145" y="63"/>
                    <a:pt x="145" y="63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0" y="55"/>
                    <a:pt x="129" y="54"/>
                  </a:cubicBezTo>
                  <a:cubicBezTo>
                    <a:pt x="128" y="53"/>
                    <a:pt x="124" y="54"/>
                    <a:pt x="124" y="54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2" y="41"/>
                    <a:pt x="122" y="34"/>
                  </a:cubicBezTo>
                  <a:cubicBezTo>
                    <a:pt x="122" y="29"/>
                    <a:pt x="113" y="18"/>
                    <a:pt x="113" y="18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87" y="14"/>
                    <a:pt x="83" y="14"/>
                  </a:cubicBezTo>
                  <a:cubicBezTo>
                    <a:pt x="80" y="14"/>
                    <a:pt x="83" y="21"/>
                    <a:pt x="83" y="21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49" y="6"/>
                    <a:pt x="42" y="4"/>
                  </a:cubicBezTo>
                  <a:cubicBezTo>
                    <a:pt x="33" y="0"/>
                    <a:pt x="36" y="9"/>
                    <a:pt x="36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9" y="16"/>
                    <a:pt x="16" y="16"/>
                  </a:cubicBezTo>
                  <a:cubicBezTo>
                    <a:pt x="13" y="16"/>
                    <a:pt x="12" y="12"/>
                    <a:pt x="6" y="14"/>
                  </a:cubicBezTo>
                  <a:cubicBezTo>
                    <a:pt x="0" y="15"/>
                    <a:pt x="7" y="22"/>
                    <a:pt x="7" y="22"/>
                  </a:cubicBez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42" name="Freeform 198"/>
            <p:cNvSpPr>
              <a:spLocks noEditPoints="1"/>
            </p:cNvSpPr>
            <p:nvPr/>
          </p:nvSpPr>
          <p:spPr bwMode="auto">
            <a:xfrm>
              <a:off x="3668" y="2656"/>
              <a:ext cx="602" cy="428"/>
            </a:xfrm>
            <a:custGeom>
              <a:avLst/>
              <a:gdLst>
                <a:gd name="T0" fmla="*/ 4070158 w 448"/>
                <a:gd name="T1" fmla="*/ 1409760 h 319"/>
                <a:gd name="T2" fmla="*/ 3822345 w 448"/>
                <a:gd name="T3" fmla="*/ 1541530 h 319"/>
                <a:gd name="T4" fmla="*/ 3678713 w 448"/>
                <a:gd name="T5" fmla="*/ 1586752 h 319"/>
                <a:gd name="T6" fmla="*/ 3462390 w 448"/>
                <a:gd name="T7" fmla="*/ 1464409 h 319"/>
                <a:gd name="T8" fmla="*/ 3432062 w 448"/>
                <a:gd name="T9" fmla="*/ 1227587 h 319"/>
                <a:gd name="T10" fmla="*/ 3432062 w 448"/>
                <a:gd name="T11" fmla="*/ 1050732 h 319"/>
                <a:gd name="T12" fmla="*/ 3325517 w 448"/>
                <a:gd name="T13" fmla="*/ 749886 h 319"/>
                <a:gd name="T14" fmla="*/ 3154531 w 448"/>
                <a:gd name="T15" fmla="*/ 590672 h 319"/>
                <a:gd name="T16" fmla="*/ 2761366 w 448"/>
                <a:gd name="T17" fmla="*/ 163644 h 319"/>
                <a:gd name="T18" fmla="*/ 2347558 w 448"/>
                <a:gd name="T19" fmla="*/ 219560 h 319"/>
                <a:gd name="T20" fmla="*/ 1916022 w 448"/>
                <a:gd name="T21" fmla="*/ 457684 h 319"/>
                <a:gd name="T22" fmla="*/ 1559501 w 448"/>
                <a:gd name="T23" fmla="*/ 396941 h 319"/>
                <a:gd name="T24" fmla="*/ 1095105 w 448"/>
                <a:gd name="T25" fmla="*/ 336819 h 319"/>
                <a:gd name="T26" fmla="*/ 1023993 w 448"/>
                <a:gd name="T27" fmla="*/ 426999 h 319"/>
                <a:gd name="T28" fmla="*/ 887567 w 448"/>
                <a:gd name="T29" fmla="*/ 606322 h 319"/>
                <a:gd name="T30" fmla="*/ 764993 w 448"/>
                <a:gd name="T31" fmla="*/ 636031 h 319"/>
                <a:gd name="T32" fmla="*/ 673262 w 448"/>
                <a:gd name="T33" fmla="*/ 853358 h 319"/>
                <a:gd name="T34" fmla="*/ 616058 w 448"/>
                <a:gd name="T35" fmla="*/ 982829 h 319"/>
                <a:gd name="T36" fmla="*/ 557284 w 448"/>
                <a:gd name="T37" fmla="*/ 1131722 h 319"/>
                <a:gd name="T38" fmla="*/ 523005 w 448"/>
                <a:gd name="T39" fmla="*/ 1267370 h 319"/>
                <a:gd name="T40" fmla="*/ 423663 w 448"/>
                <a:gd name="T41" fmla="*/ 1341724 h 319"/>
                <a:gd name="T42" fmla="*/ 409070 w 448"/>
                <a:gd name="T43" fmla="*/ 1483126 h 319"/>
                <a:gd name="T44" fmla="*/ 253902 w 448"/>
                <a:gd name="T45" fmla="*/ 1578971 h 319"/>
                <a:gd name="T46" fmla="*/ 117972 w 448"/>
                <a:gd name="T47" fmla="*/ 1638388 h 319"/>
                <a:gd name="T48" fmla="*/ 0 w 448"/>
                <a:gd name="T49" fmla="*/ 1667238 h 319"/>
                <a:gd name="T50" fmla="*/ 117972 w 448"/>
                <a:gd name="T51" fmla="*/ 1756107 h 319"/>
                <a:gd name="T52" fmla="*/ 163967 w 448"/>
                <a:gd name="T53" fmla="*/ 1782287 h 319"/>
                <a:gd name="T54" fmla="*/ 296070 w 448"/>
                <a:gd name="T55" fmla="*/ 1856487 h 319"/>
                <a:gd name="T56" fmla="*/ 308631 w 448"/>
                <a:gd name="T57" fmla="*/ 1986832 h 319"/>
                <a:gd name="T58" fmla="*/ 423663 w 448"/>
                <a:gd name="T59" fmla="*/ 2128934 h 319"/>
                <a:gd name="T60" fmla="*/ 523005 w 448"/>
                <a:gd name="T61" fmla="*/ 2151901 h 319"/>
                <a:gd name="T62" fmla="*/ 600627 w 448"/>
                <a:gd name="T63" fmla="*/ 2305569 h 319"/>
                <a:gd name="T64" fmla="*/ 673262 w 448"/>
                <a:gd name="T65" fmla="*/ 2356156 h 319"/>
                <a:gd name="T66" fmla="*/ 718373 w 448"/>
                <a:gd name="T67" fmla="*/ 2413852 h 319"/>
                <a:gd name="T68" fmla="*/ 904696 w 448"/>
                <a:gd name="T69" fmla="*/ 2458374 h 319"/>
                <a:gd name="T70" fmla="*/ 1095105 w 448"/>
                <a:gd name="T71" fmla="*/ 2384791 h 319"/>
                <a:gd name="T72" fmla="*/ 1221805 w 448"/>
                <a:gd name="T73" fmla="*/ 2488026 h 319"/>
                <a:gd name="T74" fmla="*/ 1167598 w 448"/>
                <a:gd name="T75" fmla="*/ 2518352 h 319"/>
                <a:gd name="T76" fmla="*/ 1167598 w 448"/>
                <a:gd name="T77" fmla="*/ 2626817 h 319"/>
                <a:gd name="T78" fmla="*/ 1221805 w 448"/>
                <a:gd name="T79" fmla="*/ 2665718 h 319"/>
                <a:gd name="T80" fmla="*/ 1405257 w 448"/>
                <a:gd name="T81" fmla="*/ 2733373 h 319"/>
                <a:gd name="T82" fmla="*/ 1436309 w 448"/>
                <a:gd name="T83" fmla="*/ 2887190 h 319"/>
                <a:gd name="T84" fmla="*/ 1705217 w 448"/>
                <a:gd name="T85" fmla="*/ 2845687 h 319"/>
                <a:gd name="T86" fmla="*/ 1958299 w 448"/>
                <a:gd name="T87" fmla="*/ 2887190 h 319"/>
                <a:gd name="T88" fmla="*/ 2177649 w 448"/>
                <a:gd name="T89" fmla="*/ 2810452 h 319"/>
                <a:gd name="T90" fmla="*/ 2379706 w 448"/>
                <a:gd name="T91" fmla="*/ 2810452 h 319"/>
                <a:gd name="T92" fmla="*/ 2574655 w 448"/>
                <a:gd name="T93" fmla="*/ 2801390 h 319"/>
                <a:gd name="T94" fmla="*/ 2926216 w 448"/>
                <a:gd name="T95" fmla="*/ 2490835 h 319"/>
                <a:gd name="T96" fmla="*/ 3373195 w 448"/>
                <a:gd name="T97" fmla="*/ 2430008 h 319"/>
                <a:gd name="T98" fmla="*/ 3536030 w 448"/>
                <a:gd name="T99" fmla="*/ 2430008 h 319"/>
                <a:gd name="T100" fmla="*/ 3658163 w 448"/>
                <a:gd name="T101" fmla="*/ 2463899 h 319"/>
                <a:gd name="T102" fmla="*/ 3924806 w 448"/>
                <a:gd name="T103" fmla="*/ 2472321 h 319"/>
                <a:gd name="T104" fmla="*/ 3874609 w 448"/>
                <a:gd name="T105" fmla="*/ 2167892 h 319"/>
                <a:gd name="T106" fmla="*/ 3906875 w 448"/>
                <a:gd name="T107" fmla="*/ 2002455 h 319"/>
                <a:gd name="T108" fmla="*/ 3872645 w 448"/>
                <a:gd name="T109" fmla="*/ 1876996 h 319"/>
                <a:gd name="T110" fmla="*/ 3924806 w 448"/>
                <a:gd name="T111" fmla="*/ 1725803 h 319"/>
                <a:gd name="T112" fmla="*/ 3991173 w 448"/>
                <a:gd name="T113" fmla="*/ 1749649 h 319"/>
                <a:gd name="T114" fmla="*/ 4029955 w 448"/>
                <a:gd name="T115" fmla="*/ 1769230 h 319"/>
                <a:gd name="T116" fmla="*/ 3983601 w 448"/>
                <a:gd name="T117" fmla="*/ 1854393 h 319"/>
                <a:gd name="T118" fmla="*/ 4093592 w 448"/>
                <a:gd name="T119" fmla="*/ 1800181 h 319"/>
                <a:gd name="T120" fmla="*/ 4213258 w 448"/>
                <a:gd name="T121" fmla="*/ 1515084 h 319"/>
                <a:gd name="T122" fmla="*/ 3976516 w 448"/>
                <a:gd name="T123" fmla="*/ 1917771 h 319"/>
                <a:gd name="T124" fmla="*/ 3976516 w 448"/>
                <a:gd name="T125" fmla="*/ 1876996 h 31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48"/>
                <a:gd name="T190" fmla="*/ 0 h 319"/>
                <a:gd name="T191" fmla="*/ 448 w 448"/>
                <a:gd name="T192" fmla="*/ 319 h 31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48" h="319">
                  <a:moveTo>
                    <a:pt x="443" y="167"/>
                  </a:moveTo>
                  <a:cubicBezTo>
                    <a:pt x="443" y="167"/>
                    <a:pt x="439" y="158"/>
                    <a:pt x="428" y="156"/>
                  </a:cubicBezTo>
                  <a:cubicBezTo>
                    <a:pt x="419" y="155"/>
                    <a:pt x="407" y="170"/>
                    <a:pt x="407" y="170"/>
                  </a:cubicBezTo>
                  <a:cubicBezTo>
                    <a:pt x="402" y="170"/>
                    <a:pt x="402" y="170"/>
                    <a:pt x="402" y="170"/>
                  </a:cubicBezTo>
                  <a:cubicBezTo>
                    <a:pt x="402" y="177"/>
                    <a:pt x="402" y="177"/>
                    <a:pt x="402" y="177"/>
                  </a:cubicBezTo>
                  <a:cubicBezTo>
                    <a:pt x="402" y="177"/>
                    <a:pt x="399" y="178"/>
                    <a:pt x="387" y="175"/>
                  </a:cubicBezTo>
                  <a:cubicBezTo>
                    <a:pt x="376" y="173"/>
                    <a:pt x="377" y="167"/>
                    <a:pt x="377" y="167"/>
                  </a:cubicBezTo>
                  <a:cubicBezTo>
                    <a:pt x="365" y="162"/>
                    <a:pt x="365" y="162"/>
                    <a:pt x="365" y="162"/>
                  </a:cubicBezTo>
                  <a:cubicBezTo>
                    <a:pt x="368" y="156"/>
                    <a:pt x="368" y="156"/>
                    <a:pt x="368" y="156"/>
                  </a:cubicBezTo>
                  <a:cubicBezTo>
                    <a:pt x="361" y="136"/>
                    <a:pt x="361" y="136"/>
                    <a:pt x="361" y="136"/>
                  </a:cubicBezTo>
                  <a:cubicBezTo>
                    <a:pt x="357" y="119"/>
                    <a:pt x="357" y="119"/>
                    <a:pt x="357" y="119"/>
                  </a:cubicBezTo>
                  <a:cubicBezTo>
                    <a:pt x="361" y="116"/>
                    <a:pt x="361" y="116"/>
                    <a:pt x="361" y="116"/>
                  </a:cubicBezTo>
                  <a:cubicBezTo>
                    <a:pt x="361" y="116"/>
                    <a:pt x="361" y="102"/>
                    <a:pt x="360" y="94"/>
                  </a:cubicBezTo>
                  <a:cubicBezTo>
                    <a:pt x="358" y="85"/>
                    <a:pt x="350" y="83"/>
                    <a:pt x="350" y="83"/>
                  </a:cubicBezTo>
                  <a:cubicBezTo>
                    <a:pt x="350" y="83"/>
                    <a:pt x="349" y="76"/>
                    <a:pt x="346" y="71"/>
                  </a:cubicBezTo>
                  <a:cubicBezTo>
                    <a:pt x="345" y="67"/>
                    <a:pt x="332" y="65"/>
                    <a:pt x="332" y="65"/>
                  </a:cubicBezTo>
                  <a:cubicBezTo>
                    <a:pt x="332" y="65"/>
                    <a:pt x="316" y="46"/>
                    <a:pt x="310" y="40"/>
                  </a:cubicBezTo>
                  <a:cubicBezTo>
                    <a:pt x="304" y="36"/>
                    <a:pt x="299" y="33"/>
                    <a:pt x="291" y="18"/>
                  </a:cubicBezTo>
                  <a:cubicBezTo>
                    <a:pt x="285" y="4"/>
                    <a:pt x="270" y="2"/>
                    <a:pt x="270" y="2"/>
                  </a:cubicBezTo>
                  <a:cubicBezTo>
                    <a:pt x="252" y="0"/>
                    <a:pt x="247" y="24"/>
                    <a:pt x="247" y="24"/>
                  </a:cubicBezTo>
                  <a:cubicBezTo>
                    <a:pt x="247" y="24"/>
                    <a:pt x="230" y="33"/>
                    <a:pt x="215" y="37"/>
                  </a:cubicBezTo>
                  <a:cubicBezTo>
                    <a:pt x="199" y="41"/>
                    <a:pt x="211" y="48"/>
                    <a:pt x="202" y="51"/>
                  </a:cubicBezTo>
                  <a:cubicBezTo>
                    <a:pt x="192" y="53"/>
                    <a:pt x="182" y="40"/>
                    <a:pt x="178" y="39"/>
                  </a:cubicBezTo>
                  <a:cubicBezTo>
                    <a:pt x="173" y="37"/>
                    <a:pt x="164" y="44"/>
                    <a:pt x="164" y="44"/>
                  </a:cubicBezTo>
                  <a:cubicBezTo>
                    <a:pt x="164" y="44"/>
                    <a:pt x="141" y="45"/>
                    <a:pt x="129" y="46"/>
                  </a:cubicBezTo>
                  <a:cubicBezTo>
                    <a:pt x="116" y="47"/>
                    <a:pt x="122" y="37"/>
                    <a:pt x="115" y="37"/>
                  </a:cubicBezTo>
                  <a:cubicBezTo>
                    <a:pt x="110" y="37"/>
                    <a:pt x="111" y="48"/>
                    <a:pt x="111" y="48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70" y="87"/>
                    <a:pt x="70" y="87"/>
                    <a:pt x="70" y="87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7" y="161"/>
                    <a:pt x="47" y="161"/>
                    <a:pt x="47" y="161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4"/>
                    <a:pt x="45" y="170"/>
                    <a:pt x="42" y="173"/>
                  </a:cubicBezTo>
                  <a:cubicBezTo>
                    <a:pt x="39" y="177"/>
                    <a:pt x="33" y="173"/>
                    <a:pt x="27" y="174"/>
                  </a:cubicBezTo>
                  <a:cubicBezTo>
                    <a:pt x="22" y="175"/>
                    <a:pt x="24" y="182"/>
                    <a:pt x="21" y="183"/>
                  </a:cubicBezTo>
                  <a:cubicBezTo>
                    <a:pt x="17" y="184"/>
                    <a:pt x="12" y="181"/>
                    <a:pt x="12" y="181"/>
                  </a:cubicBezTo>
                  <a:cubicBezTo>
                    <a:pt x="10" y="184"/>
                    <a:pt x="10" y="184"/>
                    <a:pt x="1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7" y="195"/>
                    <a:pt x="7" y="195"/>
                    <a:pt x="7" y="195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5" y="197"/>
                    <a:pt x="15" y="197"/>
                    <a:pt x="15" y="197"/>
                  </a:cubicBezTo>
                  <a:cubicBezTo>
                    <a:pt x="17" y="197"/>
                    <a:pt x="17" y="197"/>
                    <a:pt x="17" y="197"/>
                  </a:cubicBezTo>
                  <a:cubicBezTo>
                    <a:pt x="17" y="197"/>
                    <a:pt x="18" y="208"/>
                    <a:pt x="22" y="208"/>
                  </a:cubicBezTo>
                  <a:cubicBezTo>
                    <a:pt x="25" y="208"/>
                    <a:pt x="31" y="205"/>
                    <a:pt x="31" y="205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33" y="219"/>
                    <a:pt x="33" y="219"/>
                    <a:pt x="33" y="219"/>
                  </a:cubicBezTo>
                  <a:cubicBezTo>
                    <a:pt x="30" y="224"/>
                    <a:pt x="30" y="224"/>
                    <a:pt x="30" y="224"/>
                  </a:cubicBezTo>
                  <a:cubicBezTo>
                    <a:pt x="45" y="235"/>
                    <a:pt x="45" y="235"/>
                    <a:pt x="45" y="235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55" y="237"/>
                    <a:pt x="67" y="231"/>
                    <a:pt x="68" y="239"/>
                  </a:cubicBezTo>
                  <a:cubicBezTo>
                    <a:pt x="68" y="247"/>
                    <a:pt x="63" y="254"/>
                    <a:pt x="63" y="254"/>
                  </a:cubicBezTo>
                  <a:cubicBezTo>
                    <a:pt x="72" y="256"/>
                    <a:pt x="72" y="256"/>
                    <a:pt x="72" y="256"/>
                  </a:cubicBezTo>
                  <a:cubicBezTo>
                    <a:pt x="71" y="260"/>
                    <a:pt x="71" y="260"/>
                    <a:pt x="71" y="260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63" y="263"/>
                    <a:pt x="72" y="265"/>
                    <a:pt x="75" y="266"/>
                  </a:cubicBezTo>
                  <a:cubicBezTo>
                    <a:pt x="77" y="267"/>
                    <a:pt x="79" y="272"/>
                    <a:pt x="83" y="273"/>
                  </a:cubicBezTo>
                  <a:cubicBezTo>
                    <a:pt x="88" y="275"/>
                    <a:pt x="92" y="268"/>
                    <a:pt x="95" y="271"/>
                  </a:cubicBezTo>
                  <a:cubicBezTo>
                    <a:pt x="99" y="273"/>
                    <a:pt x="99" y="282"/>
                    <a:pt x="103" y="281"/>
                  </a:cubicBezTo>
                  <a:cubicBezTo>
                    <a:pt x="107" y="281"/>
                    <a:pt x="108" y="263"/>
                    <a:pt x="115" y="263"/>
                  </a:cubicBezTo>
                  <a:cubicBezTo>
                    <a:pt x="124" y="265"/>
                    <a:pt x="130" y="270"/>
                    <a:pt x="130" y="270"/>
                  </a:cubicBezTo>
                  <a:cubicBezTo>
                    <a:pt x="129" y="274"/>
                    <a:pt x="129" y="274"/>
                    <a:pt x="129" y="274"/>
                  </a:cubicBezTo>
                  <a:cubicBezTo>
                    <a:pt x="125" y="272"/>
                    <a:pt x="125" y="272"/>
                    <a:pt x="125" y="272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0" y="278"/>
                    <a:pt x="120" y="278"/>
                    <a:pt x="120" y="278"/>
                  </a:cubicBezTo>
                  <a:cubicBezTo>
                    <a:pt x="123" y="290"/>
                    <a:pt x="123" y="290"/>
                    <a:pt x="123" y="290"/>
                  </a:cubicBezTo>
                  <a:cubicBezTo>
                    <a:pt x="123" y="290"/>
                    <a:pt x="129" y="286"/>
                    <a:pt x="130" y="290"/>
                  </a:cubicBezTo>
                  <a:cubicBezTo>
                    <a:pt x="131" y="291"/>
                    <a:pt x="130" y="293"/>
                    <a:pt x="129" y="294"/>
                  </a:cubicBezTo>
                  <a:cubicBezTo>
                    <a:pt x="133" y="296"/>
                    <a:pt x="139" y="299"/>
                    <a:pt x="141" y="299"/>
                  </a:cubicBezTo>
                  <a:cubicBezTo>
                    <a:pt x="145" y="300"/>
                    <a:pt x="148" y="298"/>
                    <a:pt x="148" y="302"/>
                  </a:cubicBezTo>
                  <a:cubicBezTo>
                    <a:pt x="149" y="307"/>
                    <a:pt x="142" y="306"/>
                    <a:pt x="141" y="312"/>
                  </a:cubicBezTo>
                  <a:cubicBezTo>
                    <a:pt x="141" y="317"/>
                    <a:pt x="145" y="318"/>
                    <a:pt x="151" y="318"/>
                  </a:cubicBezTo>
                  <a:cubicBezTo>
                    <a:pt x="156" y="319"/>
                    <a:pt x="166" y="310"/>
                    <a:pt x="170" y="310"/>
                  </a:cubicBezTo>
                  <a:cubicBezTo>
                    <a:pt x="173" y="310"/>
                    <a:pt x="179" y="314"/>
                    <a:pt x="179" y="314"/>
                  </a:cubicBezTo>
                  <a:cubicBezTo>
                    <a:pt x="187" y="314"/>
                    <a:pt x="187" y="314"/>
                    <a:pt x="187" y="314"/>
                  </a:cubicBezTo>
                  <a:cubicBezTo>
                    <a:pt x="187" y="314"/>
                    <a:pt x="196" y="319"/>
                    <a:pt x="206" y="318"/>
                  </a:cubicBezTo>
                  <a:cubicBezTo>
                    <a:pt x="217" y="317"/>
                    <a:pt x="218" y="312"/>
                    <a:pt x="221" y="309"/>
                  </a:cubicBezTo>
                  <a:cubicBezTo>
                    <a:pt x="225" y="308"/>
                    <a:pt x="226" y="310"/>
                    <a:pt x="229" y="310"/>
                  </a:cubicBezTo>
                  <a:cubicBezTo>
                    <a:pt x="234" y="312"/>
                    <a:pt x="243" y="307"/>
                    <a:pt x="243" y="307"/>
                  </a:cubicBezTo>
                  <a:cubicBezTo>
                    <a:pt x="250" y="310"/>
                    <a:pt x="250" y="310"/>
                    <a:pt x="250" y="310"/>
                  </a:cubicBezTo>
                  <a:cubicBezTo>
                    <a:pt x="256" y="307"/>
                    <a:pt x="256" y="307"/>
                    <a:pt x="256" y="307"/>
                  </a:cubicBezTo>
                  <a:cubicBezTo>
                    <a:pt x="256" y="307"/>
                    <a:pt x="258" y="312"/>
                    <a:pt x="271" y="309"/>
                  </a:cubicBezTo>
                  <a:cubicBezTo>
                    <a:pt x="283" y="306"/>
                    <a:pt x="286" y="298"/>
                    <a:pt x="290" y="292"/>
                  </a:cubicBezTo>
                  <a:cubicBezTo>
                    <a:pt x="294" y="286"/>
                    <a:pt x="302" y="276"/>
                    <a:pt x="308" y="275"/>
                  </a:cubicBezTo>
                  <a:cubicBezTo>
                    <a:pt x="313" y="274"/>
                    <a:pt x="328" y="265"/>
                    <a:pt x="337" y="262"/>
                  </a:cubicBezTo>
                  <a:cubicBezTo>
                    <a:pt x="345" y="259"/>
                    <a:pt x="351" y="267"/>
                    <a:pt x="355" y="268"/>
                  </a:cubicBezTo>
                  <a:cubicBezTo>
                    <a:pt x="359" y="269"/>
                    <a:pt x="365" y="262"/>
                    <a:pt x="367" y="262"/>
                  </a:cubicBezTo>
                  <a:cubicBezTo>
                    <a:pt x="369" y="262"/>
                    <a:pt x="369" y="267"/>
                    <a:pt x="372" y="268"/>
                  </a:cubicBezTo>
                  <a:cubicBezTo>
                    <a:pt x="375" y="269"/>
                    <a:pt x="381" y="262"/>
                    <a:pt x="381" y="262"/>
                  </a:cubicBezTo>
                  <a:cubicBezTo>
                    <a:pt x="385" y="272"/>
                    <a:pt x="385" y="272"/>
                    <a:pt x="385" y="272"/>
                  </a:cubicBezTo>
                  <a:cubicBezTo>
                    <a:pt x="385" y="272"/>
                    <a:pt x="393" y="274"/>
                    <a:pt x="397" y="274"/>
                  </a:cubicBezTo>
                  <a:cubicBezTo>
                    <a:pt x="401" y="275"/>
                    <a:pt x="413" y="273"/>
                    <a:pt x="413" y="273"/>
                  </a:cubicBezTo>
                  <a:cubicBezTo>
                    <a:pt x="413" y="273"/>
                    <a:pt x="415" y="265"/>
                    <a:pt x="414" y="257"/>
                  </a:cubicBezTo>
                  <a:cubicBezTo>
                    <a:pt x="414" y="249"/>
                    <a:pt x="408" y="239"/>
                    <a:pt x="408" y="239"/>
                  </a:cubicBezTo>
                  <a:cubicBezTo>
                    <a:pt x="419" y="214"/>
                    <a:pt x="419" y="214"/>
                    <a:pt x="419" y="214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407" y="207"/>
                    <a:pt x="407" y="207"/>
                    <a:pt x="407" y="207"/>
                  </a:cubicBezTo>
                  <a:cubicBezTo>
                    <a:pt x="415" y="203"/>
                    <a:pt x="415" y="203"/>
                    <a:pt x="415" y="203"/>
                  </a:cubicBezTo>
                  <a:cubicBezTo>
                    <a:pt x="415" y="203"/>
                    <a:pt x="411" y="197"/>
                    <a:pt x="413" y="191"/>
                  </a:cubicBezTo>
                  <a:cubicBezTo>
                    <a:pt x="414" y="184"/>
                    <a:pt x="421" y="189"/>
                    <a:pt x="421" y="189"/>
                  </a:cubicBezTo>
                  <a:cubicBezTo>
                    <a:pt x="420" y="193"/>
                    <a:pt x="420" y="193"/>
                    <a:pt x="420" y="193"/>
                  </a:cubicBezTo>
                  <a:cubicBezTo>
                    <a:pt x="422" y="198"/>
                    <a:pt x="422" y="198"/>
                    <a:pt x="422" y="198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6" y="198"/>
                    <a:pt x="426" y="198"/>
                    <a:pt x="426" y="198"/>
                  </a:cubicBezTo>
                  <a:cubicBezTo>
                    <a:pt x="419" y="204"/>
                    <a:pt x="419" y="204"/>
                    <a:pt x="419" y="204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8" y="202"/>
                    <a:pt x="431" y="199"/>
                  </a:cubicBezTo>
                  <a:cubicBezTo>
                    <a:pt x="434" y="198"/>
                    <a:pt x="439" y="198"/>
                    <a:pt x="443" y="192"/>
                  </a:cubicBezTo>
                  <a:cubicBezTo>
                    <a:pt x="448" y="187"/>
                    <a:pt x="443" y="167"/>
                    <a:pt x="443" y="167"/>
                  </a:cubicBezTo>
                  <a:close/>
                  <a:moveTo>
                    <a:pt x="415" y="211"/>
                  </a:moveTo>
                  <a:cubicBezTo>
                    <a:pt x="418" y="212"/>
                    <a:pt x="418" y="212"/>
                    <a:pt x="418" y="212"/>
                  </a:cubicBezTo>
                  <a:cubicBezTo>
                    <a:pt x="420" y="209"/>
                    <a:pt x="420" y="209"/>
                    <a:pt x="420" y="209"/>
                  </a:cubicBezTo>
                  <a:cubicBezTo>
                    <a:pt x="418" y="207"/>
                    <a:pt x="418" y="207"/>
                    <a:pt x="418" y="207"/>
                  </a:cubicBezTo>
                  <a:lnTo>
                    <a:pt x="415" y="211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43" name="Freeform 199"/>
            <p:cNvSpPr>
              <a:spLocks noEditPoints="1"/>
            </p:cNvSpPr>
            <p:nvPr/>
          </p:nvSpPr>
          <p:spPr bwMode="auto">
            <a:xfrm>
              <a:off x="3438" y="804"/>
              <a:ext cx="513" cy="904"/>
            </a:xfrm>
            <a:custGeom>
              <a:avLst/>
              <a:gdLst>
                <a:gd name="T0" fmla="*/ 2965586 w 382"/>
                <a:gd name="T1" fmla="*/ 3409660 h 674"/>
                <a:gd name="T2" fmla="*/ 2819161 w 382"/>
                <a:gd name="T3" fmla="*/ 2795825 h 674"/>
                <a:gd name="T4" fmla="*/ 2637332 w 382"/>
                <a:gd name="T5" fmla="*/ 2524530 h 674"/>
                <a:gd name="T6" fmla="*/ 2467600 w 382"/>
                <a:gd name="T7" fmla="*/ 2017198 h 674"/>
                <a:gd name="T8" fmla="*/ 1909703 w 382"/>
                <a:gd name="T9" fmla="*/ 1021218 h 674"/>
                <a:gd name="T10" fmla="*/ 1881726 w 382"/>
                <a:gd name="T11" fmla="*/ 238160 h 674"/>
                <a:gd name="T12" fmla="*/ 1159279 w 382"/>
                <a:gd name="T13" fmla="*/ 260410 h 674"/>
                <a:gd name="T14" fmla="*/ 977653 w 382"/>
                <a:gd name="T15" fmla="*/ 925033 h 674"/>
                <a:gd name="T16" fmla="*/ 468945 w 382"/>
                <a:gd name="T17" fmla="*/ 961412 h 674"/>
                <a:gd name="T18" fmla="*/ 18303 w 382"/>
                <a:gd name="T19" fmla="*/ 804911 h 674"/>
                <a:gd name="T20" fmla="*/ 216534 w 382"/>
                <a:gd name="T21" fmla="*/ 966958 h 674"/>
                <a:gd name="T22" fmla="*/ 587151 w 382"/>
                <a:gd name="T23" fmla="*/ 1178742 h 674"/>
                <a:gd name="T24" fmla="*/ 796839 w 382"/>
                <a:gd name="T25" fmla="*/ 1665777 h 674"/>
                <a:gd name="T26" fmla="*/ 987865 w 382"/>
                <a:gd name="T27" fmla="*/ 2057332 h 674"/>
                <a:gd name="T28" fmla="*/ 1080390 w 382"/>
                <a:gd name="T29" fmla="*/ 2469745 h 674"/>
                <a:gd name="T30" fmla="*/ 1370669 w 382"/>
                <a:gd name="T31" fmla="*/ 2632677 h 674"/>
                <a:gd name="T32" fmla="*/ 1519724 w 382"/>
                <a:gd name="T33" fmla="*/ 2971830 h 674"/>
                <a:gd name="T34" fmla="*/ 1370669 w 382"/>
                <a:gd name="T35" fmla="*/ 3183193 h 674"/>
                <a:gd name="T36" fmla="*/ 1221245 w 382"/>
                <a:gd name="T37" fmla="*/ 3598245 h 674"/>
                <a:gd name="T38" fmla="*/ 1010399 w 382"/>
                <a:gd name="T39" fmla="*/ 3712202 h 674"/>
                <a:gd name="T40" fmla="*/ 1035160 w 382"/>
                <a:gd name="T41" fmla="*/ 3857267 h 674"/>
                <a:gd name="T42" fmla="*/ 894534 w 382"/>
                <a:gd name="T43" fmla="*/ 3924302 h 674"/>
                <a:gd name="T44" fmla="*/ 742776 w 382"/>
                <a:gd name="T45" fmla="*/ 4149156 h 674"/>
                <a:gd name="T46" fmla="*/ 709980 w 382"/>
                <a:gd name="T47" fmla="*/ 4356163 h 674"/>
                <a:gd name="T48" fmla="*/ 742776 w 382"/>
                <a:gd name="T49" fmla="*/ 4685966 h 674"/>
                <a:gd name="T50" fmla="*/ 845726 w 382"/>
                <a:gd name="T51" fmla="*/ 5012738 h 674"/>
                <a:gd name="T52" fmla="*/ 871081 w 382"/>
                <a:gd name="T53" fmla="*/ 5130032 h 674"/>
                <a:gd name="T54" fmla="*/ 889670 w 382"/>
                <a:gd name="T55" fmla="*/ 5362938 h 674"/>
                <a:gd name="T56" fmla="*/ 889670 w 382"/>
                <a:gd name="T57" fmla="*/ 5499243 h 674"/>
                <a:gd name="T58" fmla="*/ 969833 w 382"/>
                <a:gd name="T59" fmla="*/ 5699171 h 674"/>
                <a:gd name="T60" fmla="*/ 1097436 w 382"/>
                <a:gd name="T61" fmla="*/ 5699171 h 674"/>
                <a:gd name="T62" fmla="*/ 1339572 w 382"/>
                <a:gd name="T63" fmla="*/ 5783241 h 674"/>
                <a:gd name="T64" fmla="*/ 1462368 w 382"/>
                <a:gd name="T65" fmla="*/ 5883211 h 674"/>
                <a:gd name="T66" fmla="*/ 1496185 w 382"/>
                <a:gd name="T67" fmla="*/ 5972446 h 674"/>
                <a:gd name="T68" fmla="*/ 1763164 w 382"/>
                <a:gd name="T69" fmla="*/ 5861222 h 674"/>
                <a:gd name="T70" fmla="*/ 1923276 w 382"/>
                <a:gd name="T71" fmla="*/ 5783241 h 674"/>
                <a:gd name="T72" fmla="*/ 2309204 w 382"/>
                <a:gd name="T73" fmla="*/ 5620983 h 674"/>
                <a:gd name="T74" fmla="*/ 2426087 w 382"/>
                <a:gd name="T75" fmla="*/ 5538724 h 674"/>
                <a:gd name="T76" fmla="*/ 2727694 w 382"/>
                <a:gd name="T77" fmla="*/ 5409092 h 674"/>
                <a:gd name="T78" fmla="*/ 3056373 w 382"/>
                <a:gd name="T79" fmla="*/ 4971042 h 674"/>
                <a:gd name="T80" fmla="*/ 3560659 w 382"/>
                <a:gd name="T81" fmla="*/ 3749890 h 674"/>
                <a:gd name="T82" fmla="*/ 561329 w 382"/>
                <a:gd name="T83" fmla="*/ 5857059 h 674"/>
                <a:gd name="T84" fmla="*/ 417988 w 382"/>
                <a:gd name="T85" fmla="*/ 5839768 h 674"/>
                <a:gd name="T86" fmla="*/ 465020 w 382"/>
                <a:gd name="T87" fmla="*/ 6015495 h 674"/>
                <a:gd name="T88" fmla="*/ 361901 w 382"/>
                <a:gd name="T89" fmla="*/ 5904746 h 674"/>
                <a:gd name="T90" fmla="*/ 511418 w 382"/>
                <a:gd name="T91" fmla="*/ 6015495 h 674"/>
                <a:gd name="T92" fmla="*/ 997498 w 382"/>
                <a:gd name="T93" fmla="*/ 5891278 h 674"/>
                <a:gd name="T94" fmla="*/ 1053401 w 382"/>
                <a:gd name="T95" fmla="*/ 5861222 h 674"/>
                <a:gd name="T96" fmla="*/ 1381291 w 382"/>
                <a:gd name="T97" fmla="*/ 5760315 h 674"/>
                <a:gd name="T98" fmla="*/ 1270134 w 382"/>
                <a:gd name="T99" fmla="*/ 5878772 h 674"/>
                <a:gd name="T100" fmla="*/ 1370669 w 382"/>
                <a:gd name="T101" fmla="*/ 5817743 h 674"/>
                <a:gd name="T102" fmla="*/ 1039135 w 382"/>
                <a:gd name="T103" fmla="*/ 5760315 h 674"/>
                <a:gd name="T104" fmla="*/ 922326 w 382"/>
                <a:gd name="T105" fmla="*/ 5684816 h 674"/>
                <a:gd name="T106" fmla="*/ 876499 w 382"/>
                <a:gd name="T107" fmla="*/ 5629356 h 674"/>
                <a:gd name="T108" fmla="*/ 1631999 w 382"/>
                <a:gd name="T109" fmla="*/ 5980954 h 674"/>
                <a:gd name="T110" fmla="*/ 573984 w 382"/>
                <a:gd name="T111" fmla="*/ 4131209 h 674"/>
                <a:gd name="T112" fmla="*/ 673842 w 382"/>
                <a:gd name="T113" fmla="*/ 4093840 h 674"/>
                <a:gd name="T114" fmla="*/ 1462368 w 382"/>
                <a:gd name="T115" fmla="*/ 2949000 h 674"/>
                <a:gd name="T116" fmla="*/ 1422040 w 382"/>
                <a:gd name="T117" fmla="*/ 3016081 h 674"/>
                <a:gd name="T118" fmla="*/ 2265113 w 382"/>
                <a:gd name="T119" fmla="*/ 5656030 h 674"/>
                <a:gd name="T120" fmla="*/ 2471955 w 382"/>
                <a:gd name="T121" fmla="*/ 5509117 h 67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82"/>
                <a:gd name="T184" fmla="*/ 0 h 674"/>
                <a:gd name="T185" fmla="*/ 382 w 382"/>
                <a:gd name="T186" fmla="*/ 674 h 67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82" h="674">
                  <a:moveTo>
                    <a:pt x="382" y="418"/>
                  </a:moveTo>
                  <a:cubicBezTo>
                    <a:pt x="381" y="412"/>
                    <a:pt x="369" y="412"/>
                    <a:pt x="369" y="412"/>
                  </a:cubicBezTo>
                  <a:cubicBezTo>
                    <a:pt x="366" y="404"/>
                    <a:pt x="366" y="404"/>
                    <a:pt x="366" y="404"/>
                  </a:cubicBezTo>
                  <a:cubicBezTo>
                    <a:pt x="350" y="396"/>
                    <a:pt x="350" y="396"/>
                    <a:pt x="350" y="396"/>
                  </a:cubicBezTo>
                  <a:cubicBezTo>
                    <a:pt x="339" y="394"/>
                    <a:pt x="339" y="394"/>
                    <a:pt x="339" y="394"/>
                  </a:cubicBezTo>
                  <a:cubicBezTo>
                    <a:pt x="318" y="380"/>
                    <a:pt x="318" y="380"/>
                    <a:pt x="318" y="380"/>
                  </a:cubicBezTo>
                  <a:cubicBezTo>
                    <a:pt x="327" y="374"/>
                    <a:pt x="327" y="374"/>
                    <a:pt x="327" y="374"/>
                  </a:cubicBezTo>
                  <a:cubicBezTo>
                    <a:pt x="326" y="370"/>
                    <a:pt x="326" y="370"/>
                    <a:pt x="326" y="370"/>
                  </a:cubicBezTo>
                  <a:cubicBezTo>
                    <a:pt x="326" y="370"/>
                    <a:pt x="331" y="355"/>
                    <a:pt x="327" y="346"/>
                  </a:cubicBezTo>
                  <a:cubicBezTo>
                    <a:pt x="323" y="338"/>
                    <a:pt x="313" y="344"/>
                    <a:pt x="308" y="335"/>
                  </a:cubicBezTo>
                  <a:cubicBezTo>
                    <a:pt x="301" y="326"/>
                    <a:pt x="307" y="320"/>
                    <a:pt x="307" y="320"/>
                  </a:cubicBezTo>
                  <a:cubicBezTo>
                    <a:pt x="302" y="312"/>
                    <a:pt x="302" y="312"/>
                    <a:pt x="302" y="312"/>
                  </a:cubicBezTo>
                  <a:cubicBezTo>
                    <a:pt x="292" y="317"/>
                    <a:pt x="292" y="317"/>
                    <a:pt x="292" y="317"/>
                  </a:cubicBezTo>
                  <a:cubicBezTo>
                    <a:pt x="285" y="301"/>
                    <a:pt x="285" y="301"/>
                    <a:pt x="285" y="301"/>
                  </a:cubicBezTo>
                  <a:cubicBezTo>
                    <a:pt x="292" y="296"/>
                    <a:pt x="292" y="296"/>
                    <a:pt x="292" y="296"/>
                  </a:cubicBezTo>
                  <a:cubicBezTo>
                    <a:pt x="291" y="291"/>
                    <a:pt x="291" y="291"/>
                    <a:pt x="291" y="291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0" y="272"/>
                    <a:pt x="280" y="272"/>
                    <a:pt x="280" y="272"/>
                  </a:cubicBezTo>
                  <a:cubicBezTo>
                    <a:pt x="284" y="267"/>
                    <a:pt x="284" y="267"/>
                    <a:pt x="284" y="267"/>
                  </a:cubicBezTo>
                  <a:cubicBezTo>
                    <a:pt x="277" y="265"/>
                    <a:pt x="277" y="265"/>
                    <a:pt x="277" y="265"/>
                  </a:cubicBezTo>
                  <a:cubicBezTo>
                    <a:pt x="288" y="259"/>
                    <a:pt x="288" y="259"/>
                    <a:pt x="288" y="259"/>
                  </a:cubicBezTo>
                  <a:cubicBezTo>
                    <a:pt x="288" y="259"/>
                    <a:pt x="286" y="249"/>
                    <a:pt x="281" y="240"/>
                  </a:cubicBezTo>
                  <a:cubicBezTo>
                    <a:pt x="277" y="232"/>
                    <a:pt x="264" y="225"/>
                    <a:pt x="264" y="225"/>
                  </a:cubicBezTo>
                  <a:cubicBezTo>
                    <a:pt x="261" y="223"/>
                    <a:pt x="262" y="214"/>
                    <a:pt x="254" y="208"/>
                  </a:cubicBezTo>
                  <a:cubicBezTo>
                    <a:pt x="248" y="204"/>
                    <a:pt x="237" y="187"/>
                    <a:pt x="237" y="187"/>
                  </a:cubicBezTo>
                  <a:cubicBezTo>
                    <a:pt x="237" y="187"/>
                    <a:pt x="252" y="152"/>
                    <a:pt x="251" y="142"/>
                  </a:cubicBezTo>
                  <a:cubicBezTo>
                    <a:pt x="250" y="133"/>
                    <a:pt x="238" y="133"/>
                    <a:pt x="238" y="133"/>
                  </a:cubicBezTo>
                  <a:cubicBezTo>
                    <a:pt x="226" y="117"/>
                    <a:pt x="226" y="117"/>
                    <a:pt x="226" y="117"/>
                  </a:cubicBezTo>
                  <a:cubicBezTo>
                    <a:pt x="205" y="113"/>
                    <a:pt x="205" y="113"/>
                    <a:pt x="205" y="113"/>
                  </a:cubicBezTo>
                  <a:cubicBezTo>
                    <a:pt x="196" y="90"/>
                    <a:pt x="196" y="90"/>
                    <a:pt x="196" y="90"/>
                  </a:cubicBezTo>
                  <a:cubicBezTo>
                    <a:pt x="199" y="70"/>
                    <a:pt x="199" y="70"/>
                    <a:pt x="199" y="70"/>
                  </a:cubicBezTo>
                  <a:cubicBezTo>
                    <a:pt x="188" y="68"/>
                    <a:pt x="188" y="68"/>
                    <a:pt x="188" y="68"/>
                  </a:cubicBezTo>
                  <a:cubicBezTo>
                    <a:pt x="197" y="57"/>
                    <a:pt x="197" y="57"/>
                    <a:pt x="197" y="57"/>
                  </a:cubicBezTo>
                  <a:cubicBezTo>
                    <a:pt x="197" y="57"/>
                    <a:pt x="194" y="52"/>
                    <a:pt x="194" y="46"/>
                  </a:cubicBezTo>
                  <a:cubicBezTo>
                    <a:pt x="194" y="41"/>
                    <a:pt x="202" y="27"/>
                    <a:pt x="202" y="2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2" y="13"/>
                    <a:pt x="163" y="0"/>
                    <a:pt x="157" y="1"/>
                  </a:cubicBezTo>
                  <a:cubicBezTo>
                    <a:pt x="151" y="2"/>
                    <a:pt x="142" y="14"/>
                    <a:pt x="142" y="14"/>
                  </a:cubicBezTo>
                  <a:cubicBezTo>
                    <a:pt x="142" y="14"/>
                    <a:pt x="135" y="12"/>
                    <a:pt x="129" y="15"/>
                  </a:cubicBezTo>
                  <a:cubicBezTo>
                    <a:pt x="123" y="17"/>
                    <a:pt x="124" y="29"/>
                    <a:pt x="124" y="29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9" y="66"/>
                    <a:pt x="121" y="75"/>
                    <a:pt x="122" y="80"/>
                  </a:cubicBezTo>
                  <a:cubicBezTo>
                    <a:pt x="122" y="86"/>
                    <a:pt x="119" y="90"/>
                    <a:pt x="117" y="93"/>
                  </a:cubicBezTo>
                  <a:cubicBezTo>
                    <a:pt x="114" y="97"/>
                    <a:pt x="112" y="110"/>
                    <a:pt x="112" y="110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93" y="102"/>
                    <a:pt x="93" y="102"/>
                    <a:pt x="93" y="102"/>
                  </a:cubicBezTo>
                  <a:cubicBezTo>
                    <a:pt x="93" y="102"/>
                    <a:pt x="91" y="97"/>
                    <a:pt x="86" y="97"/>
                  </a:cubicBezTo>
                  <a:cubicBezTo>
                    <a:pt x="80" y="97"/>
                    <a:pt x="78" y="105"/>
                    <a:pt x="78" y="105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6" y="108"/>
                    <a:pt x="44" y="99"/>
                    <a:pt x="37" y="93"/>
                  </a:cubicBezTo>
                  <a:cubicBezTo>
                    <a:pt x="32" y="88"/>
                    <a:pt x="25" y="78"/>
                    <a:pt x="25" y="78"/>
                  </a:cubicBezTo>
                  <a:cubicBezTo>
                    <a:pt x="25" y="78"/>
                    <a:pt x="16" y="75"/>
                    <a:pt x="12" y="80"/>
                  </a:cubicBezTo>
                  <a:cubicBezTo>
                    <a:pt x="6" y="84"/>
                    <a:pt x="14" y="91"/>
                    <a:pt x="13" y="93"/>
                  </a:cubicBezTo>
                  <a:cubicBezTo>
                    <a:pt x="11" y="95"/>
                    <a:pt x="2" y="90"/>
                    <a:pt x="2" y="9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3" y="108"/>
                    <a:pt x="23" y="108"/>
                    <a:pt x="23" y="10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4"/>
                    <a:pt x="53" y="126"/>
                    <a:pt x="63" y="131"/>
                  </a:cubicBezTo>
                  <a:cubicBezTo>
                    <a:pt x="72" y="136"/>
                    <a:pt x="73" y="146"/>
                    <a:pt x="73" y="146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3"/>
                    <a:pt x="86" y="152"/>
                    <a:pt x="88" y="155"/>
                  </a:cubicBezTo>
                  <a:cubicBezTo>
                    <a:pt x="90" y="158"/>
                    <a:pt x="85" y="158"/>
                    <a:pt x="84" y="162"/>
                  </a:cubicBezTo>
                  <a:cubicBezTo>
                    <a:pt x="83" y="167"/>
                    <a:pt x="85" y="170"/>
                    <a:pt x="86" y="174"/>
                  </a:cubicBezTo>
                  <a:cubicBezTo>
                    <a:pt x="88" y="180"/>
                    <a:pt x="86" y="186"/>
                    <a:pt x="86" y="186"/>
                  </a:cubicBezTo>
                  <a:cubicBezTo>
                    <a:pt x="97" y="188"/>
                    <a:pt x="97" y="188"/>
                    <a:pt x="97" y="188"/>
                  </a:cubicBezTo>
                  <a:cubicBezTo>
                    <a:pt x="98" y="194"/>
                    <a:pt x="98" y="194"/>
                    <a:pt x="98" y="194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95" y="197"/>
                    <a:pt x="94" y="199"/>
                    <a:pt x="94" y="204"/>
                  </a:cubicBezTo>
                  <a:cubicBezTo>
                    <a:pt x="94" y="210"/>
                    <a:pt x="103" y="215"/>
                    <a:pt x="105" y="218"/>
                  </a:cubicBezTo>
                  <a:cubicBezTo>
                    <a:pt x="107" y="222"/>
                    <a:pt x="106" y="229"/>
                    <a:pt x="106" y="229"/>
                  </a:cubicBezTo>
                  <a:cubicBezTo>
                    <a:pt x="106" y="229"/>
                    <a:pt x="108" y="233"/>
                    <a:pt x="110" y="237"/>
                  </a:cubicBezTo>
                  <a:cubicBezTo>
                    <a:pt x="111" y="240"/>
                    <a:pt x="106" y="243"/>
                    <a:pt x="103" y="248"/>
                  </a:cubicBezTo>
                  <a:cubicBezTo>
                    <a:pt x="101" y="252"/>
                    <a:pt x="106" y="253"/>
                    <a:pt x="106" y="253"/>
                  </a:cubicBezTo>
                  <a:cubicBezTo>
                    <a:pt x="106" y="253"/>
                    <a:pt x="106" y="254"/>
                    <a:pt x="105" y="260"/>
                  </a:cubicBezTo>
                  <a:cubicBezTo>
                    <a:pt x="105" y="264"/>
                    <a:pt x="112" y="265"/>
                    <a:pt x="114" y="266"/>
                  </a:cubicBezTo>
                  <a:cubicBezTo>
                    <a:pt x="116" y="268"/>
                    <a:pt x="115" y="271"/>
                    <a:pt x="116" y="275"/>
                  </a:cubicBezTo>
                  <a:cubicBezTo>
                    <a:pt x="117" y="279"/>
                    <a:pt x="122" y="281"/>
                    <a:pt x="122" y="281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39" y="293"/>
                    <a:pt x="139" y="293"/>
                    <a:pt x="139" y="293"/>
                  </a:cubicBezTo>
                  <a:cubicBezTo>
                    <a:pt x="139" y="295"/>
                    <a:pt x="139" y="295"/>
                    <a:pt x="139" y="295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54" y="297"/>
                    <a:pt x="154" y="297"/>
                    <a:pt x="154" y="297"/>
                  </a:cubicBezTo>
                  <a:cubicBezTo>
                    <a:pt x="154" y="297"/>
                    <a:pt x="159" y="301"/>
                    <a:pt x="162" y="308"/>
                  </a:cubicBezTo>
                  <a:cubicBezTo>
                    <a:pt x="166" y="314"/>
                    <a:pt x="162" y="324"/>
                    <a:pt x="162" y="324"/>
                  </a:cubicBezTo>
                  <a:cubicBezTo>
                    <a:pt x="166" y="325"/>
                    <a:pt x="166" y="325"/>
                    <a:pt x="166" y="325"/>
                  </a:cubicBezTo>
                  <a:cubicBezTo>
                    <a:pt x="169" y="334"/>
                    <a:pt x="169" y="334"/>
                    <a:pt x="169" y="334"/>
                  </a:cubicBezTo>
                  <a:cubicBezTo>
                    <a:pt x="163" y="331"/>
                    <a:pt x="163" y="331"/>
                    <a:pt x="163" y="331"/>
                  </a:cubicBezTo>
                  <a:cubicBezTo>
                    <a:pt x="162" y="334"/>
                    <a:pt x="162" y="334"/>
                    <a:pt x="162" y="334"/>
                  </a:cubicBezTo>
                  <a:cubicBezTo>
                    <a:pt x="170" y="339"/>
                    <a:pt x="170" y="339"/>
                    <a:pt x="170" y="339"/>
                  </a:cubicBezTo>
                  <a:cubicBezTo>
                    <a:pt x="167" y="342"/>
                    <a:pt x="167" y="342"/>
                    <a:pt x="167" y="342"/>
                  </a:cubicBezTo>
                  <a:cubicBezTo>
                    <a:pt x="167" y="342"/>
                    <a:pt x="160" y="340"/>
                    <a:pt x="154" y="341"/>
                  </a:cubicBezTo>
                  <a:cubicBezTo>
                    <a:pt x="150" y="342"/>
                    <a:pt x="147" y="346"/>
                    <a:pt x="147" y="346"/>
                  </a:cubicBezTo>
                  <a:cubicBezTo>
                    <a:pt x="147" y="355"/>
                    <a:pt x="147" y="355"/>
                    <a:pt x="147" y="355"/>
                  </a:cubicBezTo>
                  <a:cubicBezTo>
                    <a:pt x="145" y="357"/>
                    <a:pt x="145" y="357"/>
                    <a:pt x="145" y="357"/>
                  </a:cubicBezTo>
                  <a:cubicBezTo>
                    <a:pt x="145" y="366"/>
                    <a:pt x="145" y="366"/>
                    <a:pt x="145" y="366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37" y="376"/>
                    <a:pt x="137" y="376"/>
                    <a:pt x="137" y="376"/>
                  </a:cubicBezTo>
                  <a:cubicBezTo>
                    <a:pt x="129" y="395"/>
                    <a:pt x="129" y="395"/>
                    <a:pt x="129" y="395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23" y="399"/>
                    <a:pt x="123" y="399"/>
                    <a:pt x="123" y="399"/>
                  </a:cubicBezTo>
                  <a:cubicBezTo>
                    <a:pt x="124" y="409"/>
                    <a:pt x="124" y="409"/>
                    <a:pt x="124" y="409"/>
                  </a:cubicBezTo>
                  <a:cubicBezTo>
                    <a:pt x="117" y="413"/>
                    <a:pt x="117" y="413"/>
                    <a:pt x="117" y="413"/>
                  </a:cubicBezTo>
                  <a:cubicBezTo>
                    <a:pt x="114" y="418"/>
                    <a:pt x="114" y="418"/>
                    <a:pt x="114" y="418"/>
                  </a:cubicBezTo>
                  <a:cubicBezTo>
                    <a:pt x="112" y="413"/>
                    <a:pt x="112" y="413"/>
                    <a:pt x="112" y="413"/>
                  </a:cubicBezTo>
                  <a:cubicBezTo>
                    <a:pt x="108" y="414"/>
                    <a:pt x="108" y="414"/>
                    <a:pt x="108" y="414"/>
                  </a:cubicBezTo>
                  <a:cubicBezTo>
                    <a:pt x="108" y="417"/>
                    <a:pt x="108" y="417"/>
                    <a:pt x="108" y="417"/>
                  </a:cubicBezTo>
                  <a:cubicBezTo>
                    <a:pt x="106" y="418"/>
                    <a:pt x="106" y="418"/>
                    <a:pt x="106" y="418"/>
                  </a:cubicBezTo>
                  <a:cubicBezTo>
                    <a:pt x="105" y="421"/>
                    <a:pt x="105" y="421"/>
                    <a:pt x="105" y="421"/>
                  </a:cubicBezTo>
                  <a:cubicBezTo>
                    <a:pt x="111" y="421"/>
                    <a:pt x="111" y="421"/>
                    <a:pt x="111" y="421"/>
                  </a:cubicBezTo>
                  <a:cubicBezTo>
                    <a:pt x="113" y="422"/>
                    <a:pt x="113" y="422"/>
                    <a:pt x="113" y="422"/>
                  </a:cubicBezTo>
                  <a:cubicBezTo>
                    <a:pt x="111" y="430"/>
                    <a:pt x="111" y="430"/>
                    <a:pt x="111" y="430"/>
                  </a:cubicBezTo>
                  <a:cubicBezTo>
                    <a:pt x="111" y="430"/>
                    <a:pt x="107" y="426"/>
                    <a:pt x="104" y="428"/>
                  </a:cubicBezTo>
                  <a:cubicBezTo>
                    <a:pt x="100" y="430"/>
                    <a:pt x="102" y="436"/>
                    <a:pt x="102" y="436"/>
                  </a:cubicBezTo>
                  <a:cubicBezTo>
                    <a:pt x="102" y="439"/>
                    <a:pt x="102" y="439"/>
                    <a:pt x="102" y="439"/>
                  </a:cubicBezTo>
                  <a:cubicBezTo>
                    <a:pt x="101" y="441"/>
                    <a:pt x="100" y="442"/>
                    <a:pt x="100" y="442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6" y="438"/>
                    <a:pt x="96" y="438"/>
                    <a:pt x="96" y="438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5" y="444"/>
                    <a:pt x="99" y="455"/>
                    <a:pt x="98" y="457"/>
                  </a:cubicBezTo>
                  <a:cubicBezTo>
                    <a:pt x="97" y="460"/>
                    <a:pt x="91" y="458"/>
                    <a:pt x="89" y="458"/>
                  </a:cubicBezTo>
                  <a:cubicBezTo>
                    <a:pt x="82" y="458"/>
                    <a:pt x="82" y="458"/>
                    <a:pt x="82" y="458"/>
                  </a:cubicBezTo>
                  <a:cubicBezTo>
                    <a:pt x="82" y="458"/>
                    <a:pt x="82" y="462"/>
                    <a:pt x="80" y="462"/>
                  </a:cubicBezTo>
                  <a:cubicBezTo>
                    <a:pt x="79" y="462"/>
                    <a:pt x="77" y="459"/>
                    <a:pt x="77" y="459"/>
                  </a:cubicBezTo>
                  <a:cubicBezTo>
                    <a:pt x="75" y="467"/>
                    <a:pt x="75" y="467"/>
                    <a:pt x="75" y="467"/>
                  </a:cubicBezTo>
                  <a:cubicBezTo>
                    <a:pt x="83" y="475"/>
                    <a:pt x="83" y="475"/>
                    <a:pt x="83" y="475"/>
                  </a:cubicBezTo>
                  <a:cubicBezTo>
                    <a:pt x="77" y="474"/>
                    <a:pt x="77" y="474"/>
                    <a:pt x="77" y="474"/>
                  </a:cubicBezTo>
                  <a:cubicBezTo>
                    <a:pt x="75" y="482"/>
                    <a:pt x="75" y="482"/>
                    <a:pt x="75" y="482"/>
                  </a:cubicBezTo>
                  <a:cubicBezTo>
                    <a:pt x="75" y="482"/>
                    <a:pt x="77" y="484"/>
                    <a:pt x="77" y="486"/>
                  </a:cubicBezTo>
                  <a:cubicBezTo>
                    <a:pt x="77" y="487"/>
                    <a:pt x="72" y="487"/>
                    <a:pt x="72" y="487"/>
                  </a:cubicBezTo>
                  <a:cubicBezTo>
                    <a:pt x="69" y="492"/>
                    <a:pt x="69" y="492"/>
                    <a:pt x="69" y="492"/>
                  </a:cubicBezTo>
                  <a:cubicBezTo>
                    <a:pt x="68" y="504"/>
                    <a:pt x="68" y="504"/>
                    <a:pt x="68" y="504"/>
                  </a:cubicBezTo>
                  <a:cubicBezTo>
                    <a:pt x="72" y="504"/>
                    <a:pt x="72" y="504"/>
                    <a:pt x="72" y="504"/>
                  </a:cubicBezTo>
                  <a:cubicBezTo>
                    <a:pt x="72" y="504"/>
                    <a:pt x="69" y="508"/>
                    <a:pt x="70" y="513"/>
                  </a:cubicBezTo>
                  <a:cubicBezTo>
                    <a:pt x="70" y="517"/>
                    <a:pt x="78" y="519"/>
                    <a:pt x="80" y="523"/>
                  </a:cubicBezTo>
                  <a:cubicBezTo>
                    <a:pt x="83" y="528"/>
                    <a:pt x="80" y="534"/>
                    <a:pt x="80" y="534"/>
                  </a:cubicBezTo>
                  <a:cubicBezTo>
                    <a:pt x="80" y="543"/>
                    <a:pt x="80" y="543"/>
                    <a:pt x="80" y="543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86" y="544"/>
                    <a:pt x="86" y="544"/>
                    <a:pt x="86" y="544"/>
                  </a:cubicBezTo>
                  <a:cubicBezTo>
                    <a:pt x="86" y="544"/>
                    <a:pt x="86" y="550"/>
                    <a:pt x="87" y="552"/>
                  </a:cubicBezTo>
                  <a:cubicBezTo>
                    <a:pt x="88" y="555"/>
                    <a:pt x="91" y="559"/>
                    <a:pt x="91" y="559"/>
                  </a:cubicBezTo>
                  <a:cubicBezTo>
                    <a:pt x="90" y="561"/>
                    <a:pt x="90" y="561"/>
                    <a:pt x="90" y="561"/>
                  </a:cubicBezTo>
                  <a:cubicBezTo>
                    <a:pt x="94" y="562"/>
                    <a:pt x="94" y="562"/>
                    <a:pt x="94" y="562"/>
                  </a:cubicBezTo>
                  <a:cubicBezTo>
                    <a:pt x="95" y="567"/>
                    <a:pt x="95" y="567"/>
                    <a:pt x="95" y="567"/>
                  </a:cubicBezTo>
                  <a:cubicBezTo>
                    <a:pt x="90" y="566"/>
                    <a:pt x="90" y="566"/>
                    <a:pt x="90" y="566"/>
                  </a:cubicBezTo>
                  <a:cubicBezTo>
                    <a:pt x="90" y="569"/>
                    <a:pt x="90" y="569"/>
                    <a:pt x="90" y="569"/>
                  </a:cubicBezTo>
                  <a:cubicBezTo>
                    <a:pt x="93" y="572"/>
                    <a:pt x="93" y="572"/>
                    <a:pt x="93" y="572"/>
                  </a:cubicBezTo>
                  <a:cubicBezTo>
                    <a:pt x="89" y="572"/>
                    <a:pt x="89" y="572"/>
                    <a:pt x="89" y="572"/>
                  </a:cubicBezTo>
                  <a:cubicBezTo>
                    <a:pt x="93" y="577"/>
                    <a:pt x="93" y="577"/>
                    <a:pt x="93" y="577"/>
                  </a:cubicBezTo>
                  <a:cubicBezTo>
                    <a:pt x="90" y="578"/>
                    <a:pt x="90" y="578"/>
                    <a:pt x="90" y="578"/>
                  </a:cubicBezTo>
                  <a:cubicBezTo>
                    <a:pt x="95" y="584"/>
                    <a:pt x="95" y="584"/>
                    <a:pt x="95" y="584"/>
                  </a:cubicBezTo>
                  <a:cubicBezTo>
                    <a:pt x="95" y="584"/>
                    <a:pt x="96" y="588"/>
                    <a:pt x="94" y="591"/>
                  </a:cubicBezTo>
                  <a:cubicBezTo>
                    <a:pt x="91" y="593"/>
                    <a:pt x="95" y="598"/>
                    <a:pt x="95" y="598"/>
                  </a:cubicBezTo>
                  <a:cubicBezTo>
                    <a:pt x="95" y="598"/>
                    <a:pt x="90" y="599"/>
                    <a:pt x="90" y="603"/>
                  </a:cubicBezTo>
                  <a:cubicBezTo>
                    <a:pt x="91" y="607"/>
                    <a:pt x="94" y="610"/>
                    <a:pt x="94" y="610"/>
                  </a:cubicBezTo>
                  <a:cubicBezTo>
                    <a:pt x="91" y="610"/>
                    <a:pt x="91" y="610"/>
                    <a:pt x="91" y="610"/>
                  </a:cubicBezTo>
                  <a:cubicBezTo>
                    <a:pt x="88" y="607"/>
                    <a:pt x="88" y="607"/>
                    <a:pt x="88" y="607"/>
                  </a:cubicBezTo>
                  <a:cubicBezTo>
                    <a:pt x="87" y="613"/>
                    <a:pt x="87" y="613"/>
                    <a:pt x="87" y="613"/>
                  </a:cubicBezTo>
                  <a:cubicBezTo>
                    <a:pt x="95" y="613"/>
                    <a:pt x="95" y="613"/>
                    <a:pt x="95" y="613"/>
                  </a:cubicBezTo>
                  <a:cubicBezTo>
                    <a:pt x="93" y="614"/>
                    <a:pt x="93" y="614"/>
                    <a:pt x="93" y="614"/>
                  </a:cubicBezTo>
                  <a:cubicBezTo>
                    <a:pt x="94" y="619"/>
                    <a:pt x="94" y="619"/>
                    <a:pt x="94" y="619"/>
                  </a:cubicBezTo>
                  <a:cubicBezTo>
                    <a:pt x="97" y="622"/>
                    <a:pt x="97" y="622"/>
                    <a:pt x="97" y="622"/>
                  </a:cubicBezTo>
                  <a:cubicBezTo>
                    <a:pt x="97" y="622"/>
                    <a:pt x="95" y="624"/>
                    <a:pt x="97" y="628"/>
                  </a:cubicBezTo>
                  <a:cubicBezTo>
                    <a:pt x="99" y="632"/>
                    <a:pt x="101" y="632"/>
                    <a:pt x="101" y="632"/>
                  </a:cubicBezTo>
                  <a:cubicBezTo>
                    <a:pt x="104" y="635"/>
                    <a:pt x="104" y="635"/>
                    <a:pt x="104" y="635"/>
                  </a:cubicBezTo>
                  <a:cubicBezTo>
                    <a:pt x="104" y="630"/>
                    <a:pt x="104" y="630"/>
                    <a:pt x="104" y="630"/>
                  </a:cubicBezTo>
                  <a:cubicBezTo>
                    <a:pt x="110" y="626"/>
                    <a:pt x="110" y="626"/>
                    <a:pt x="110" y="626"/>
                  </a:cubicBezTo>
                  <a:cubicBezTo>
                    <a:pt x="110" y="635"/>
                    <a:pt x="110" y="635"/>
                    <a:pt x="110" y="635"/>
                  </a:cubicBezTo>
                  <a:cubicBezTo>
                    <a:pt x="112" y="635"/>
                    <a:pt x="112" y="635"/>
                    <a:pt x="112" y="635"/>
                  </a:cubicBezTo>
                  <a:cubicBezTo>
                    <a:pt x="113" y="631"/>
                    <a:pt x="113" y="631"/>
                    <a:pt x="113" y="631"/>
                  </a:cubicBezTo>
                  <a:cubicBezTo>
                    <a:pt x="118" y="635"/>
                    <a:pt x="118" y="635"/>
                    <a:pt x="118" y="635"/>
                  </a:cubicBezTo>
                  <a:cubicBezTo>
                    <a:pt x="124" y="635"/>
                    <a:pt x="124" y="635"/>
                    <a:pt x="124" y="635"/>
                  </a:cubicBezTo>
                  <a:cubicBezTo>
                    <a:pt x="131" y="638"/>
                    <a:pt x="131" y="638"/>
                    <a:pt x="131" y="638"/>
                  </a:cubicBezTo>
                  <a:cubicBezTo>
                    <a:pt x="137" y="638"/>
                    <a:pt x="137" y="638"/>
                    <a:pt x="137" y="638"/>
                  </a:cubicBezTo>
                  <a:cubicBezTo>
                    <a:pt x="135" y="646"/>
                    <a:pt x="135" y="646"/>
                    <a:pt x="135" y="646"/>
                  </a:cubicBezTo>
                  <a:cubicBezTo>
                    <a:pt x="137" y="648"/>
                    <a:pt x="137" y="648"/>
                    <a:pt x="137" y="648"/>
                  </a:cubicBezTo>
                  <a:cubicBezTo>
                    <a:pt x="144" y="645"/>
                    <a:pt x="144" y="645"/>
                    <a:pt x="144" y="645"/>
                  </a:cubicBezTo>
                  <a:cubicBezTo>
                    <a:pt x="151" y="639"/>
                    <a:pt x="151" y="639"/>
                    <a:pt x="151" y="639"/>
                  </a:cubicBezTo>
                  <a:cubicBezTo>
                    <a:pt x="152" y="640"/>
                    <a:pt x="152" y="640"/>
                    <a:pt x="152" y="640"/>
                  </a:cubicBezTo>
                  <a:cubicBezTo>
                    <a:pt x="149" y="649"/>
                    <a:pt x="149" y="649"/>
                    <a:pt x="149" y="649"/>
                  </a:cubicBezTo>
                  <a:cubicBezTo>
                    <a:pt x="154" y="653"/>
                    <a:pt x="154" y="653"/>
                    <a:pt x="154" y="653"/>
                  </a:cubicBezTo>
                  <a:cubicBezTo>
                    <a:pt x="153" y="657"/>
                    <a:pt x="153" y="657"/>
                    <a:pt x="153" y="657"/>
                  </a:cubicBezTo>
                  <a:cubicBezTo>
                    <a:pt x="157" y="656"/>
                    <a:pt x="157" y="656"/>
                    <a:pt x="157" y="656"/>
                  </a:cubicBezTo>
                  <a:cubicBezTo>
                    <a:pt x="157" y="658"/>
                    <a:pt x="157" y="658"/>
                    <a:pt x="157" y="658"/>
                  </a:cubicBezTo>
                  <a:cubicBezTo>
                    <a:pt x="150" y="664"/>
                    <a:pt x="150" y="664"/>
                    <a:pt x="150" y="664"/>
                  </a:cubicBezTo>
                  <a:cubicBezTo>
                    <a:pt x="151" y="666"/>
                    <a:pt x="151" y="666"/>
                    <a:pt x="151" y="666"/>
                  </a:cubicBezTo>
                  <a:cubicBezTo>
                    <a:pt x="156" y="666"/>
                    <a:pt x="156" y="666"/>
                    <a:pt x="156" y="666"/>
                  </a:cubicBezTo>
                  <a:cubicBezTo>
                    <a:pt x="159" y="662"/>
                    <a:pt x="159" y="662"/>
                    <a:pt x="159" y="662"/>
                  </a:cubicBezTo>
                  <a:cubicBezTo>
                    <a:pt x="159" y="662"/>
                    <a:pt x="161" y="664"/>
                    <a:pt x="161" y="666"/>
                  </a:cubicBezTo>
                  <a:cubicBezTo>
                    <a:pt x="162" y="669"/>
                    <a:pt x="152" y="674"/>
                    <a:pt x="152" y="674"/>
                  </a:cubicBezTo>
                  <a:cubicBezTo>
                    <a:pt x="163" y="671"/>
                    <a:pt x="163" y="671"/>
                    <a:pt x="163" y="671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69" y="663"/>
                    <a:pt x="169" y="663"/>
                    <a:pt x="169" y="663"/>
                  </a:cubicBezTo>
                  <a:cubicBezTo>
                    <a:pt x="181" y="660"/>
                    <a:pt x="181" y="660"/>
                    <a:pt x="181" y="660"/>
                  </a:cubicBezTo>
                  <a:cubicBezTo>
                    <a:pt x="189" y="654"/>
                    <a:pt x="189" y="654"/>
                    <a:pt x="189" y="654"/>
                  </a:cubicBezTo>
                  <a:cubicBezTo>
                    <a:pt x="192" y="654"/>
                    <a:pt x="192" y="654"/>
                    <a:pt x="192" y="654"/>
                  </a:cubicBezTo>
                  <a:cubicBezTo>
                    <a:pt x="198" y="649"/>
                    <a:pt x="198" y="649"/>
                    <a:pt x="198" y="649"/>
                  </a:cubicBezTo>
                  <a:cubicBezTo>
                    <a:pt x="201" y="650"/>
                    <a:pt x="201" y="650"/>
                    <a:pt x="201" y="650"/>
                  </a:cubicBezTo>
                  <a:cubicBezTo>
                    <a:pt x="203" y="655"/>
                    <a:pt x="203" y="655"/>
                    <a:pt x="203" y="655"/>
                  </a:cubicBezTo>
                  <a:cubicBezTo>
                    <a:pt x="206" y="653"/>
                    <a:pt x="206" y="653"/>
                    <a:pt x="206" y="653"/>
                  </a:cubicBezTo>
                  <a:cubicBezTo>
                    <a:pt x="206" y="645"/>
                    <a:pt x="206" y="645"/>
                    <a:pt x="206" y="645"/>
                  </a:cubicBezTo>
                  <a:cubicBezTo>
                    <a:pt x="221" y="638"/>
                    <a:pt x="221" y="638"/>
                    <a:pt x="221" y="638"/>
                  </a:cubicBezTo>
                  <a:cubicBezTo>
                    <a:pt x="222" y="635"/>
                    <a:pt x="222" y="635"/>
                    <a:pt x="222" y="635"/>
                  </a:cubicBezTo>
                  <a:cubicBezTo>
                    <a:pt x="235" y="629"/>
                    <a:pt x="235" y="629"/>
                    <a:pt x="235" y="629"/>
                  </a:cubicBezTo>
                  <a:cubicBezTo>
                    <a:pt x="235" y="622"/>
                    <a:pt x="235" y="622"/>
                    <a:pt x="235" y="622"/>
                  </a:cubicBezTo>
                  <a:cubicBezTo>
                    <a:pt x="235" y="622"/>
                    <a:pt x="237" y="628"/>
                    <a:pt x="241" y="628"/>
                  </a:cubicBezTo>
                  <a:cubicBezTo>
                    <a:pt x="244" y="628"/>
                    <a:pt x="248" y="626"/>
                    <a:pt x="248" y="626"/>
                  </a:cubicBezTo>
                  <a:cubicBezTo>
                    <a:pt x="245" y="624"/>
                    <a:pt x="245" y="624"/>
                    <a:pt x="245" y="624"/>
                  </a:cubicBezTo>
                  <a:cubicBezTo>
                    <a:pt x="246" y="620"/>
                    <a:pt x="246" y="620"/>
                    <a:pt x="246" y="620"/>
                  </a:cubicBezTo>
                  <a:cubicBezTo>
                    <a:pt x="251" y="624"/>
                    <a:pt x="251" y="624"/>
                    <a:pt x="251" y="624"/>
                  </a:cubicBezTo>
                  <a:cubicBezTo>
                    <a:pt x="251" y="622"/>
                    <a:pt x="251" y="622"/>
                    <a:pt x="251" y="622"/>
                  </a:cubicBezTo>
                  <a:cubicBezTo>
                    <a:pt x="245" y="613"/>
                    <a:pt x="245" y="613"/>
                    <a:pt x="245" y="613"/>
                  </a:cubicBezTo>
                  <a:cubicBezTo>
                    <a:pt x="245" y="613"/>
                    <a:pt x="254" y="619"/>
                    <a:pt x="260" y="617"/>
                  </a:cubicBezTo>
                  <a:cubicBezTo>
                    <a:pt x="264" y="614"/>
                    <a:pt x="262" y="611"/>
                    <a:pt x="262" y="611"/>
                  </a:cubicBezTo>
                  <a:cubicBezTo>
                    <a:pt x="268" y="610"/>
                    <a:pt x="268" y="610"/>
                    <a:pt x="268" y="610"/>
                  </a:cubicBezTo>
                  <a:cubicBezTo>
                    <a:pt x="273" y="608"/>
                    <a:pt x="273" y="608"/>
                    <a:pt x="273" y="608"/>
                  </a:cubicBezTo>
                  <a:cubicBezTo>
                    <a:pt x="279" y="608"/>
                    <a:pt x="279" y="608"/>
                    <a:pt x="279" y="608"/>
                  </a:cubicBezTo>
                  <a:cubicBezTo>
                    <a:pt x="283" y="602"/>
                    <a:pt x="283" y="602"/>
                    <a:pt x="283" y="602"/>
                  </a:cubicBezTo>
                  <a:cubicBezTo>
                    <a:pt x="293" y="603"/>
                    <a:pt x="293" y="603"/>
                    <a:pt x="293" y="603"/>
                  </a:cubicBezTo>
                  <a:cubicBezTo>
                    <a:pt x="304" y="598"/>
                    <a:pt x="304" y="598"/>
                    <a:pt x="304" y="598"/>
                  </a:cubicBezTo>
                  <a:cubicBezTo>
                    <a:pt x="304" y="597"/>
                    <a:pt x="304" y="597"/>
                    <a:pt x="304" y="597"/>
                  </a:cubicBezTo>
                  <a:cubicBezTo>
                    <a:pt x="312" y="581"/>
                    <a:pt x="312" y="581"/>
                    <a:pt x="312" y="581"/>
                  </a:cubicBezTo>
                  <a:cubicBezTo>
                    <a:pt x="323" y="566"/>
                    <a:pt x="323" y="566"/>
                    <a:pt x="323" y="566"/>
                  </a:cubicBezTo>
                  <a:cubicBezTo>
                    <a:pt x="327" y="563"/>
                    <a:pt x="327" y="563"/>
                    <a:pt x="327" y="563"/>
                  </a:cubicBezTo>
                  <a:cubicBezTo>
                    <a:pt x="328" y="554"/>
                    <a:pt x="328" y="554"/>
                    <a:pt x="328" y="554"/>
                  </a:cubicBezTo>
                  <a:cubicBezTo>
                    <a:pt x="341" y="540"/>
                    <a:pt x="341" y="540"/>
                    <a:pt x="341" y="540"/>
                  </a:cubicBezTo>
                  <a:cubicBezTo>
                    <a:pt x="341" y="540"/>
                    <a:pt x="346" y="527"/>
                    <a:pt x="349" y="521"/>
                  </a:cubicBezTo>
                  <a:cubicBezTo>
                    <a:pt x="352" y="516"/>
                    <a:pt x="360" y="496"/>
                    <a:pt x="363" y="485"/>
                  </a:cubicBezTo>
                  <a:cubicBezTo>
                    <a:pt x="366" y="473"/>
                    <a:pt x="375" y="460"/>
                    <a:pt x="375" y="460"/>
                  </a:cubicBezTo>
                  <a:cubicBezTo>
                    <a:pt x="375" y="460"/>
                    <a:pt x="377" y="456"/>
                    <a:pt x="378" y="452"/>
                  </a:cubicBezTo>
                  <a:cubicBezTo>
                    <a:pt x="380" y="448"/>
                    <a:pt x="382" y="424"/>
                    <a:pt x="382" y="418"/>
                  </a:cubicBezTo>
                  <a:close/>
                  <a:moveTo>
                    <a:pt x="52" y="662"/>
                  </a:moveTo>
                  <a:cubicBezTo>
                    <a:pt x="52" y="658"/>
                    <a:pt x="52" y="658"/>
                    <a:pt x="52" y="658"/>
                  </a:cubicBezTo>
                  <a:cubicBezTo>
                    <a:pt x="54" y="657"/>
                    <a:pt x="54" y="657"/>
                    <a:pt x="54" y="657"/>
                  </a:cubicBezTo>
                  <a:cubicBezTo>
                    <a:pt x="54" y="657"/>
                    <a:pt x="54" y="659"/>
                    <a:pt x="55" y="661"/>
                  </a:cubicBezTo>
                  <a:cubicBezTo>
                    <a:pt x="56" y="662"/>
                    <a:pt x="61" y="660"/>
                    <a:pt x="61" y="660"/>
                  </a:cubicBezTo>
                  <a:cubicBezTo>
                    <a:pt x="60" y="653"/>
                    <a:pt x="60" y="653"/>
                    <a:pt x="60" y="653"/>
                  </a:cubicBezTo>
                  <a:cubicBezTo>
                    <a:pt x="55" y="653"/>
                    <a:pt x="55" y="653"/>
                    <a:pt x="55" y="653"/>
                  </a:cubicBezTo>
                  <a:cubicBezTo>
                    <a:pt x="55" y="650"/>
                    <a:pt x="55" y="650"/>
                    <a:pt x="55" y="650"/>
                  </a:cubicBezTo>
                  <a:cubicBezTo>
                    <a:pt x="51" y="651"/>
                    <a:pt x="51" y="651"/>
                    <a:pt x="51" y="651"/>
                  </a:cubicBezTo>
                  <a:cubicBezTo>
                    <a:pt x="51" y="651"/>
                    <a:pt x="50" y="649"/>
                    <a:pt x="50" y="647"/>
                  </a:cubicBezTo>
                  <a:cubicBezTo>
                    <a:pt x="50" y="646"/>
                    <a:pt x="47" y="644"/>
                    <a:pt x="45" y="648"/>
                  </a:cubicBezTo>
                  <a:cubicBezTo>
                    <a:pt x="45" y="651"/>
                    <a:pt x="45" y="651"/>
                    <a:pt x="45" y="651"/>
                  </a:cubicBezTo>
                  <a:cubicBezTo>
                    <a:pt x="48" y="657"/>
                    <a:pt x="48" y="657"/>
                    <a:pt x="48" y="657"/>
                  </a:cubicBezTo>
                  <a:cubicBezTo>
                    <a:pt x="45" y="659"/>
                    <a:pt x="45" y="659"/>
                    <a:pt x="45" y="659"/>
                  </a:cubicBezTo>
                  <a:cubicBezTo>
                    <a:pt x="44" y="655"/>
                    <a:pt x="44" y="655"/>
                    <a:pt x="44" y="655"/>
                  </a:cubicBezTo>
                  <a:cubicBezTo>
                    <a:pt x="41" y="658"/>
                    <a:pt x="41" y="658"/>
                    <a:pt x="41" y="658"/>
                  </a:cubicBezTo>
                  <a:cubicBezTo>
                    <a:pt x="46" y="669"/>
                    <a:pt x="46" y="669"/>
                    <a:pt x="46" y="669"/>
                  </a:cubicBezTo>
                  <a:cubicBezTo>
                    <a:pt x="50" y="670"/>
                    <a:pt x="50" y="670"/>
                    <a:pt x="50" y="670"/>
                  </a:cubicBezTo>
                  <a:cubicBezTo>
                    <a:pt x="54" y="666"/>
                    <a:pt x="54" y="666"/>
                    <a:pt x="54" y="666"/>
                  </a:cubicBezTo>
                  <a:cubicBezTo>
                    <a:pt x="54" y="662"/>
                    <a:pt x="54" y="662"/>
                    <a:pt x="54" y="662"/>
                  </a:cubicBezTo>
                  <a:lnTo>
                    <a:pt x="52" y="662"/>
                  </a:lnTo>
                  <a:close/>
                  <a:moveTo>
                    <a:pt x="37" y="666"/>
                  </a:moveTo>
                  <a:cubicBezTo>
                    <a:pt x="41" y="664"/>
                    <a:pt x="41" y="664"/>
                    <a:pt x="41" y="664"/>
                  </a:cubicBezTo>
                  <a:cubicBezTo>
                    <a:pt x="39" y="658"/>
                    <a:pt x="39" y="658"/>
                    <a:pt x="39" y="658"/>
                  </a:cubicBezTo>
                  <a:lnTo>
                    <a:pt x="37" y="666"/>
                  </a:lnTo>
                  <a:close/>
                  <a:moveTo>
                    <a:pt x="55" y="670"/>
                  </a:moveTo>
                  <a:cubicBezTo>
                    <a:pt x="61" y="674"/>
                    <a:pt x="61" y="674"/>
                    <a:pt x="61" y="674"/>
                  </a:cubicBezTo>
                  <a:cubicBezTo>
                    <a:pt x="63" y="671"/>
                    <a:pt x="63" y="671"/>
                    <a:pt x="63" y="671"/>
                  </a:cubicBezTo>
                  <a:cubicBezTo>
                    <a:pt x="56" y="667"/>
                    <a:pt x="56" y="667"/>
                    <a:pt x="56" y="667"/>
                  </a:cubicBezTo>
                  <a:lnTo>
                    <a:pt x="55" y="670"/>
                  </a:lnTo>
                  <a:close/>
                  <a:moveTo>
                    <a:pt x="63" y="663"/>
                  </a:moveTo>
                  <a:cubicBezTo>
                    <a:pt x="61" y="664"/>
                    <a:pt x="61" y="667"/>
                    <a:pt x="64" y="667"/>
                  </a:cubicBezTo>
                  <a:cubicBezTo>
                    <a:pt x="66" y="666"/>
                    <a:pt x="66" y="662"/>
                    <a:pt x="63" y="663"/>
                  </a:cubicBezTo>
                  <a:close/>
                  <a:moveTo>
                    <a:pt x="107" y="657"/>
                  </a:moveTo>
                  <a:cubicBezTo>
                    <a:pt x="104" y="657"/>
                    <a:pt x="100" y="662"/>
                    <a:pt x="106" y="661"/>
                  </a:cubicBezTo>
                  <a:cubicBezTo>
                    <a:pt x="106" y="661"/>
                    <a:pt x="111" y="657"/>
                    <a:pt x="107" y="657"/>
                  </a:cubicBezTo>
                  <a:close/>
                  <a:moveTo>
                    <a:pt x="113" y="654"/>
                  </a:moveTo>
                  <a:cubicBezTo>
                    <a:pt x="111" y="655"/>
                    <a:pt x="112" y="657"/>
                    <a:pt x="112" y="657"/>
                  </a:cubicBezTo>
                  <a:cubicBezTo>
                    <a:pt x="110" y="659"/>
                    <a:pt x="110" y="659"/>
                    <a:pt x="110" y="659"/>
                  </a:cubicBezTo>
                  <a:cubicBezTo>
                    <a:pt x="111" y="660"/>
                    <a:pt x="111" y="660"/>
                    <a:pt x="111" y="660"/>
                  </a:cubicBezTo>
                  <a:cubicBezTo>
                    <a:pt x="117" y="655"/>
                    <a:pt x="117" y="655"/>
                    <a:pt x="117" y="655"/>
                  </a:cubicBezTo>
                  <a:cubicBezTo>
                    <a:pt x="117" y="655"/>
                    <a:pt x="115" y="653"/>
                    <a:pt x="113" y="654"/>
                  </a:cubicBezTo>
                  <a:close/>
                  <a:moveTo>
                    <a:pt x="119" y="654"/>
                  </a:moveTo>
                  <a:cubicBezTo>
                    <a:pt x="120" y="657"/>
                    <a:pt x="120" y="657"/>
                    <a:pt x="120" y="657"/>
                  </a:cubicBezTo>
                  <a:cubicBezTo>
                    <a:pt x="122" y="656"/>
                    <a:pt x="122" y="656"/>
                    <a:pt x="122" y="656"/>
                  </a:cubicBezTo>
                  <a:cubicBezTo>
                    <a:pt x="122" y="654"/>
                    <a:pt x="122" y="654"/>
                    <a:pt x="122" y="654"/>
                  </a:cubicBezTo>
                  <a:lnTo>
                    <a:pt x="119" y="654"/>
                  </a:lnTo>
                  <a:close/>
                  <a:moveTo>
                    <a:pt x="148" y="643"/>
                  </a:moveTo>
                  <a:cubicBezTo>
                    <a:pt x="146" y="647"/>
                    <a:pt x="146" y="647"/>
                    <a:pt x="146" y="647"/>
                  </a:cubicBezTo>
                  <a:cubicBezTo>
                    <a:pt x="142" y="648"/>
                    <a:pt x="142" y="648"/>
                    <a:pt x="142" y="648"/>
                  </a:cubicBezTo>
                  <a:cubicBezTo>
                    <a:pt x="139" y="650"/>
                    <a:pt x="139" y="650"/>
                    <a:pt x="139" y="650"/>
                  </a:cubicBezTo>
                  <a:cubicBezTo>
                    <a:pt x="134" y="651"/>
                    <a:pt x="134" y="651"/>
                    <a:pt x="134" y="651"/>
                  </a:cubicBezTo>
                  <a:cubicBezTo>
                    <a:pt x="133" y="655"/>
                    <a:pt x="133" y="655"/>
                    <a:pt x="133" y="655"/>
                  </a:cubicBezTo>
                  <a:cubicBezTo>
                    <a:pt x="136" y="655"/>
                    <a:pt x="136" y="655"/>
                    <a:pt x="136" y="655"/>
                  </a:cubicBezTo>
                  <a:cubicBezTo>
                    <a:pt x="133" y="659"/>
                    <a:pt x="133" y="659"/>
                    <a:pt x="133" y="659"/>
                  </a:cubicBezTo>
                  <a:cubicBezTo>
                    <a:pt x="133" y="664"/>
                    <a:pt x="133" y="664"/>
                    <a:pt x="133" y="664"/>
                  </a:cubicBezTo>
                  <a:cubicBezTo>
                    <a:pt x="139" y="661"/>
                    <a:pt x="139" y="661"/>
                    <a:pt x="139" y="661"/>
                  </a:cubicBezTo>
                  <a:cubicBezTo>
                    <a:pt x="145" y="661"/>
                    <a:pt x="145" y="661"/>
                    <a:pt x="145" y="661"/>
                  </a:cubicBezTo>
                  <a:cubicBezTo>
                    <a:pt x="149" y="654"/>
                    <a:pt x="149" y="654"/>
                    <a:pt x="149" y="654"/>
                  </a:cubicBezTo>
                  <a:cubicBezTo>
                    <a:pt x="147" y="649"/>
                    <a:pt x="147" y="649"/>
                    <a:pt x="147" y="649"/>
                  </a:cubicBezTo>
                  <a:cubicBezTo>
                    <a:pt x="149" y="644"/>
                    <a:pt x="149" y="644"/>
                    <a:pt x="149" y="644"/>
                  </a:cubicBezTo>
                  <a:lnTo>
                    <a:pt x="148" y="643"/>
                  </a:lnTo>
                  <a:close/>
                  <a:moveTo>
                    <a:pt x="111" y="639"/>
                  </a:moveTo>
                  <a:cubicBezTo>
                    <a:pt x="112" y="640"/>
                    <a:pt x="112" y="640"/>
                    <a:pt x="112" y="640"/>
                  </a:cubicBezTo>
                  <a:cubicBezTo>
                    <a:pt x="110" y="643"/>
                    <a:pt x="110" y="643"/>
                    <a:pt x="110" y="643"/>
                  </a:cubicBezTo>
                  <a:cubicBezTo>
                    <a:pt x="112" y="643"/>
                    <a:pt x="112" y="643"/>
                    <a:pt x="112" y="643"/>
                  </a:cubicBezTo>
                  <a:cubicBezTo>
                    <a:pt x="114" y="642"/>
                    <a:pt x="114" y="642"/>
                    <a:pt x="114" y="642"/>
                  </a:cubicBezTo>
                  <a:cubicBezTo>
                    <a:pt x="117" y="644"/>
                    <a:pt x="117" y="644"/>
                    <a:pt x="117" y="644"/>
                  </a:cubicBezTo>
                  <a:cubicBezTo>
                    <a:pt x="118" y="641"/>
                    <a:pt x="118" y="641"/>
                    <a:pt x="118" y="641"/>
                  </a:cubicBezTo>
                  <a:cubicBezTo>
                    <a:pt x="113" y="638"/>
                    <a:pt x="113" y="638"/>
                    <a:pt x="113" y="638"/>
                  </a:cubicBezTo>
                  <a:lnTo>
                    <a:pt x="111" y="639"/>
                  </a:lnTo>
                  <a:close/>
                  <a:moveTo>
                    <a:pt x="99" y="634"/>
                  </a:moveTo>
                  <a:cubicBezTo>
                    <a:pt x="95" y="631"/>
                    <a:pt x="94" y="630"/>
                    <a:pt x="95" y="632"/>
                  </a:cubicBezTo>
                  <a:cubicBezTo>
                    <a:pt x="97" y="637"/>
                    <a:pt x="97" y="637"/>
                    <a:pt x="97" y="637"/>
                  </a:cubicBezTo>
                  <a:cubicBezTo>
                    <a:pt x="102" y="637"/>
                    <a:pt x="102" y="637"/>
                    <a:pt x="99" y="634"/>
                  </a:cubicBezTo>
                  <a:close/>
                  <a:moveTo>
                    <a:pt x="90" y="628"/>
                  </a:moveTo>
                  <a:cubicBezTo>
                    <a:pt x="93" y="631"/>
                    <a:pt x="93" y="631"/>
                    <a:pt x="93" y="631"/>
                  </a:cubicBezTo>
                  <a:cubicBezTo>
                    <a:pt x="94" y="628"/>
                    <a:pt x="94" y="628"/>
                    <a:pt x="94" y="628"/>
                  </a:cubicBezTo>
                  <a:cubicBezTo>
                    <a:pt x="91" y="627"/>
                    <a:pt x="91" y="627"/>
                    <a:pt x="91" y="627"/>
                  </a:cubicBezTo>
                  <a:lnTo>
                    <a:pt x="90" y="628"/>
                  </a:lnTo>
                  <a:close/>
                  <a:moveTo>
                    <a:pt x="175" y="667"/>
                  </a:moveTo>
                  <a:cubicBezTo>
                    <a:pt x="175" y="664"/>
                    <a:pt x="175" y="664"/>
                    <a:pt x="175" y="664"/>
                  </a:cubicBezTo>
                  <a:cubicBezTo>
                    <a:pt x="170" y="666"/>
                    <a:pt x="170" y="666"/>
                    <a:pt x="170" y="666"/>
                  </a:cubicBezTo>
                  <a:lnTo>
                    <a:pt x="175" y="667"/>
                  </a:lnTo>
                  <a:close/>
                  <a:moveTo>
                    <a:pt x="74" y="466"/>
                  </a:moveTo>
                  <a:cubicBezTo>
                    <a:pt x="72" y="462"/>
                    <a:pt x="72" y="462"/>
                    <a:pt x="72" y="462"/>
                  </a:cubicBezTo>
                  <a:cubicBezTo>
                    <a:pt x="72" y="462"/>
                    <a:pt x="69" y="464"/>
                    <a:pt x="68" y="464"/>
                  </a:cubicBezTo>
                  <a:cubicBezTo>
                    <a:pt x="66" y="464"/>
                    <a:pt x="67" y="461"/>
                    <a:pt x="67" y="461"/>
                  </a:cubicBezTo>
                  <a:cubicBezTo>
                    <a:pt x="66" y="459"/>
                    <a:pt x="66" y="459"/>
                    <a:pt x="66" y="459"/>
                  </a:cubicBezTo>
                  <a:cubicBezTo>
                    <a:pt x="62" y="461"/>
                    <a:pt x="62" y="461"/>
                    <a:pt x="62" y="461"/>
                  </a:cubicBezTo>
                  <a:cubicBezTo>
                    <a:pt x="66" y="468"/>
                    <a:pt x="66" y="468"/>
                    <a:pt x="66" y="468"/>
                  </a:cubicBezTo>
                  <a:cubicBezTo>
                    <a:pt x="71" y="469"/>
                    <a:pt x="74" y="466"/>
                    <a:pt x="74" y="466"/>
                  </a:cubicBezTo>
                  <a:close/>
                  <a:moveTo>
                    <a:pt x="72" y="456"/>
                  </a:moveTo>
                  <a:cubicBezTo>
                    <a:pt x="67" y="457"/>
                    <a:pt x="67" y="457"/>
                    <a:pt x="67" y="457"/>
                  </a:cubicBezTo>
                  <a:cubicBezTo>
                    <a:pt x="70" y="460"/>
                    <a:pt x="70" y="460"/>
                    <a:pt x="70" y="460"/>
                  </a:cubicBezTo>
                  <a:lnTo>
                    <a:pt x="72" y="456"/>
                  </a:lnTo>
                  <a:close/>
                  <a:moveTo>
                    <a:pt x="93" y="452"/>
                  </a:moveTo>
                  <a:cubicBezTo>
                    <a:pt x="90" y="456"/>
                    <a:pt x="90" y="456"/>
                    <a:pt x="90" y="456"/>
                  </a:cubicBezTo>
                  <a:cubicBezTo>
                    <a:pt x="94" y="456"/>
                    <a:pt x="94" y="456"/>
                    <a:pt x="94" y="456"/>
                  </a:cubicBezTo>
                  <a:cubicBezTo>
                    <a:pt x="97" y="454"/>
                    <a:pt x="97" y="454"/>
                    <a:pt x="97" y="454"/>
                  </a:cubicBezTo>
                  <a:lnTo>
                    <a:pt x="93" y="452"/>
                  </a:lnTo>
                  <a:close/>
                  <a:moveTo>
                    <a:pt x="157" y="329"/>
                  </a:moveTo>
                  <a:cubicBezTo>
                    <a:pt x="153" y="331"/>
                    <a:pt x="153" y="331"/>
                    <a:pt x="153" y="331"/>
                  </a:cubicBezTo>
                  <a:cubicBezTo>
                    <a:pt x="152" y="328"/>
                    <a:pt x="152" y="328"/>
                    <a:pt x="152" y="328"/>
                  </a:cubicBezTo>
                  <a:cubicBezTo>
                    <a:pt x="145" y="331"/>
                    <a:pt x="145" y="331"/>
                    <a:pt x="145" y="331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6"/>
                    <a:pt x="147" y="338"/>
                    <a:pt x="147" y="338"/>
                  </a:cubicBezTo>
                  <a:cubicBezTo>
                    <a:pt x="153" y="336"/>
                    <a:pt x="153" y="336"/>
                    <a:pt x="153" y="336"/>
                  </a:cubicBezTo>
                  <a:cubicBezTo>
                    <a:pt x="152" y="332"/>
                    <a:pt x="152" y="332"/>
                    <a:pt x="152" y="332"/>
                  </a:cubicBezTo>
                  <a:cubicBezTo>
                    <a:pt x="157" y="331"/>
                    <a:pt x="157" y="331"/>
                    <a:pt x="157" y="331"/>
                  </a:cubicBezTo>
                  <a:lnTo>
                    <a:pt x="157" y="329"/>
                  </a:lnTo>
                  <a:close/>
                  <a:moveTo>
                    <a:pt x="244" y="634"/>
                  </a:moveTo>
                  <a:cubicBezTo>
                    <a:pt x="247" y="630"/>
                    <a:pt x="247" y="630"/>
                    <a:pt x="247" y="630"/>
                  </a:cubicBezTo>
                  <a:cubicBezTo>
                    <a:pt x="243" y="631"/>
                    <a:pt x="243" y="631"/>
                    <a:pt x="243" y="631"/>
                  </a:cubicBezTo>
                  <a:lnTo>
                    <a:pt x="244" y="634"/>
                  </a:lnTo>
                  <a:close/>
                  <a:moveTo>
                    <a:pt x="260" y="618"/>
                  </a:moveTo>
                  <a:cubicBezTo>
                    <a:pt x="265" y="619"/>
                    <a:pt x="265" y="619"/>
                    <a:pt x="265" y="619"/>
                  </a:cubicBezTo>
                  <a:cubicBezTo>
                    <a:pt x="263" y="616"/>
                    <a:pt x="263" y="616"/>
                    <a:pt x="263" y="616"/>
                  </a:cubicBezTo>
                  <a:lnTo>
                    <a:pt x="260" y="618"/>
                  </a:lnTo>
                  <a:close/>
                  <a:moveTo>
                    <a:pt x="265" y="614"/>
                  </a:moveTo>
                  <a:cubicBezTo>
                    <a:pt x="267" y="617"/>
                    <a:pt x="267" y="617"/>
                    <a:pt x="267" y="617"/>
                  </a:cubicBezTo>
                  <a:cubicBezTo>
                    <a:pt x="271" y="615"/>
                    <a:pt x="271" y="615"/>
                    <a:pt x="271" y="615"/>
                  </a:cubicBezTo>
                  <a:cubicBezTo>
                    <a:pt x="270" y="613"/>
                    <a:pt x="270" y="613"/>
                    <a:pt x="270" y="613"/>
                  </a:cubicBezTo>
                  <a:lnTo>
                    <a:pt x="265" y="614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44" name="Freeform 200"/>
            <p:cNvSpPr>
              <a:spLocks/>
            </p:cNvSpPr>
            <p:nvPr/>
          </p:nvSpPr>
          <p:spPr bwMode="auto">
            <a:xfrm>
              <a:off x="3828" y="3004"/>
              <a:ext cx="403" cy="293"/>
            </a:xfrm>
            <a:custGeom>
              <a:avLst/>
              <a:gdLst>
                <a:gd name="T0" fmla="*/ 597077 w 300"/>
                <a:gd name="T1" fmla="*/ 29093 h 219"/>
                <a:gd name="T2" fmla="*/ 563411 w 300"/>
                <a:gd name="T3" fmla="*/ 5289 h 219"/>
                <a:gd name="T4" fmla="*/ 532857 w 300"/>
                <a:gd name="T5" fmla="*/ 5289 h 219"/>
                <a:gd name="T6" fmla="*/ 469745 w 300"/>
                <a:gd name="T7" fmla="*/ 5289 h 219"/>
                <a:gd name="T8" fmla="*/ 368126 w 300"/>
                <a:gd name="T9" fmla="*/ 64168 h 219"/>
                <a:gd name="T10" fmla="*/ 294774 w 300"/>
                <a:gd name="T11" fmla="*/ 93214 h 219"/>
                <a:gd name="T12" fmla="*/ 266696 w 300"/>
                <a:gd name="T13" fmla="*/ 93214 h 219"/>
                <a:gd name="T14" fmla="*/ 219435 w 300"/>
                <a:gd name="T15" fmla="*/ 97189 h 219"/>
                <a:gd name="T16" fmla="*/ 145957 w 300"/>
                <a:gd name="T17" fmla="*/ 106970 h 219"/>
                <a:gd name="T18" fmla="*/ 111237 w 300"/>
                <a:gd name="T19" fmla="*/ 98803 h 219"/>
                <a:gd name="T20" fmla="*/ 48369 w 300"/>
                <a:gd name="T21" fmla="*/ 102757 h 219"/>
                <a:gd name="T22" fmla="*/ 48369 w 300"/>
                <a:gd name="T23" fmla="*/ 77110 h 219"/>
                <a:gd name="T24" fmla="*/ 17595 w 300"/>
                <a:gd name="T25" fmla="*/ 76304 h 219"/>
                <a:gd name="T26" fmla="*/ 4327 w 300"/>
                <a:gd name="T27" fmla="*/ 97189 h 219"/>
                <a:gd name="T28" fmla="*/ 17595 w 300"/>
                <a:gd name="T29" fmla="*/ 143115 h 219"/>
                <a:gd name="T30" fmla="*/ 57296 w 300"/>
                <a:gd name="T31" fmla="*/ 172007 h 219"/>
                <a:gd name="T32" fmla="*/ 61920 w 300"/>
                <a:gd name="T33" fmla="*/ 224009 h 219"/>
                <a:gd name="T34" fmla="*/ 34160 w 300"/>
                <a:gd name="T35" fmla="*/ 239587 h 219"/>
                <a:gd name="T36" fmla="*/ 37055 w 300"/>
                <a:gd name="T37" fmla="*/ 256172 h 219"/>
                <a:gd name="T38" fmla="*/ 45888 w 300"/>
                <a:gd name="T39" fmla="*/ 287620 h 219"/>
                <a:gd name="T40" fmla="*/ 48369 w 300"/>
                <a:gd name="T41" fmla="*/ 320617 h 219"/>
                <a:gd name="T42" fmla="*/ 89825 w 300"/>
                <a:gd name="T43" fmla="*/ 334332 h 219"/>
                <a:gd name="T44" fmla="*/ 111737 w 300"/>
                <a:gd name="T45" fmla="*/ 368009 h 219"/>
                <a:gd name="T46" fmla="*/ 113419 w 300"/>
                <a:gd name="T47" fmla="*/ 423612 h 219"/>
                <a:gd name="T48" fmla="*/ 145957 w 300"/>
                <a:gd name="T49" fmla="*/ 411923 h 219"/>
                <a:gd name="T50" fmla="*/ 162093 w 300"/>
                <a:gd name="T51" fmla="*/ 407654 h 219"/>
                <a:gd name="T52" fmla="*/ 191891 w 300"/>
                <a:gd name="T53" fmla="*/ 402590 h 219"/>
                <a:gd name="T54" fmla="*/ 213084 w 300"/>
                <a:gd name="T55" fmla="*/ 390457 h 219"/>
                <a:gd name="T56" fmla="*/ 227913 w 300"/>
                <a:gd name="T57" fmla="*/ 389784 h 219"/>
                <a:gd name="T58" fmla="*/ 238842 w 300"/>
                <a:gd name="T59" fmla="*/ 380667 h 219"/>
                <a:gd name="T60" fmla="*/ 256442 w 300"/>
                <a:gd name="T61" fmla="*/ 381091 h 219"/>
                <a:gd name="T62" fmla="*/ 288939 w 300"/>
                <a:gd name="T63" fmla="*/ 384595 h 219"/>
                <a:gd name="T64" fmla="*/ 307936 w 300"/>
                <a:gd name="T65" fmla="*/ 393943 h 219"/>
                <a:gd name="T66" fmla="*/ 351005 w 300"/>
                <a:gd name="T67" fmla="*/ 390457 h 219"/>
                <a:gd name="T68" fmla="*/ 413661 w 300"/>
                <a:gd name="T69" fmla="*/ 377409 h 219"/>
                <a:gd name="T70" fmla="*/ 448789 w 300"/>
                <a:gd name="T71" fmla="*/ 359286 h 219"/>
                <a:gd name="T72" fmla="*/ 462761 w 300"/>
                <a:gd name="T73" fmla="*/ 320543 h 219"/>
                <a:gd name="T74" fmla="*/ 483441 w 300"/>
                <a:gd name="T75" fmla="*/ 303494 h 219"/>
                <a:gd name="T76" fmla="*/ 514211 w 300"/>
                <a:gd name="T77" fmla="*/ 277013 h 219"/>
                <a:gd name="T78" fmla="*/ 537551 w 300"/>
                <a:gd name="T79" fmla="*/ 262939 h 219"/>
                <a:gd name="T80" fmla="*/ 577088 w 300"/>
                <a:gd name="T81" fmla="*/ 269721 h 219"/>
                <a:gd name="T82" fmla="*/ 612189 w 300"/>
                <a:gd name="T83" fmla="*/ 268545 h 219"/>
                <a:gd name="T84" fmla="*/ 620312 w 300"/>
                <a:gd name="T85" fmla="*/ 256964 h 219"/>
                <a:gd name="T86" fmla="*/ 611913 w 300"/>
                <a:gd name="T87" fmla="*/ 234502 h 219"/>
                <a:gd name="T88" fmla="*/ 594077 w 300"/>
                <a:gd name="T89" fmla="*/ 214979 h 219"/>
                <a:gd name="T90" fmla="*/ 569225 w 300"/>
                <a:gd name="T91" fmla="*/ 208664 h 219"/>
                <a:gd name="T92" fmla="*/ 558812 w 300"/>
                <a:gd name="T93" fmla="*/ 189586 h 219"/>
                <a:gd name="T94" fmla="*/ 577088 w 300"/>
                <a:gd name="T95" fmla="*/ 170224 h 219"/>
                <a:gd name="T96" fmla="*/ 587484 w 300"/>
                <a:gd name="T97" fmla="*/ 141704 h 219"/>
                <a:gd name="T98" fmla="*/ 569225 w 300"/>
                <a:gd name="T99" fmla="*/ 108165 h 219"/>
                <a:gd name="T100" fmla="*/ 600431 w 300"/>
                <a:gd name="T101" fmla="*/ 77110 h 219"/>
                <a:gd name="T102" fmla="*/ 645293 w 300"/>
                <a:gd name="T103" fmla="*/ 50800 h 219"/>
                <a:gd name="T104" fmla="*/ 633405 w 300"/>
                <a:gd name="T105" fmla="*/ 26795 h 21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00"/>
                <a:gd name="T160" fmla="*/ 0 h 219"/>
                <a:gd name="T161" fmla="*/ 300 w 300"/>
                <a:gd name="T162" fmla="*/ 219 h 21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00" h="219">
                  <a:moveTo>
                    <a:pt x="294" y="14"/>
                  </a:moveTo>
                  <a:cubicBezTo>
                    <a:pt x="294" y="14"/>
                    <a:pt x="282" y="16"/>
                    <a:pt x="278" y="15"/>
                  </a:cubicBezTo>
                  <a:cubicBezTo>
                    <a:pt x="274" y="15"/>
                    <a:pt x="266" y="13"/>
                    <a:pt x="266" y="13"/>
                  </a:cubicBezTo>
                  <a:cubicBezTo>
                    <a:pt x="262" y="3"/>
                    <a:pt x="262" y="3"/>
                    <a:pt x="262" y="3"/>
                  </a:cubicBezTo>
                  <a:cubicBezTo>
                    <a:pt x="262" y="3"/>
                    <a:pt x="256" y="10"/>
                    <a:pt x="253" y="9"/>
                  </a:cubicBezTo>
                  <a:cubicBezTo>
                    <a:pt x="250" y="8"/>
                    <a:pt x="250" y="3"/>
                    <a:pt x="248" y="3"/>
                  </a:cubicBezTo>
                  <a:cubicBezTo>
                    <a:pt x="246" y="3"/>
                    <a:pt x="240" y="10"/>
                    <a:pt x="236" y="9"/>
                  </a:cubicBezTo>
                  <a:cubicBezTo>
                    <a:pt x="232" y="8"/>
                    <a:pt x="226" y="0"/>
                    <a:pt x="218" y="3"/>
                  </a:cubicBezTo>
                  <a:cubicBezTo>
                    <a:pt x="209" y="6"/>
                    <a:pt x="194" y="15"/>
                    <a:pt x="189" y="16"/>
                  </a:cubicBezTo>
                  <a:cubicBezTo>
                    <a:pt x="183" y="17"/>
                    <a:pt x="175" y="27"/>
                    <a:pt x="171" y="33"/>
                  </a:cubicBezTo>
                  <a:cubicBezTo>
                    <a:pt x="167" y="39"/>
                    <a:pt x="164" y="47"/>
                    <a:pt x="152" y="50"/>
                  </a:cubicBezTo>
                  <a:cubicBezTo>
                    <a:pt x="139" y="53"/>
                    <a:pt x="137" y="48"/>
                    <a:pt x="137" y="48"/>
                  </a:cubicBezTo>
                  <a:cubicBezTo>
                    <a:pt x="131" y="51"/>
                    <a:pt x="131" y="51"/>
                    <a:pt x="131" y="51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8"/>
                    <a:pt x="115" y="53"/>
                    <a:pt x="110" y="51"/>
                  </a:cubicBezTo>
                  <a:cubicBezTo>
                    <a:pt x="107" y="51"/>
                    <a:pt x="106" y="49"/>
                    <a:pt x="102" y="50"/>
                  </a:cubicBezTo>
                  <a:cubicBezTo>
                    <a:pt x="99" y="53"/>
                    <a:pt x="98" y="58"/>
                    <a:pt x="87" y="59"/>
                  </a:cubicBezTo>
                  <a:cubicBezTo>
                    <a:pt x="77" y="60"/>
                    <a:pt x="68" y="55"/>
                    <a:pt x="68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4" y="51"/>
                    <a:pt x="51" y="51"/>
                  </a:cubicBezTo>
                  <a:cubicBezTo>
                    <a:pt x="47" y="51"/>
                    <a:pt x="37" y="60"/>
                    <a:pt x="32" y="59"/>
                  </a:cubicBezTo>
                  <a:cubicBezTo>
                    <a:pt x="26" y="59"/>
                    <a:pt x="22" y="58"/>
                    <a:pt x="22" y="53"/>
                  </a:cubicBezTo>
                  <a:cubicBezTo>
                    <a:pt x="23" y="47"/>
                    <a:pt x="30" y="48"/>
                    <a:pt x="29" y="43"/>
                  </a:cubicBezTo>
                  <a:cubicBezTo>
                    <a:pt x="29" y="39"/>
                    <a:pt x="26" y="41"/>
                    <a:pt x="22" y="40"/>
                  </a:cubicBezTo>
                  <a:cubicBezTo>
                    <a:pt x="20" y="40"/>
                    <a:pt x="14" y="37"/>
                    <a:pt x="10" y="35"/>
                  </a:cubicBezTo>
                  <a:cubicBezTo>
                    <a:pt x="9" y="38"/>
                    <a:pt x="8" y="39"/>
                    <a:pt x="8" y="39"/>
                  </a:cubicBezTo>
                  <a:cubicBezTo>
                    <a:pt x="8" y="39"/>
                    <a:pt x="9" y="44"/>
                    <a:pt x="7" y="47"/>
                  </a:cubicBezTo>
                  <a:cubicBezTo>
                    <a:pt x="5" y="49"/>
                    <a:pt x="2" y="50"/>
                    <a:pt x="2" y="5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3"/>
                    <a:pt x="23" y="86"/>
                    <a:pt x="27" y="89"/>
                  </a:cubicBezTo>
                  <a:cubicBezTo>
                    <a:pt x="33" y="92"/>
                    <a:pt x="38" y="101"/>
                    <a:pt x="38" y="101"/>
                  </a:cubicBezTo>
                  <a:cubicBezTo>
                    <a:pt x="29" y="116"/>
                    <a:pt x="29" y="116"/>
                    <a:pt x="29" y="116"/>
                  </a:cubicBezTo>
                  <a:cubicBezTo>
                    <a:pt x="29" y="116"/>
                    <a:pt x="28" y="120"/>
                    <a:pt x="26" y="121"/>
                  </a:cubicBezTo>
                  <a:cubicBezTo>
                    <a:pt x="23" y="122"/>
                    <a:pt x="19" y="120"/>
                    <a:pt x="16" y="123"/>
                  </a:cubicBezTo>
                  <a:cubicBezTo>
                    <a:pt x="11" y="126"/>
                    <a:pt x="11" y="130"/>
                    <a:pt x="11" y="130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3" y="141"/>
                    <a:pt x="13" y="141"/>
                    <a:pt x="13" y="141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3" y="160"/>
                    <a:pt x="20" y="164"/>
                    <a:pt x="22" y="166"/>
                  </a:cubicBezTo>
                  <a:cubicBezTo>
                    <a:pt x="24" y="169"/>
                    <a:pt x="27" y="174"/>
                    <a:pt x="32" y="173"/>
                  </a:cubicBezTo>
                  <a:cubicBezTo>
                    <a:pt x="42" y="173"/>
                    <a:pt x="42" y="173"/>
                    <a:pt x="42" y="173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8" y="213"/>
                    <a:pt x="68" y="213"/>
                    <a:pt x="68" y="213"/>
                  </a:cubicBezTo>
                  <a:cubicBezTo>
                    <a:pt x="73" y="215"/>
                    <a:pt x="73" y="215"/>
                    <a:pt x="73" y="215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87" y="211"/>
                    <a:pt x="87" y="211"/>
                    <a:pt x="87" y="211"/>
                  </a:cubicBezTo>
                  <a:cubicBezTo>
                    <a:pt x="89" y="208"/>
                    <a:pt x="89" y="208"/>
                    <a:pt x="89" y="208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6" y="201"/>
                    <a:pt x="106" y="201"/>
                    <a:pt x="106" y="201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11" y="196"/>
                    <a:pt x="111" y="196"/>
                    <a:pt x="111" y="196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114" y="192"/>
                    <a:pt x="117" y="198"/>
                    <a:pt x="119" y="197"/>
                  </a:cubicBezTo>
                  <a:cubicBezTo>
                    <a:pt x="121" y="195"/>
                    <a:pt x="128" y="191"/>
                    <a:pt x="128" y="191"/>
                  </a:cubicBezTo>
                  <a:cubicBezTo>
                    <a:pt x="134" y="198"/>
                    <a:pt x="134" y="198"/>
                    <a:pt x="134" y="198"/>
                  </a:cubicBezTo>
                  <a:cubicBezTo>
                    <a:pt x="138" y="197"/>
                    <a:pt x="138" y="197"/>
                    <a:pt x="138" y="197"/>
                  </a:cubicBezTo>
                  <a:cubicBezTo>
                    <a:pt x="143" y="203"/>
                    <a:pt x="143" y="203"/>
                    <a:pt x="143" y="203"/>
                  </a:cubicBezTo>
                  <a:cubicBezTo>
                    <a:pt x="149" y="198"/>
                    <a:pt x="149" y="198"/>
                    <a:pt x="149" y="198"/>
                  </a:cubicBezTo>
                  <a:cubicBezTo>
                    <a:pt x="163" y="202"/>
                    <a:pt x="163" y="202"/>
                    <a:pt x="163" y="202"/>
                  </a:cubicBezTo>
                  <a:cubicBezTo>
                    <a:pt x="163" y="202"/>
                    <a:pt x="166" y="207"/>
                    <a:pt x="168" y="206"/>
                  </a:cubicBezTo>
                  <a:cubicBezTo>
                    <a:pt x="169" y="206"/>
                    <a:pt x="192" y="195"/>
                    <a:pt x="192" y="195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208" y="192"/>
                    <a:pt x="209" y="185"/>
                  </a:cubicBezTo>
                  <a:cubicBezTo>
                    <a:pt x="209" y="176"/>
                    <a:pt x="199" y="171"/>
                    <a:pt x="201" y="168"/>
                  </a:cubicBezTo>
                  <a:cubicBezTo>
                    <a:pt x="204" y="166"/>
                    <a:pt x="215" y="165"/>
                    <a:pt x="215" y="165"/>
                  </a:cubicBezTo>
                  <a:cubicBezTo>
                    <a:pt x="215" y="165"/>
                    <a:pt x="213" y="160"/>
                    <a:pt x="216" y="158"/>
                  </a:cubicBezTo>
                  <a:cubicBezTo>
                    <a:pt x="218" y="156"/>
                    <a:pt x="223" y="159"/>
                    <a:pt x="225" y="156"/>
                  </a:cubicBezTo>
                  <a:cubicBezTo>
                    <a:pt x="226" y="152"/>
                    <a:pt x="221" y="148"/>
                    <a:pt x="224" y="145"/>
                  </a:cubicBezTo>
                  <a:cubicBezTo>
                    <a:pt x="229" y="144"/>
                    <a:pt x="235" y="148"/>
                    <a:pt x="239" y="143"/>
                  </a:cubicBezTo>
                  <a:cubicBezTo>
                    <a:pt x="245" y="139"/>
                    <a:pt x="245" y="136"/>
                    <a:pt x="247" y="134"/>
                  </a:cubicBezTo>
                  <a:cubicBezTo>
                    <a:pt x="249" y="133"/>
                    <a:pt x="250" y="136"/>
                    <a:pt x="250" y="136"/>
                  </a:cubicBezTo>
                  <a:cubicBezTo>
                    <a:pt x="250" y="136"/>
                    <a:pt x="252" y="130"/>
                    <a:pt x="256" y="130"/>
                  </a:cubicBezTo>
                  <a:cubicBezTo>
                    <a:pt x="259" y="132"/>
                    <a:pt x="264" y="138"/>
                    <a:pt x="268" y="139"/>
                  </a:cubicBezTo>
                  <a:cubicBezTo>
                    <a:pt x="273" y="139"/>
                    <a:pt x="278" y="135"/>
                    <a:pt x="278" y="135"/>
                  </a:cubicBezTo>
                  <a:cubicBezTo>
                    <a:pt x="285" y="138"/>
                    <a:pt x="285" y="138"/>
                    <a:pt x="285" y="138"/>
                  </a:cubicBezTo>
                  <a:cubicBezTo>
                    <a:pt x="285" y="133"/>
                    <a:pt x="285" y="133"/>
                    <a:pt x="285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84" y="121"/>
                    <a:pt x="284" y="121"/>
                    <a:pt x="284" y="121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6" y="106"/>
                    <a:pt x="264" y="108"/>
                  </a:cubicBezTo>
                  <a:cubicBezTo>
                    <a:pt x="262" y="110"/>
                    <a:pt x="256" y="108"/>
                    <a:pt x="256" y="108"/>
                  </a:cubicBezTo>
                  <a:cubicBezTo>
                    <a:pt x="260" y="98"/>
                    <a:pt x="260" y="98"/>
                    <a:pt x="260" y="98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8" y="88"/>
                    <a:pt x="268" y="88"/>
                    <a:pt x="268" y="88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4" y="80"/>
                    <a:pt x="273" y="73"/>
                  </a:cubicBezTo>
                  <a:cubicBezTo>
                    <a:pt x="273" y="66"/>
                    <a:pt x="272" y="56"/>
                    <a:pt x="272" y="56"/>
                  </a:cubicBezTo>
                  <a:cubicBezTo>
                    <a:pt x="264" y="56"/>
                    <a:pt x="264" y="56"/>
                    <a:pt x="264" y="56"/>
                  </a:cubicBezTo>
                  <a:cubicBezTo>
                    <a:pt x="264" y="56"/>
                    <a:pt x="274" y="54"/>
                    <a:pt x="275" y="51"/>
                  </a:cubicBezTo>
                  <a:cubicBezTo>
                    <a:pt x="276" y="49"/>
                    <a:pt x="271" y="44"/>
                    <a:pt x="279" y="40"/>
                  </a:cubicBezTo>
                  <a:cubicBezTo>
                    <a:pt x="286" y="34"/>
                    <a:pt x="294" y="38"/>
                    <a:pt x="294" y="38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6"/>
                    <a:pt x="297" y="23"/>
                    <a:pt x="296" y="19"/>
                  </a:cubicBezTo>
                  <a:cubicBezTo>
                    <a:pt x="295" y="17"/>
                    <a:pt x="294" y="14"/>
                    <a:pt x="294" y="14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45" name="Freeform 201"/>
            <p:cNvSpPr>
              <a:spLocks noEditPoints="1"/>
            </p:cNvSpPr>
            <p:nvPr/>
          </p:nvSpPr>
          <p:spPr bwMode="auto">
            <a:xfrm>
              <a:off x="3691" y="3225"/>
              <a:ext cx="647" cy="606"/>
            </a:xfrm>
            <a:custGeom>
              <a:avLst/>
              <a:gdLst>
                <a:gd name="T0" fmla="*/ 354979 w 482"/>
                <a:gd name="T1" fmla="*/ 437964 h 452"/>
                <a:gd name="T2" fmla="*/ 568226 w 482"/>
                <a:gd name="T3" fmla="*/ 497960 h 452"/>
                <a:gd name="T4" fmla="*/ 354979 w 482"/>
                <a:gd name="T5" fmla="*/ 386318 h 452"/>
                <a:gd name="T6" fmla="*/ 328661 w 482"/>
                <a:gd name="T7" fmla="*/ 300892 h 452"/>
                <a:gd name="T8" fmla="*/ 339213 w 482"/>
                <a:gd name="T9" fmla="*/ 232429 h 452"/>
                <a:gd name="T10" fmla="*/ 408324 w 482"/>
                <a:gd name="T11" fmla="*/ 239582 h 452"/>
                <a:gd name="T12" fmla="*/ 499279 w 482"/>
                <a:gd name="T13" fmla="*/ 244332 h 452"/>
                <a:gd name="T14" fmla="*/ 481845 w 482"/>
                <a:gd name="T15" fmla="*/ 149311 h 452"/>
                <a:gd name="T16" fmla="*/ 588769 w 482"/>
                <a:gd name="T17" fmla="*/ 119566 h 452"/>
                <a:gd name="T18" fmla="*/ 670194 w 482"/>
                <a:gd name="T19" fmla="*/ 0 h 452"/>
                <a:gd name="T20" fmla="*/ 486065 w 482"/>
                <a:gd name="T21" fmla="*/ 53656 h 452"/>
                <a:gd name="T22" fmla="*/ 373763 w 482"/>
                <a:gd name="T23" fmla="*/ 94279 h 452"/>
                <a:gd name="T24" fmla="*/ 233854 w 482"/>
                <a:gd name="T25" fmla="*/ 144346 h 452"/>
                <a:gd name="T26" fmla="*/ 116233 w 482"/>
                <a:gd name="T27" fmla="*/ 269655 h 452"/>
                <a:gd name="T28" fmla="*/ 61009 w 482"/>
                <a:gd name="T29" fmla="*/ 371416 h 452"/>
                <a:gd name="T30" fmla="*/ 124068 w 482"/>
                <a:gd name="T31" fmla="*/ 470146 h 452"/>
                <a:gd name="T32" fmla="*/ 239185 w 482"/>
                <a:gd name="T33" fmla="*/ 521995 h 452"/>
                <a:gd name="T34" fmla="*/ 362107 w 482"/>
                <a:gd name="T35" fmla="*/ 500543 h 452"/>
                <a:gd name="T36" fmla="*/ 244845 w 482"/>
                <a:gd name="T37" fmla="*/ 546001 h 452"/>
                <a:gd name="T38" fmla="*/ 303689 w 482"/>
                <a:gd name="T39" fmla="*/ 721416 h 452"/>
                <a:gd name="T40" fmla="*/ 431248 w 482"/>
                <a:gd name="T41" fmla="*/ 721416 h 452"/>
                <a:gd name="T42" fmla="*/ 455334 w 482"/>
                <a:gd name="T43" fmla="*/ 605395 h 452"/>
                <a:gd name="T44" fmla="*/ 534417 w 482"/>
                <a:gd name="T45" fmla="*/ 563025 h 452"/>
                <a:gd name="T46" fmla="*/ 601969 w 482"/>
                <a:gd name="T47" fmla="*/ 263756 h 452"/>
                <a:gd name="T48" fmla="*/ 711323 w 482"/>
                <a:gd name="T49" fmla="*/ 353090 h 452"/>
                <a:gd name="T50" fmla="*/ 451364 w 482"/>
                <a:gd name="T51" fmla="*/ 393951 h 452"/>
                <a:gd name="T52" fmla="*/ 481845 w 482"/>
                <a:gd name="T53" fmla="*/ 367800 h 452"/>
                <a:gd name="T54" fmla="*/ 565610 w 482"/>
                <a:gd name="T55" fmla="*/ 403408 h 452"/>
                <a:gd name="T56" fmla="*/ 670194 w 482"/>
                <a:gd name="T57" fmla="*/ 435221 h 452"/>
                <a:gd name="T58" fmla="*/ 603561 w 482"/>
                <a:gd name="T59" fmla="*/ 521995 h 452"/>
                <a:gd name="T60" fmla="*/ 622578 w 482"/>
                <a:gd name="T61" fmla="*/ 558244 h 452"/>
                <a:gd name="T62" fmla="*/ 655651 w 482"/>
                <a:gd name="T63" fmla="*/ 577934 h 452"/>
                <a:gd name="T64" fmla="*/ 653258 w 482"/>
                <a:gd name="T65" fmla="*/ 618238 h 452"/>
                <a:gd name="T66" fmla="*/ 597258 w 482"/>
                <a:gd name="T67" fmla="*/ 646788 h 452"/>
                <a:gd name="T68" fmla="*/ 560613 w 482"/>
                <a:gd name="T69" fmla="*/ 594056 h 452"/>
                <a:gd name="T70" fmla="*/ 742478 w 482"/>
                <a:gd name="T71" fmla="*/ 535170 h 452"/>
                <a:gd name="T72" fmla="*/ 839019 w 482"/>
                <a:gd name="T73" fmla="*/ 503186 h 452"/>
                <a:gd name="T74" fmla="*/ 807118 w 482"/>
                <a:gd name="T75" fmla="*/ 560134 h 452"/>
                <a:gd name="T76" fmla="*/ 830422 w 482"/>
                <a:gd name="T77" fmla="*/ 581918 h 452"/>
                <a:gd name="T78" fmla="*/ 887057 w 482"/>
                <a:gd name="T79" fmla="*/ 605395 h 452"/>
                <a:gd name="T80" fmla="*/ 691338 w 482"/>
                <a:gd name="T81" fmla="*/ 674625 h 452"/>
                <a:gd name="T82" fmla="*/ 797611 w 482"/>
                <a:gd name="T83" fmla="*/ 680122 h 452"/>
                <a:gd name="T84" fmla="*/ 449639 w 482"/>
                <a:gd name="T85" fmla="*/ 568212 h 452"/>
                <a:gd name="T86" fmla="*/ 575422 w 482"/>
                <a:gd name="T87" fmla="*/ 684261 h 452"/>
                <a:gd name="T88" fmla="*/ 666591 w 482"/>
                <a:gd name="T89" fmla="*/ 679168 h 452"/>
                <a:gd name="T90" fmla="*/ 641964 w 482"/>
                <a:gd name="T91" fmla="*/ 694406 h 452"/>
                <a:gd name="T92" fmla="*/ 132831 w 482"/>
                <a:gd name="T93" fmla="*/ 594501 h 452"/>
                <a:gd name="T94" fmla="*/ 116233 w 482"/>
                <a:gd name="T95" fmla="*/ 532472 h 452"/>
                <a:gd name="T96" fmla="*/ 37957 w 482"/>
                <a:gd name="T97" fmla="*/ 389343 h 452"/>
                <a:gd name="T98" fmla="*/ 827326 w 482"/>
                <a:gd name="T99" fmla="*/ 847415 h 452"/>
                <a:gd name="T100" fmla="*/ 683561 w 482"/>
                <a:gd name="T101" fmla="*/ 858844 h 452"/>
                <a:gd name="T102" fmla="*/ 581485 w 482"/>
                <a:gd name="T103" fmla="*/ 846439 h 452"/>
                <a:gd name="T104" fmla="*/ 575422 w 482"/>
                <a:gd name="T105" fmla="*/ 899725 h 452"/>
                <a:gd name="T106" fmla="*/ 820436 w 482"/>
                <a:gd name="T107" fmla="*/ 877303 h 452"/>
                <a:gd name="T108" fmla="*/ 968505 w 482"/>
                <a:gd name="T109" fmla="*/ 720464 h 452"/>
                <a:gd name="T110" fmla="*/ 945064 w 482"/>
                <a:gd name="T111" fmla="*/ 689222 h 452"/>
                <a:gd name="T112" fmla="*/ 890010 w 482"/>
                <a:gd name="T113" fmla="*/ 658217 h 452"/>
                <a:gd name="T114" fmla="*/ 922794 w 482"/>
                <a:gd name="T115" fmla="*/ 797052 h 452"/>
                <a:gd name="T116" fmla="*/ 886416 w 482"/>
                <a:gd name="T117" fmla="*/ 814457 h 4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82"/>
                <a:gd name="T178" fmla="*/ 0 h 452"/>
                <a:gd name="T179" fmla="*/ 482 w 482"/>
                <a:gd name="T180" fmla="*/ 452 h 4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82" h="452">
                  <a:moveTo>
                    <a:pt x="253" y="275"/>
                  </a:moveTo>
                  <a:cubicBezTo>
                    <a:pt x="253" y="275"/>
                    <a:pt x="245" y="270"/>
                    <a:pt x="243" y="261"/>
                  </a:cubicBezTo>
                  <a:cubicBezTo>
                    <a:pt x="241" y="254"/>
                    <a:pt x="243" y="248"/>
                    <a:pt x="243" y="244"/>
                  </a:cubicBezTo>
                  <a:cubicBezTo>
                    <a:pt x="243" y="240"/>
                    <a:pt x="223" y="239"/>
                    <a:pt x="219" y="239"/>
                  </a:cubicBezTo>
                  <a:cubicBezTo>
                    <a:pt x="214" y="238"/>
                    <a:pt x="214" y="232"/>
                    <a:pt x="214" y="232"/>
                  </a:cubicBezTo>
                  <a:cubicBezTo>
                    <a:pt x="214" y="232"/>
                    <a:pt x="210" y="235"/>
                    <a:pt x="207" y="232"/>
                  </a:cubicBezTo>
                  <a:cubicBezTo>
                    <a:pt x="204" y="231"/>
                    <a:pt x="193" y="222"/>
                    <a:pt x="193" y="222"/>
                  </a:cubicBezTo>
                  <a:cubicBezTo>
                    <a:pt x="193" y="222"/>
                    <a:pt x="190" y="226"/>
                    <a:pt x="189" y="226"/>
                  </a:cubicBezTo>
                  <a:cubicBezTo>
                    <a:pt x="187" y="226"/>
                    <a:pt x="185" y="220"/>
                    <a:pt x="185" y="220"/>
                  </a:cubicBezTo>
                  <a:cubicBezTo>
                    <a:pt x="169" y="219"/>
                    <a:pt x="169" y="219"/>
                    <a:pt x="169" y="219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68" y="214"/>
                    <a:pt x="160" y="217"/>
                    <a:pt x="160" y="213"/>
                  </a:cubicBezTo>
                  <a:cubicBezTo>
                    <a:pt x="160" y="209"/>
                    <a:pt x="174" y="211"/>
                    <a:pt x="174" y="211"/>
                  </a:cubicBezTo>
                  <a:cubicBezTo>
                    <a:pt x="174" y="211"/>
                    <a:pt x="184" y="211"/>
                    <a:pt x="193" y="213"/>
                  </a:cubicBezTo>
                  <a:cubicBezTo>
                    <a:pt x="203" y="216"/>
                    <a:pt x="210" y="224"/>
                    <a:pt x="210" y="224"/>
                  </a:cubicBezTo>
                  <a:cubicBezTo>
                    <a:pt x="216" y="225"/>
                    <a:pt x="216" y="225"/>
                    <a:pt x="216" y="225"/>
                  </a:cubicBezTo>
                  <a:cubicBezTo>
                    <a:pt x="216" y="225"/>
                    <a:pt x="217" y="232"/>
                    <a:pt x="219" y="235"/>
                  </a:cubicBezTo>
                  <a:cubicBezTo>
                    <a:pt x="221" y="237"/>
                    <a:pt x="225" y="235"/>
                    <a:pt x="227" y="235"/>
                  </a:cubicBezTo>
                  <a:cubicBezTo>
                    <a:pt x="229" y="235"/>
                    <a:pt x="238" y="235"/>
                    <a:pt x="244" y="239"/>
                  </a:cubicBezTo>
                  <a:cubicBezTo>
                    <a:pt x="251" y="244"/>
                    <a:pt x="258" y="258"/>
                    <a:pt x="258" y="258"/>
                  </a:cubicBezTo>
                  <a:cubicBezTo>
                    <a:pt x="258" y="258"/>
                    <a:pt x="267" y="259"/>
                    <a:pt x="269" y="257"/>
                  </a:cubicBezTo>
                  <a:cubicBezTo>
                    <a:pt x="271" y="256"/>
                    <a:pt x="269" y="244"/>
                    <a:pt x="269" y="244"/>
                  </a:cubicBezTo>
                  <a:cubicBezTo>
                    <a:pt x="269" y="244"/>
                    <a:pt x="257" y="246"/>
                    <a:pt x="253" y="239"/>
                  </a:cubicBezTo>
                  <a:cubicBezTo>
                    <a:pt x="247" y="231"/>
                    <a:pt x="249" y="224"/>
                    <a:pt x="249" y="224"/>
                  </a:cubicBezTo>
                  <a:cubicBezTo>
                    <a:pt x="242" y="222"/>
                    <a:pt x="242" y="222"/>
                    <a:pt x="242" y="222"/>
                  </a:cubicBezTo>
                  <a:cubicBezTo>
                    <a:pt x="240" y="214"/>
                    <a:pt x="240" y="214"/>
                    <a:pt x="240" y="214"/>
                  </a:cubicBezTo>
                  <a:cubicBezTo>
                    <a:pt x="240" y="214"/>
                    <a:pt x="236" y="216"/>
                    <a:pt x="229" y="216"/>
                  </a:cubicBezTo>
                  <a:cubicBezTo>
                    <a:pt x="222" y="216"/>
                    <a:pt x="220" y="212"/>
                    <a:pt x="220" y="212"/>
                  </a:cubicBezTo>
                  <a:cubicBezTo>
                    <a:pt x="217" y="214"/>
                    <a:pt x="217" y="214"/>
                    <a:pt x="217" y="214"/>
                  </a:cubicBezTo>
                  <a:cubicBezTo>
                    <a:pt x="204" y="207"/>
                    <a:pt x="204" y="207"/>
                    <a:pt x="204" y="207"/>
                  </a:cubicBezTo>
                  <a:cubicBezTo>
                    <a:pt x="204" y="207"/>
                    <a:pt x="200" y="197"/>
                    <a:pt x="196" y="196"/>
                  </a:cubicBezTo>
                  <a:cubicBezTo>
                    <a:pt x="192" y="195"/>
                    <a:pt x="185" y="201"/>
                    <a:pt x="180" y="200"/>
                  </a:cubicBezTo>
                  <a:cubicBezTo>
                    <a:pt x="176" y="199"/>
                    <a:pt x="169" y="192"/>
                    <a:pt x="168" y="189"/>
                  </a:cubicBezTo>
                  <a:cubicBezTo>
                    <a:pt x="167" y="185"/>
                    <a:pt x="174" y="184"/>
                    <a:pt x="174" y="184"/>
                  </a:cubicBezTo>
                  <a:cubicBezTo>
                    <a:pt x="173" y="182"/>
                    <a:pt x="173" y="182"/>
                    <a:pt x="173" y="182"/>
                  </a:cubicBezTo>
                  <a:cubicBezTo>
                    <a:pt x="173" y="182"/>
                    <a:pt x="184" y="181"/>
                    <a:pt x="187" y="186"/>
                  </a:cubicBezTo>
                  <a:cubicBezTo>
                    <a:pt x="191" y="192"/>
                    <a:pt x="182" y="193"/>
                    <a:pt x="182" y="193"/>
                  </a:cubicBezTo>
                  <a:cubicBezTo>
                    <a:pt x="184" y="197"/>
                    <a:pt x="184" y="197"/>
                    <a:pt x="184" y="197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84"/>
                    <a:pt x="193" y="184"/>
                    <a:pt x="193" y="184"/>
                  </a:cubicBezTo>
                  <a:cubicBezTo>
                    <a:pt x="179" y="169"/>
                    <a:pt x="179" y="169"/>
                    <a:pt x="179" y="169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70" y="166"/>
                    <a:pt x="167" y="159"/>
                    <a:pt x="167" y="154"/>
                  </a:cubicBezTo>
                  <a:cubicBezTo>
                    <a:pt x="167" y="149"/>
                    <a:pt x="156" y="148"/>
                    <a:pt x="156" y="148"/>
                  </a:cubicBezTo>
                  <a:cubicBezTo>
                    <a:pt x="156" y="143"/>
                    <a:pt x="156" y="143"/>
                    <a:pt x="156" y="143"/>
                  </a:cubicBezTo>
                  <a:cubicBezTo>
                    <a:pt x="156" y="143"/>
                    <a:pt x="151" y="141"/>
                    <a:pt x="147" y="134"/>
                  </a:cubicBezTo>
                  <a:cubicBezTo>
                    <a:pt x="143" y="129"/>
                    <a:pt x="149" y="117"/>
                    <a:pt x="149" y="117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59" y="97"/>
                    <a:pt x="159" y="97"/>
                    <a:pt x="159" y="97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58" y="106"/>
                    <a:pt x="158" y="106"/>
                    <a:pt x="158" y="106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74" y="117"/>
                    <a:pt x="182" y="118"/>
                    <a:pt x="186" y="120"/>
                  </a:cubicBezTo>
                  <a:cubicBezTo>
                    <a:pt x="189" y="121"/>
                    <a:pt x="188" y="126"/>
                    <a:pt x="188" y="129"/>
                  </a:cubicBezTo>
                  <a:cubicBezTo>
                    <a:pt x="188" y="132"/>
                    <a:pt x="191" y="134"/>
                    <a:pt x="191" y="134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10" y="138"/>
                    <a:pt x="212" y="135"/>
                    <a:pt x="209" y="134"/>
                  </a:cubicBezTo>
                  <a:cubicBezTo>
                    <a:pt x="205" y="132"/>
                    <a:pt x="195" y="130"/>
                    <a:pt x="195" y="130"/>
                  </a:cubicBezTo>
                  <a:cubicBezTo>
                    <a:pt x="195" y="130"/>
                    <a:pt x="189" y="122"/>
                    <a:pt x="189" y="118"/>
                  </a:cubicBezTo>
                  <a:cubicBezTo>
                    <a:pt x="189" y="114"/>
                    <a:pt x="194" y="117"/>
                    <a:pt x="194" y="117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21" y="134"/>
                    <a:pt x="221" y="134"/>
                    <a:pt x="221" y="134"/>
                  </a:cubicBezTo>
                  <a:cubicBezTo>
                    <a:pt x="221" y="134"/>
                    <a:pt x="225" y="130"/>
                    <a:pt x="222" y="125"/>
                  </a:cubicBezTo>
                  <a:cubicBezTo>
                    <a:pt x="220" y="119"/>
                    <a:pt x="214" y="118"/>
                    <a:pt x="212" y="118"/>
                  </a:cubicBezTo>
                  <a:cubicBezTo>
                    <a:pt x="209" y="117"/>
                    <a:pt x="206" y="115"/>
                    <a:pt x="206" y="111"/>
                  </a:cubicBezTo>
                  <a:cubicBezTo>
                    <a:pt x="205" y="107"/>
                    <a:pt x="209" y="106"/>
                    <a:pt x="209" y="106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9" y="111"/>
                    <a:pt x="229" y="111"/>
                    <a:pt x="229" y="111"/>
                  </a:cubicBezTo>
                  <a:cubicBezTo>
                    <a:pt x="230" y="113"/>
                    <a:pt x="230" y="113"/>
                    <a:pt x="230" y="113"/>
                  </a:cubicBezTo>
                  <a:cubicBezTo>
                    <a:pt x="236" y="119"/>
                    <a:pt x="236" y="119"/>
                    <a:pt x="236" y="119"/>
                  </a:cubicBezTo>
                  <a:cubicBezTo>
                    <a:pt x="240" y="114"/>
                    <a:pt x="240" y="114"/>
                    <a:pt x="240" y="11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04"/>
                    <a:pt x="213" y="102"/>
                    <a:pt x="210" y="102"/>
                  </a:cubicBezTo>
                  <a:cubicBezTo>
                    <a:pt x="207" y="101"/>
                    <a:pt x="210" y="95"/>
                    <a:pt x="210" y="95"/>
                  </a:cubicBezTo>
                  <a:cubicBezTo>
                    <a:pt x="210" y="95"/>
                    <a:pt x="200" y="88"/>
                    <a:pt x="200" y="86"/>
                  </a:cubicBezTo>
                  <a:cubicBezTo>
                    <a:pt x="200" y="84"/>
                    <a:pt x="206" y="81"/>
                    <a:pt x="206" y="81"/>
                  </a:cubicBezTo>
                  <a:cubicBezTo>
                    <a:pt x="206" y="81"/>
                    <a:pt x="214" y="82"/>
                    <a:pt x="218" y="82"/>
                  </a:cubicBezTo>
                  <a:cubicBezTo>
                    <a:pt x="221" y="82"/>
                    <a:pt x="228" y="73"/>
                    <a:pt x="228" y="73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34" y="64"/>
                    <a:pt x="236" y="64"/>
                  </a:cubicBezTo>
                  <a:cubicBezTo>
                    <a:pt x="239" y="63"/>
                    <a:pt x="244" y="67"/>
                    <a:pt x="250" y="67"/>
                  </a:cubicBezTo>
                  <a:cubicBezTo>
                    <a:pt x="256" y="66"/>
                    <a:pt x="259" y="64"/>
                    <a:pt x="260" y="63"/>
                  </a:cubicBezTo>
                  <a:cubicBezTo>
                    <a:pt x="262" y="60"/>
                    <a:pt x="267" y="55"/>
                    <a:pt x="267" y="55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69" y="54"/>
                    <a:pt x="269" y="54"/>
                    <a:pt x="269" y="54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75" y="60"/>
                    <a:pt x="275" y="60"/>
                    <a:pt x="275" y="60"/>
                  </a:cubicBezTo>
                  <a:cubicBezTo>
                    <a:pt x="279" y="58"/>
                    <a:pt x="279" y="58"/>
                    <a:pt x="279" y="58"/>
                  </a:cubicBezTo>
                  <a:cubicBezTo>
                    <a:pt x="279" y="58"/>
                    <a:pt x="305" y="59"/>
                    <a:pt x="310" y="59"/>
                  </a:cubicBezTo>
                  <a:cubicBezTo>
                    <a:pt x="315" y="60"/>
                    <a:pt x="316" y="66"/>
                    <a:pt x="316" y="66"/>
                  </a:cubicBezTo>
                  <a:cubicBezTo>
                    <a:pt x="316" y="66"/>
                    <a:pt x="326" y="55"/>
                    <a:pt x="328" y="50"/>
                  </a:cubicBezTo>
                  <a:cubicBezTo>
                    <a:pt x="331" y="46"/>
                    <a:pt x="323" y="40"/>
                    <a:pt x="323" y="40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9" y="24"/>
                    <a:pt x="329" y="24"/>
                    <a:pt x="329" y="24"/>
                  </a:cubicBezTo>
                  <a:cubicBezTo>
                    <a:pt x="329" y="24"/>
                    <a:pt x="335" y="25"/>
                    <a:pt x="337" y="23"/>
                  </a:cubicBezTo>
                  <a:cubicBezTo>
                    <a:pt x="339" y="21"/>
                    <a:pt x="333" y="16"/>
                    <a:pt x="332" y="14"/>
                  </a:cubicBezTo>
                  <a:cubicBezTo>
                    <a:pt x="331" y="11"/>
                    <a:pt x="331" y="5"/>
                    <a:pt x="331" y="5"/>
                  </a:cubicBezTo>
                  <a:cubicBezTo>
                    <a:pt x="324" y="2"/>
                    <a:pt x="324" y="2"/>
                    <a:pt x="324" y="2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306" y="1"/>
                    <a:pt x="303" y="3"/>
                  </a:cubicBezTo>
                  <a:cubicBezTo>
                    <a:pt x="301" y="6"/>
                    <a:pt x="311" y="11"/>
                    <a:pt x="311" y="20"/>
                  </a:cubicBezTo>
                  <a:cubicBezTo>
                    <a:pt x="310" y="27"/>
                    <a:pt x="301" y="31"/>
                    <a:pt x="301" y="31"/>
                  </a:cubicBezTo>
                  <a:cubicBezTo>
                    <a:pt x="294" y="30"/>
                    <a:pt x="294" y="30"/>
                    <a:pt x="294" y="30"/>
                  </a:cubicBezTo>
                  <a:cubicBezTo>
                    <a:pt x="294" y="30"/>
                    <a:pt x="271" y="41"/>
                    <a:pt x="270" y="41"/>
                  </a:cubicBezTo>
                  <a:cubicBezTo>
                    <a:pt x="268" y="42"/>
                    <a:pt x="265" y="37"/>
                    <a:pt x="265" y="37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0" y="26"/>
                    <a:pt x="230" y="26"/>
                    <a:pt x="230" y="26"/>
                  </a:cubicBezTo>
                  <a:cubicBezTo>
                    <a:pt x="230" y="26"/>
                    <a:pt x="223" y="30"/>
                    <a:pt x="221" y="32"/>
                  </a:cubicBezTo>
                  <a:cubicBezTo>
                    <a:pt x="219" y="33"/>
                    <a:pt x="216" y="27"/>
                    <a:pt x="216" y="27"/>
                  </a:cubicBezTo>
                  <a:cubicBezTo>
                    <a:pt x="213" y="31"/>
                    <a:pt x="213" y="31"/>
                    <a:pt x="213" y="31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89" y="46"/>
                    <a:pt x="189" y="46"/>
                    <a:pt x="189" y="46"/>
                  </a:cubicBezTo>
                  <a:cubicBezTo>
                    <a:pt x="177" y="46"/>
                    <a:pt x="177" y="46"/>
                    <a:pt x="177" y="46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55" y="54"/>
                    <a:pt x="155" y="54"/>
                    <a:pt x="155" y="54"/>
                  </a:cubicBezTo>
                  <a:cubicBezTo>
                    <a:pt x="155" y="54"/>
                    <a:pt x="146" y="52"/>
                    <a:pt x="146" y="55"/>
                  </a:cubicBezTo>
                  <a:cubicBezTo>
                    <a:pt x="145" y="59"/>
                    <a:pt x="146" y="69"/>
                    <a:pt x="146" y="69"/>
                  </a:cubicBezTo>
                  <a:cubicBezTo>
                    <a:pt x="142" y="66"/>
                    <a:pt x="142" y="66"/>
                    <a:pt x="142" y="66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1" y="71"/>
                    <a:pt x="107" y="72"/>
                    <a:pt x="105" y="75"/>
                  </a:cubicBezTo>
                  <a:cubicBezTo>
                    <a:pt x="103" y="80"/>
                    <a:pt x="105" y="84"/>
                    <a:pt x="102" y="87"/>
                  </a:cubicBezTo>
                  <a:cubicBezTo>
                    <a:pt x="98" y="89"/>
                    <a:pt x="92" y="93"/>
                    <a:pt x="92" y="93"/>
                  </a:cubicBezTo>
                  <a:cubicBezTo>
                    <a:pt x="92" y="93"/>
                    <a:pt x="88" y="91"/>
                    <a:pt x="86" y="91"/>
                  </a:cubicBezTo>
                  <a:cubicBezTo>
                    <a:pt x="82" y="91"/>
                    <a:pt x="77" y="97"/>
                    <a:pt x="77" y="97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5" y="109"/>
                    <a:pt x="66" y="113"/>
                  </a:cubicBezTo>
                  <a:cubicBezTo>
                    <a:pt x="66" y="117"/>
                    <a:pt x="61" y="122"/>
                    <a:pt x="61" y="122"/>
                  </a:cubicBezTo>
                  <a:cubicBezTo>
                    <a:pt x="61" y="122"/>
                    <a:pt x="58" y="122"/>
                    <a:pt x="56" y="123"/>
                  </a:cubicBezTo>
                  <a:cubicBezTo>
                    <a:pt x="53" y="126"/>
                    <a:pt x="55" y="132"/>
                    <a:pt x="55" y="132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7"/>
                    <a:pt x="54" y="144"/>
                    <a:pt x="49" y="149"/>
                  </a:cubicBezTo>
                  <a:cubicBezTo>
                    <a:pt x="44" y="153"/>
                    <a:pt x="42" y="150"/>
                    <a:pt x="39" y="151"/>
                  </a:cubicBezTo>
                  <a:cubicBezTo>
                    <a:pt x="36" y="152"/>
                    <a:pt x="37" y="156"/>
                    <a:pt x="37" y="156"/>
                  </a:cubicBezTo>
                  <a:cubicBezTo>
                    <a:pt x="37" y="156"/>
                    <a:pt x="33" y="154"/>
                    <a:pt x="32" y="159"/>
                  </a:cubicBezTo>
                  <a:cubicBezTo>
                    <a:pt x="31" y="162"/>
                    <a:pt x="37" y="165"/>
                    <a:pt x="37" y="165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169"/>
                    <a:pt x="33" y="168"/>
                    <a:pt x="33" y="169"/>
                  </a:cubicBezTo>
                  <a:cubicBezTo>
                    <a:pt x="32" y="172"/>
                    <a:pt x="33" y="175"/>
                    <a:pt x="33" y="175"/>
                  </a:cubicBezTo>
                  <a:cubicBezTo>
                    <a:pt x="33" y="175"/>
                    <a:pt x="28" y="180"/>
                    <a:pt x="26" y="180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40" y="204"/>
                    <a:pt x="40" y="204"/>
                    <a:pt x="40" y="204"/>
                  </a:cubicBezTo>
                  <a:cubicBezTo>
                    <a:pt x="48" y="205"/>
                    <a:pt x="48" y="205"/>
                    <a:pt x="48" y="205"/>
                  </a:cubicBezTo>
                  <a:cubicBezTo>
                    <a:pt x="63" y="222"/>
                    <a:pt x="63" y="222"/>
                    <a:pt x="63" y="222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85" y="216"/>
                    <a:pt x="85" y="216"/>
                    <a:pt x="85" y="216"/>
                  </a:cubicBezTo>
                  <a:cubicBezTo>
                    <a:pt x="87" y="223"/>
                    <a:pt x="87" y="223"/>
                    <a:pt x="87" y="223"/>
                  </a:cubicBezTo>
                  <a:cubicBezTo>
                    <a:pt x="73" y="220"/>
                    <a:pt x="73" y="220"/>
                    <a:pt x="73" y="220"/>
                  </a:cubicBezTo>
                  <a:cubicBezTo>
                    <a:pt x="73" y="220"/>
                    <a:pt x="63" y="226"/>
                    <a:pt x="59" y="230"/>
                  </a:cubicBezTo>
                  <a:cubicBezTo>
                    <a:pt x="55" y="235"/>
                    <a:pt x="54" y="244"/>
                    <a:pt x="57" y="246"/>
                  </a:cubicBezTo>
                  <a:cubicBezTo>
                    <a:pt x="61" y="249"/>
                    <a:pt x="64" y="242"/>
                    <a:pt x="65" y="238"/>
                  </a:cubicBezTo>
                  <a:cubicBezTo>
                    <a:pt x="67" y="233"/>
                    <a:pt x="71" y="232"/>
                    <a:pt x="71" y="232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4" y="246"/>
                    <a:pt x="74" y="246"/>
                    <a:pt x="74" y="246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85" y="248"/>
                    <a:pt x="80" y="258"/>
                    <a:pt x="89" y="259"/>
                  </a:cubicBezTo>
                  <a:cubicBezTo>
                    <a:pt x="97" y="261"/>
                    <a:pt x="98" y="249"/>
                    <a:pt x="98" y="249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108" y="260"/>
                    <a:pt x="111" y="257"/>
                    <a:pt x="113" y="255"/>
                  </a:cubicBezTo>
                  <a:cubicBezTo>
                    <a:pt x="116" y="254"/>
                    <a:pt x="121" y="255"/>
                    <a:pt x="121" y="255"/>
                  </a:cubicBezTo>
                  <a:cubicBezTo>
                    <a:pt x="121" y="255"/>
                    <a:pt x="125" y="248"/>
                    <a:pt x="129" y="248"/>
                  </a:cubicBezTo>
                  <a:cubicBezTo>
                    <a:pt x="134" y="248"/>
                    <a:pt x="144" y="251"/>
                    <a:pt x="144" y="251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56" y="251"/>
                    <a:pt x="156" y="251"/>
                    <a:pt x="156" y="251"/>
                  </a:cubicBezTo>
                  <a:cubicBezTo>
                    <a:pt x="153" y="245"/>
                    <a:pt x="153" y="245"/>
                    <a:pt x="153" y="245"/>
                  </a:cubicBezTo>
                  <a:cubicBezTo>
                    <a:pt x="155" y="243"/>
                    <a:pt x="155" y="243"/>
                    <a:pt x="155" y="243"/>
                  </a:cubicBezTo>
                  <a:cubicBezTo>
                    <a:pt x="162" y="247"/>
                    <a:pt x="162" y="247"/>
                    <a:pt x="162" y="247"/>
                  </a:cubicBezTo>
                  <a:cubicBezTo>
                    <a:pt x="161" y="252"/>
                    <a:pt x="161" y="252"/>
                    <a:pt x="161" y="252"/>
                  </a:cubicBezTo>
                  <a:cubicBezTo>
                    <a:pt x="164" y="252"/>
                    <a:pt x="164" y="252"/>
                    <a:pt x="164" y="252"/>
                  </a:cubicBezTo>
                  <a:cubicBezTo>
                    <a:pt x="171" y="245"/>
                    <a:pt x="171" y="245"/>
                    <a:pt x="171" y="245"/>
                  </a:cubicBezTo>
                  <a:cubicBezTo>
                    <a:pt x="177" y="254"/>
                    <a:pt x="177" y="254"/>
                    <a:pt x="177" y="254"/>
                  </a:cubicBezTo>
                  <a:cubicBezTo>
                    <a:pt x="177" y="254"/>
                    <a:pt x="192" y="253"/>
                    <a:pt x="197" y="255"/>
                  </a:cubicBezTo>
                  <a:cubicBezTo>
                    <a:pt x="203" y="257"/>
                    <a:pt x="191" y="262"/>
                    <a:pt x="191" y="262"/>
                  </a:cubicBezTo>
                  <a:cubicBezTo>
                    <a:pt x="187" y="262"/>
                    <a:pt x="187" y="262"/>
                    <a:pt x="187" y="262"/>
                  </a:cubicBezTo>
                  <a:cubicBezTo>
                    <a:pt x="182" y="268"/>
                    <a:pt x="182" y="268"/>
                    <a:pt x="182" y="268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4" y="273"/>
                    <a:pt x="184" y="273"/>
                    <a:pt x="184" y="273"/>
                  </a:cubicBezTo>
                  <a:cubicBezTo>
                    <a:pt x="184" y="273"/>
                    <a:pt x="172" y="263"/>
                    <a:pt x="167" y="263"/>
                  </a:cubicBezTo>
                  <a:cubicBezTo>
                    <a:pt x="162" y="262"/>
                    <a:pt x="146" y="260"/>
                    <a:pt x="146" y="260"/>
                  </a:cubicBezTo>
                  <a:cubicBezTo>
                    <a:pt x="146" y="260"/>
                    <a:pt x="136" y="255"/>
                    <a:pt x="129" y="255"/>
                  </a:cubicBezTo>
                  <a:cubicBezTo>
                    <a:pt x="122" y="254"/>
                    <a:pt x="116" y="267"/>
                    <a:pt x="116" y="267"/>
                  </a:cubicBezTo>
                  <a:cubicBezTo>
                    <a:pt x="102" y="267"/>
                    <a:pt x="102" y="267"/>
                    <a:pt x="102" y="267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91" y="284"/>
                    <a:pt x="91" y="290"/>
                  </a:cubicBezTo>
                  <a:cubicBezTo>
                    <a:pt x="91" y="296"/>
                    <a:pt x="100" y="294"/>
                    <a:pt x="100" y="294"/>
                  </a:cubicBezTo>
                  <a:cubicBezTo>
                    <a:pt x="104" y="303"/>
                    <a:pt x="104" y="303"/>
                    <a:pt x="104" y="303"/>
                  </a:cubicBezTo>
                  <a:cubicBezTo>
                    <a:pt x="104" y="303"/>
                    <a:pt x="114" y="304"/>
                    <a:pt x="122" y="311"/>
                  </a:cubicBezTo>
                  <a:cubicBezTo>
                    <a:pt x="130" y="319"/>
                    <a:pt x="122" y="326"/>
                    <a:pt x="120" y="334"/>
                  </a:cubicBezTo>
                  <a:cubicBezTo>
                    <a:pt x="119" y="340"/>
                    <a:pt x="129" y="346"/>
                    <a:pt x="129" y="346"/>
                  </a:cubicBezTo>
                  <a:cubicBezTo>
                    <a:pt x="129" y="350"/>
                    <a:pt x="129" y="350"/>
                    <a:pt x="129" y="350"/>
                  </a:cubicBezTo>
                  <a:cubicBezTo>
                    <a:pt x="140" y="356"/>
                    <a:pt x="140" y="356"/>
                    <a:pt x="140" y="356"/>
                  </a:cubicBezTo>
                  <a:cubicBezTo>
                    <a:pt x="144" y="353"/>
                    <a:pt x="144" y="353"/>
                    <a:pt x="144" y="353"/>
                  </a:cubicBezTo>
                  <a:cubicBezTo>
                    <a:pt x="144" y="353"/>
                    <a:pt x="141" y="349"/>
                    <a:pt x="144" y="341"/>
                  </a:cubicBezTo>
                  <a:cubicBezTo>
                    <a:pt x="146" y="333"/>
                    <a:pt x="155" y="339"/>
                    <a:pt x="155" y="339"/>
                  </a:cubicBezTo>
                  <a:cubicBezTo>
                    <a:pt x="155" y="345"/>
                    <a:pt x="155" y="345"/>
                    <a:pt x="155" y="345"/>
                  </a:cubicBezTo>
                  <a:cubicBezTo>
                    <a:pt x="155" y="345"/>
                    <a:pt x="160" y="347"/>
                    <a:pt x="165" y="353"/>
                  </a:cubicBezTo>
                  <a:cubicBezTo>
                    <a:pt x="171" y="358"/>
                    <a:pt x="168" y="369"/>
                    <a:pt x="168" y="369"/>
                  </a:cubicBezTo>
                  <a:cubicBezTo>
                    <a:pt x="176" y="374"/>
                    <a:pt x="176" y="374"/>
                    <a:pt x="176" y="374"/>
                  </a:cubicBezTo>
                  <a:cubicBezTo>
                    <a:pt x="176" y="374"/>
                    <a:pt x="173" y="353"/>
                    <a:pt x="181" y="347"/>
                  </a:cubicBezTo>
                  <a:cubicBezTo>
                    <a:pt x="190" y="340"/>
                    <a:pt x="191" y="353"/>
                    <a:pt x="191" y="353"/>
                  </a:cubicBezTo>
                  <a:cubicBezTo>
                    <a:pt x="210" y="368"/>
                    <a:pt x="210" y="368"/>
                    <a:pt x="210" y="368"/>
                  </a:cubicBezTo>
                  <a:cubicBezTo>
                    <a:pt x="213" y="366"/>
                    <a:pt x="213" y="366"/>
                    <a:pt x="213" y="366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46"/>
                    <a:pt x="205" y="346"/>
                    <a:pt x="205" y="346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1" y="317"/>
                    <a:pt x="191" y="317"/>
                    <a:pt x="191" y="317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200" y="303"/>
                    <a:pt x="200" y="303"/>
                    <a:pt x="200" y="303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11" y="303"/>
                    <a:pt x="211" y="303"/>
                    <a:pt x="211" y="303"/>
                  </a:cubicBezTo>
                  <a:cubicBezTo>
                    <a:pt x="216" y="304"/>
                    <a:pt x="216" y="304"/>
                    <a:pt x="216" y="304"/>
                  </a:cubicBezTo>
                  <a:cubicBezTo>
                    <a:pt x="221" y="296"/>
                    <a:pt x="221" y="296"/>
                    <a:pt x="221" y="296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1" y="287"/>
                    <a:pt x="211" y="287"/>
                    <a:pt x="211" y="287"/>
                  </a:cubicBezTo>
                  <a:cubicBezTo>
                    <a:pt x="211" y="287"/>
                    <a:pt x="205" y="291"/>
                    <a:pt x="202" y="289"/>
                  </a:cubicBezTo>
                  <a:cubicBezTo>
                    <a:pt x="197" y="286"/>
                    <a:pt x="202" y="284"/>
                    <a:pt x="202" y="280"/>
                  </a:cubicBezTo>
                  <a:cubicBezTo>
                    <a:pt x="202" y="276"/>
                    <a:pt x="194" y="277"/>
                    <a:pt x="192" y="275"/>
                  </a:cubicBezTo>
                  <a:cubicBezTo>
                    <a:pt x="190" y="274"/>
                    <a:pt x="196" y="272"/>
                    <a:pt x="196" y="272"/>
                  </a:cubicBezTo>
                  <a:cubicBezTo>
                    <a:pt x="208" y="267"/>
                    <a:pt x="208" y="267"/>
                    <a:pt x="208" y="267"/>
                  </a:cubicBezTo>
                  <a:cubicBezTo>
                    <a:pt x="219" y="260"/>
                    <a:pt x="219" y="260"/>
                    <a:pt x="219" y="260"/>
                  </a:cubicBezTo>
                  <a:cubicBezTo>
                    <a:pt x="220" y="265"/>
                    <a:pt x="220" y="265"/>
                    <a:pt x="220" y="265"/>
                  </a:cubicBezTo>
                  <a:cubicBezTo>
                    <a:pt x="226" y="265"/>
                    <a:pt x="226" y="265"/>
                    <a:pt x="226" y="265"/>
                  </a:cubicBezTo>
                  <a:cubicBezTo>
                    <a:pt x="226" y="265"/>
                    <a:pt x="239" y="279"/>
                    <a:pt x="245" y="282"/>
                  </a:cubicBezTo>
                  <a:cubicBezTo>
                    <a:pt x="251" y="284"/>
                    <a:pt x="253" y="275"/>
                    <a:pt x="253" y="275"/>
                  </a:cubicBezTo>
                  <a:close/>
                  <a:moveTo>
                    <a:pt x="247" y="72"/>
                  </a:moveTo>
                  <a:cubicBezTo>
                    <a:pt x="234" y="72"/>
                    <a:pt x="238" y="86"/>
                    <a:pt x="247" y="87"/>
                  </a:cubicBezTo>
                  <a:cubicBezTo>
                    <a:pt x="258" y="88"/>
                    <a:pt x="262" y="72"/>
                    <a:pt x="247" y="72"/>
                  </a:cubicBezTo>
                  <a:close/>
                  <a:moveTo>
                    <a:pt x="288" y="89"/>
                  </a:moveTo>
                  <a:cubicBezTo>
                    <a:pt x="288" y="89"/>
                    <a:pt x="293" y="91"/>
                    <a:pt x="296" y="94"/>
                  </a:cubicBezTo>
                  <a:cubicBezTo>
                    <a:pt x="300" y="96"/>
                    <a:pt x="303" y="89"/>
                    <a:pt x="298" y="84"/>
                  </a:cubicBezTo>
                  <a:cubicBezTo>
                    <a:pt x="292" y="79"/>
                    <a:pt x="288" y="89"/>
                    <a:pt x="288" y="89"/>
                  </a:cubicBezTo>
                  <a:close/>
                  <a:moveTo>
                    <a:pt x="274" y="125"/>
                  </a:moveTo>
                  <a:cubicBezTo>
                    <a:pt x="276" y="133"/>
                    <a:pt x="276" y="133"/>
                    <a:pt x="276" y="133"/>
                  </a:cubicBezTo>
                  <a:cubicBezTo>
                    <a:pt x="285" y="134"/>
                    <a:pt x="285" y="134"/>
                    <a:pt x="285" y="134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5" y="129"/>
                    <a:pt x="288" y="134"/>
                    <a:pt x="291" y="134"/>
                  </a:cubicBezTo>
                  <a:cubicBezTo>
                    <a:pt x="294" y="135"/>
                    <a:pt x="290" y="127"/>
                    <a:pt x="290" y="127"/>
                  </a:cubicBezTo>
                  <a:cubicBezTo>
                    <a:pt x="293" y="116"/>
                    <a:pt x="293" y="116"/>
                    <a:pt x="293" y="116"/>
                  </a:cubicBezTo>
                  <a:cubicBezTo>
                    <a:pt x="291" y="116"/>
                    <a:pt x="291" y="116"/>
                    <a:pt x="291" y="116"/>
                  </a:cubicBezTo>
                  <a:cubicBezTo>
                    <a:pt x="287" y="122"/>
                    <a:pt x="287" y="122"/>
                    <a:pt x="287" y="122"/>
                  </a:cubicBezTo>
                  <a:cubicBezTo>
                    <a:pt x="287" y="122"/>
                    <a:pt x="278" y="118"/>
                    <a:pt x="274" y="125"/>
                  </a:cubicBezTo>
                  <a:close/>
                  <a:moveTo>
                    <a:pt x="322" y="160"/>
                  </a:moveTo>
                  <a:cubicBezTo>
                    <a:pt x="322" y="168"/>
                    <a:pt x="322" y="168"/>
                    <a:pt x="322" y="168"/>
                  </a:cubicBezTo>
                  <a:cubicBezTo>
                    <a:pt x="334" y="173"/>
                    <a:pt x="334" y="173"/>
                    <a:pt x="334" y="173"/>
                  </a:cubicBezTo>
                  <a:cubicBezTo>
                    <a:pt x="339" y="168"/>
                    <a:pt x="339" y="168"/>
                    <a:pt x="339" y="168"/>
                  </a:cubicBezTo>
                  <a:cubicBezTo>
                    <a:pt x="337" y="172"/>
                    <a:pt x="337" y="172"/>
                    <a:pt x="337" y="172"/>
                  </a:cubicBezTo>
                  <a:cubicBezTo>
                    <a:pt x="340" y="177"/>
                    <a:pt x="340" y="177"/>
                    <a:pt x="340" y="177"/>
                  </a:cubicBezTo>
                  <a:cubicBezTo>
                    <a:pt x="353" y="176"/>
                    <a:pt x="353" y="176"/>
                    <a:pt x="353" y="176"/>
                  </a:cubicBezTo>
                  <a:cubicBezTo>
                    <a:pt x="353" y="176"/>
                    <a:pt x="361" y="172"/>
                    <a:pt x="361" y="166"/>
                  </a:cubicBezTo>
                  <a:cubicBezTo>
                    <a:pt x="361" y="161"/>
                    <a:pt x="350" y="157"/>
                    <a:pt x="350" y="157"/>
                  </a:cubicBezTo>
                  <a:cubicBezTo>
                    <a:pt x="350" y="157"/>
                    <a:pt x="348" y="150"/>
                    <a:pt x="343" y="151"/>
                  </a:cubicBezTo>
                  <a:cubicBezTo>
                    <a:pt x="338" y="152"/>
                    <a:pt x="336" y="157"/>
                    <a:pt x="336" y="157"/>
                  </a:cubicBezTo>
                  <a:lnTo>
                    <a:pt x="322" y="160"/>
                  </a:lnTo>
                  <a:close/>
                  <a:moveTo>
                    <a:pt x="274" y="154"/>
                  </a:moveTo>
                  <a:cubicBezTo>
                    <a:pt x="274" y="162"/>
                    <a:pt x="277" y="161"/>
                    <a:pt x="279" y="156"/>
                  </a:cubicBezTo>
                  <a:cubicBezTo>
                    <a:pt x="280" y="149"/>
                    <a:pt x="275" y="149"/>
                    <a:pt x="274" y="154"/>
                  </a:cubicBezTo>
                  <a:close/>
                  <a:moveTo>
                    <a:pt x="214" y="193"/>
                  </a:moveTo>
                  <a:cubicBezTo>
                    <a:pt x="221" y="191"/>
                    <a:pt x="221" y="191"/>
                    <a:pt x="221" y="191"/>
                  </a:cubicBezTo>
                  <a:cubicBezTo>
                    <a:pt x="208" y="184"/>
                    <a:pt x="208" y="184"/>
                    <a:pt x="208" y="184"/>
                  </a:cubicBezTo>
                  <a:lnTo>
                    <a:pt x="214" y="193"/>
                  </a:lnTo>
                  <a:close/>
                  <a:moveTo>
                    <a:pt x="202" y="191"/>
                  </a:moveTo>
                  <a:cubicBezTo>
                    <a:pt x="206" y="188"/>
                    <a:pt x="206" y="188"/>
                    <a:pt x="206" y="188"/>
                  </a:cubicBezTo>
                  <a:cubicBezTo>
                    <a:pt x="202" y="185"/>
                    <a:pt x="202" y="185"/>
                    <a:pt x="202" y="185"/>
                  </a:cubicBezTo>
                  <a:cubicBezTo>
                    <a:pt x="197" y="190"/>
                    <a:pt x="197" y="190"/>
                    <a:pt x="197" y="190"/>
                  </a:cubicBezTo>
                  <a:lnTo>
                    <a:pt x="202" y="191"/>
                  </a:lnTo>
                  <a:close/>
                  <a:moveTo>
                    <a:pt x="222" y="185"/>
                  </a:moveTo>
                  <a:cubicBezTo>
                    <a:pt x="225" y="186"/>
                    <a:pt x="225" y="186"/>
                    <a:pt x="225" y="186"/>
                  </a:cubicBezTo>
                  <a:cubicBezTo>
                    <a:pt x="228" y="180"/>
                    <a:pt x="228" y="180"/>
                    <a:pt x="228" y="180"/>
                  </a:cubicBezTo>
                  <a:cubicBezTo>
                    <a:pt x="224" y="179"/>
                    <a:pt x="224" y="179"/>
                    <a:pt x="224" y="179"/>
                  </a:cubicBezTo>
                  <a:lnTo>
                    <a:pt x="222" y="185"/>
                  </a:lnTo>
                  <a:close/>
                  <a:moveTo>
                    <a:pt x="236" y="193"/>
                  </a:moveTo>
                  <a:cubicBezTo>
                    <a:pt x="240" y="195"/>
                    <a:pt x="240" y="189"/>
                    <a:pt x="236" y="189"/>
                  </a:cubicBezTo>
                  <a:cubicBezTo>
                    <a:pt x="231" y="189"/>
                    <a:pt x="230" y="192"/>
                    <a:pt x="236" y="193"/>
                  </a:cubicBezTo>
                  <a:close/>
                  <a:moveTo>
                    <a:pt x="268" y="198"/>
                  </a:moveTo>
                  <a:cubicBezTo>
                    <a:pt x="262" y="200"/>
                    <a:pt x="262" y="200"/>
                    <a:pt x="262" y="200"/>
                  </a:cubicBezTo>
                  <a:cubicBezTo>
                    <a:pt x="255" y="191"/>
                    <a:pt x="255" y="191"/>
                    <a:pt x="255" y="191"/>
                  </a:cubicBezTo>
                  <a:cubicBezTo>
                    <a:pt x="252" y="198"/>
                    <a:pt x="252" y="198"/>
                    <a:pt x="252" y="198"/>
                  </a:cubicBezTo>
                  <a:cubicBezTo>
                    <a:pt x="260" y="206"/>
                    <a:pt x="260" y="206"/>
                    <a:pt x="260" y="206"/>
                  </a:cubicBezTo>
                  <a:lnTo>
                    <a:pt x="268" y="198"/>
                  </a:lnTo>
                  <a:close/>
                  <a:moveTo>
                    <a:pt x="350" y="220"/>
                  </a:moveTo>
                  <a:cubicBezTo>
                    <a:pt x="350" y="213"/>
                    <a:pt x="343" y="203"/>
                    <a:pt x="343" y="203"/>
                  </a:cubicBezTo>
                  <a:cubicBezTo>
                    <a:pt x="329" y="208"/>
                    <a:pt x="329" y="208"/>
                    <a:pt x="329" y="208"/>
                  </a:cubicBezTo>
                  <a:cubicBezTo>
                    <a:pt x="333" y="213"/>
                    <a:pt x="333" y="213"/>
                    <a:pt x="333" y="213"/>
                  </a:cubicBezTo>
                  <a:cubicBezTo>
                    <a:pt x="333" y="213"/>
                    <a:pt x="337" y="216"/>
                    <a:pt x="339" y="220"/>
                  </a:cubicBezTo>
                  <a:cubicBezTo>
                    <a:pt x="341" y="222"/>
                    <a:pt x="334" y="227"/>
                    <a:pt x="334" y="227"/>
                  </a:cubicBezTo>
                  <a:cubicBezTo>
                    <a:pt x="343" y="233"/>
                    <a:pt x="343" y="233"/>
                    <a:pt x="343" y="233"/>
                  </a:cubicBezTo>
                  <a:cubicBezTo>
                    <a:pt x="343" y="233"/>
                    <a:pt x="350" y="225"/>
                    <a:pt x="350" y="220"/>
                  </a:cubicBezTo>
                  <a:close/>
                  <a:moveTo>
                    <a:pt x="318" y="206"/>
                  </a:moveTo>
                  <a:cubicBezTo>
                    <a:pt x="315" y="207"/>
                    <a:pt x="315" y="207"/>
                    <a:pt x="315" y="207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9" y="211"/>
                    <a:pt x="319" y="211"/>
                    <a:pt x="319" y="211"/>
                  </a:cubicBezTo>
                  <a:lnTo>
                    <a:pt x="318" y="206"/>
                  </a:lnTo>
                  <a:close/>
                  <a:moveTo>
                    <a:pt x="355" y="207"/>
                  </a:moveTo>
                  <a:cubicBezTo>
                    <a:pt x="348" y="205"/>
                    <a:pt x="348" y="205"/>
                    <a:pt x="348" y="205"/>
                  </a:cubicBezTo>
                  <a:cubicBezTo>
                    <a:pt x="350" y="208"/>
                    <a:pt x="350" y="208"/>
                    <a:pt x="350" y="208"/>
                  </a:cubicBezTo>
                  <a:lnTo>
                    <a:pt x="355" y="207"/>
                  </a:lnTo>
                  <a:close/>
                  <a:moveTo>
                    <a:pt x="295" y="267"/>
                  </a:moveTo>
                  <a:cubicBezTo>
                    <a:pt x="292" y="263"/>
                    <a:pt x="292" y="263"/>
                    <a:pt x="292" y="263"/>
                  </a:cubicBezTo>
                  <a:cubicBezTo>
                    <a:pt x="294" y="262"/>
                    <a:pt x="294" y="262"/>
                    <a:pt x="294" y="262"/>
                  </a:cubicBezTo>
                  <a:cubicBezTo>
                    <a:pt x="290" y="255"/>
                    <a:pt x="290" y="255"/>
                    <a:pt x="290" y="255"/>
                  </a:cubicBezTo>
                  <a:cubicBezTo>
                    <a:pt x="286" y="255"/>
                    <a:pt x="286" y="255"/>
                    <a:pt x="286" y="255"/>
                  </a:cubicBezTo>
                  <a:cubicBezTo>
                    <a:pt x="282" y="249"/>
                    <a:pt x="282" y="249"/>
                    <a:pt x="282" y="249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92" y="271"/>
                    <a:pt x="292" y="271"/>
                    <a:pt x="292" y="271"/>
                  </a:cubicBezTo>
                  <a:lnTo>
                    <a:pt x="295" y="267"/>
                  </a:lnTo>
                  <a:close/>
                  <a:moveTo>
                    <a:pt x="295" y="273"/>
                  </a:moveTo>
                  <a:cubicBezTo>
                    <a:pt x="301" y="276"/>
                    <a:pt x="301" y="276"/>
                    <a:pt x="301" y="276"/>
                  </a:cubicBezTo>
                  <a:cubicBezTo>
                    <a:pt x="302" y="278"/>
                    <a:pt x="302" y="278"/>
                    <a:pt x="302" y="278"/>
                  </a:cubicBezTo>
                  <a:cubicBezTo>
                    <a:pt x="309" y="275"/>
                    <a:pt x="309" y="275"/>
                    <a:pt x="309" y="275"/>
                  </a:cubicBezTo>
                  <a:cubicBezTo>
                    <a:pt x="308" y="271"/>
                    <a:pt x="308" y="271"/>
                    <a:pt x="308" y="271"/>
                  </a:cubicBezTo>
                  <a:cubicBezTo>
                    <a:pt x="296" y="271"/>
                    <a:pt x="296" y="271"/>
                    <a:pt x="296" y="271"/>
                  </a:cubicBezTo>
                  <a:lnTo>
                    <a:pt x="295" y="273"/>
                  </a:lnTo>
                  <a:close/>
                  <a:moveTo>
                    <a:pt x="298" y="288"/>
                  </a:moveTo>
                  <a:cubicBezTo>
                    <a:pt x="293" y="282"/>
                    <a:pt x="293" y="282"/>
                    <a:pt x="293" y="282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1" y="290"/>
                    <a:pt x="291" y="290"/>
                    <a:pt x="291" y="290"/>
                  </a:cubicBezTo>
                  <a:lnTo>
                    <a:pt x="298" y="288"/>
                  </a:lnTo>
                  <a:close/>
                  <a:moveTo>
                    <a:pt x="284" y="273"/>
                  </a:moveTo>
                  <a:cubicBezTo>
                    <a:pt x="278" y="278"/>
                    <a:pt x="278" y="278"/>
                    <a:pt x="278" y="278"/>
                  </a:cubicBezTo>
                  <a:cubicBezTo>
                    <a:pt x="285" y="279"/>
                    <a:pt x="285" y="279"/>
                    <a:pt x="285" y="279"/>
                  </a:cubicBezTo>
                  <a:lnTo>
                    <a:pt x="284" y="273"/>
                  </a:lnTo>
                  <a:close/>
                  <a:moveTo>
                    <a:pt x="315" y="278"/>
                  </a:moveTo>
                  <a:cubicBezTo>
                    <a:pt x="311" y="283"/>
                    <a:pt x="311" y="283"/>
                    <a:pt x="311" y="283"/>
                  </a:cubicBezTo>
                  <a:cubicBezTo>
                    <a:pt x="316" y="283"/>
                    <a:pt x="316" y="283"/>
                    <a:pt x="316" y="283"/>
                  </a:cubicBezTo>
                  <a:cubicBezTo>
                    <a:pt x="322" y="278"/>
                    <a:pt x="322" y="278"/>
                    <a:pt x="322" y="278"/>
                  </a:cubicBezTo>
                  <a:lnTo>
                    <a:pt x="315" y="278"/>
                  </a:lnTo>
                  <a:close/>
                  <a:moveTo>
                    <a:pt x="322" y="310"/>
                  </a:moveTo>
                  <a:cubicBezTo>
                    <a:pt x="324" y="314"/>
                    <a:pt x="327" y="316"/>
                    <a:pt x="327" y="316"/>
                  </a:cubicBezTo>
                  <a:cubicBezTo>
                    <a:pt x="333" y="307"/>
                    <a:pt x="333" y="307"/>
                    <a:pt x="333" y="307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26" y="295"/>
                    <a:pt x="326" y="295"/>
                    <a:pt x="326" y="295"/>
                  </a:cubicBezTo>
                  <a:cubicBezTo>
                    <a:pt x="320" y="305"/>
                    <a:pt x="320" y="305"/>
                    <a:pt x="320" y="305"/>
                  </a:cubicBezTo>
                  <a:cubicBezTo>
                    <a:pt x="320" y="305"/>
                    <a:pt x="319" y="307"/>
                    <a:pt x="322" y="310"/>
                  </a:cubicBezTo>
                  <a:close/>
                  <a:moveTo>
                    <a:pt x="310" y="303"/>
                  </a:moveTo>
                  <a:cubicBezTo>
                    <a:pt x="310" y="303"/>
                    <a:pt x="308" y="305"/>
                    <a:pt x="308" y="307"/>
                  </a:cubicBezTo>
                  <a:cubicBezTo>
                    <a:pt x="307" y="310"/>
                    <a:pt x="310" y="316"/>
                    <a:pt x="312" y="314"/>
                  </a:cubicBezTo>
                  <a:cubicBezTo>
                    <a:pt x="316" y="310"/>
                    <a:pt x="317" y="303"/>
                    <a:pt x="317" y="303"/>
                  </a:cubicBezTo>
                  <a:lnTo>
                    <a:pt x="310" y="303"/>
                  </a:lnTo>
                  <a:close/>
                  <a:moveTo>
                    <a:pt x="306" y="309"/>
                  </a:moveTo>
                  <a:cubicBezTo>
                    <a:pt x="302" y="315"/>
                    <a:pt x="302" y="315"/>
                    <a:pt x="302" y="315"/>
                  </a:cubicBezTo>
                  <a:cubicBezTo>
                    <a:pt x="307" y="316"/>
                    <a:pt x="307" y="316"/>
                    <a:pt x="307" y="316"/>
                  </a:cubicBezTo>
                  <a:lnTo>
                    <a:pt x="306" y="309"/>
                  </a:lnTo>
                  <a:close/>
                  <a:moveTo>
                    <a:pt x="290" y="320"/>
                  </a:moveTo>
                  <a:cubicBezTo>
                    <a:pt x="290" y="320"/>
                    <a:pt x="290" y="318"/>
                    <a:pt x="288" y="316"/>
                  </a:cubicBezTo>
                  <a:cubicBezTo>
                    <a:pt x="285" y="314"/>
                    <a:pt x="283" y="316"/>
                    <a:pt x="283" y="316"/>
                  </a:cubicBezTo>
                  <a:cubicBezTo>
                    <a:pt x="288" y="323"/>
                    <a:pt x="288" y="323"/>
                    <a:pt x="288" y="323"/>
                  </a:cubicBezTo>
                  <a:lnTo>
                    <a:pt x="290" y="320"/>
                  </a:lnTo>
                  <a:close/>
                  <a:moveTo>
                    <a:pt x="271" y="311"/>
                  </a:moveTo>
                  <a:cubicBezTo>
                    <a:pt x="274" y="311"/>
                    <a:pt x="274" y="311"/>
                    <a:pt x="274" y="311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5" y="304"/>
                    <a:pt x="275" y="304"/>
                    <a:pt x="275" y="304"/>
                  </a:cubicBezTo>
                  <a:cubicBezTo>
                    <a:pt x="272" y="306"/>
                    <a:pt x="272" y="306"/>
                    <a:pt x="272" y="306"/>
                  </a:cubicBezTo>
                  <a:lnTo>
                    <a:pt x="271" y="311"/>
                  </a:lnTo>
                  <a:close/>
                  <a:moveTo>
                    <a:pt x="270" y="294"/>
                  </a:moveTo>
                  <a:cubicBezTo>
                    <a:pt x="271" y="290"/>
                    <a:pt x="270" y="288"/>
                    <a:pt x="270" y="288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6" y="296"/>
                    <a:pt x="266" y="296"/>
                    <a:pt x="266" y="296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70" y="300"/>
                    <a:pt x="270" y="294"/>
                  </a:cubicBezTo>
                  <a:close/>
                  <a:moveTo>
                    <a:pt x="260" y="275"/>
                  </a:moveTo>
                  <a:cubicBezTo>
                    <a:pt x="259" y="287"/>
                    <a:pt x="259" y="287"/>
                    <a:pt x="259" y="287"/>
                  </a:cubicBezTo>
                  <a:cubicBezTo>
                    <a:pt x="267" y="276"/>
                    <a:pt x="267" y="276"/>
                    <a:pt x="267" y="276"/>
                  </a:cubicBezTo>
                  <a:lnTo>
                    <a:pt x="260" y="275"/>
                  </a:lnTo>
                  <a:close/>
                  <a:moveTo>
                    <a:pt x="366" y="261"/>
                  </a:moveTo>
                  <a:cubicBezTo>
                    <a:pt x="367" y="258"/>
                    <a:pt x="367" y="258"/>
                    <a:pt x="367" y="258"/>
                  </a:cubicBezTo>
                  <a:cubicBezTo>
                    <a:pt x="359" y="262"/>
                    <a:pt x="359" y="262"/>
                    <a:pt x="359" y="262"/>
                  </a:cubicBezTo>
                  <a:cubicBezTo>
                    <a:pt x="359" y="262"/>
                    <a:pt x="356" y="257"/>
                    <a:pt x="352" y="262"/>
                  </a:cubicBezTo>
                  <a:cubicBezTo>
                    <a:pt x="348" y="269"/>
                    <a:pt x="351" y="274"/>
                    <a:pt x="351" y="274"/>
                  </a:cubicBezTo>
                  <a:cubicBezTo>
                    <a:pt x="358" y="269"/>
                    <a:pt x="358" y="269"/>
                    <a:pt x="358" y="269"/>
                  </a:cubicBezTo>
                  <a:cubicBezTo>
                    <a:pt x="362" y="269"/>
                    <a:pt x="362" y="269"/>
                    <a:pt x="362" y="269"/>
                  </a:cubicBezTo>
                  <a:lnTo>
                    <a:pt x="366" y="261"/>
                  </a:lnTo>
                  <a:close/>
                  <a:moveTo>
                    <a:pt x="381" y="255"/>
                  </a:moveTo>
                  <a:cubicBezTo>
                    <a:pt x="384" y="253"/>
                    <a:pt x="384" y="253"/>
                    <a:pt x="384" y="253"/>
                  </a:cubicBezTo>
                  <a:cubicBezTo>
                    <a:pt x="384" y="253"/>
                    <a:pt x="390" y="258"/>
                    <a:pt x="393" y="257"/>
                  </a:cubicBezTo>
                  <a:cubicBezTo>
                    <a:pt x="396" y="256"/>
                    <a:pt x="401" y="249"/>
                    <a:pt x="401" y="249"/>
                  </a:cubicBezTo>
                  <a:cubicBezTo>
                    <a:pt x="402" y="244"/>
                    <a:pt x="402" y="244"/>
                    <a:pt x="402" y="244"/>
                  </a:cubicBezTo>
                  <a:cubicBezTo>
                    <a:pt x="398" y="244"/>
                    <a:pt x="398" y="244"/>
                    <a:pt x="398" y="244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8" y="246"/>
                    <a:pt x="393" y="242"/>
                    <a:pt x="387" y="245"/>
                  </a:cubicBezTo>
                  <a:cubicBezTo>
                    <a:pt x="381" y="248"/>
                    <a:pt x="376" y="252"/>
                    <a:pt x="376" y="252"/>
                  </a:cubicBezTo>
                  <a:cubicBezTo>
                    <a:pt x="377" y="257"/>
                    <a:pt x="377" y="257"/>
                    <a:pt x="377" y="257"/>
                  </a:cubicBezTo>
                  <a:lnTo>
                    <a:pt x="381" y="255"/>
                  </a:lnTo>
                  <a:close/>
                  <a:moveTo>
                    <a:pt x="373" y="258"/>
                  </a:moveTo>
                  <a:cubicBezTo>
                    <a:pt x="370" y="263"/>
                    <a:pt x="370" y="263"/>
                    <a:pt x="370" y="263"/>
                  </a:cubicBezTo>
                  <a:cubicBezTo>
                    <a:pt x="376" y="264"/>
                    <a:pt x="376" y="264"/>
                    <a:pt x="376" y="264"/>
                  </a:cubicBezTo>
                  <a:lnTo>
                    <a:pt x="373" y="258"/>
                  </a:lnTo>
                  <a:close/>
                  <a:moveTo>
                    <a:pt x="377" y="276"/>
                  </a:moveTo>
                  <a:cubicBezTo>
                    <a:pt x="382" y="284"/>
                    <a:pt x="382" y="284"/>
                    <a:pt x="382" y="284"/>
                  </a:cubicBezTo>
                  <a:cubicBezTo>
                    <a:pt x="382" y="274"/>
                    <a:pt x="382" y="274"/>
                    <a:pt x="382" y="274"/>
                  </a:cubicBezTo>
                  <a:lnTo>
                    <a:pt x="377" y="276"/>
                  </a:lnTo>
                  <a:close/>
                  <a:moveTo>
                    <a:pt x="398" y="264"/>
                  </a:moveTo>
                  <a:cubicBezTo>
                    <a:pt x="402" y="269"/>
                    <a:pt x="402" y="269"/>
                    <a:pt x="402" y="269"/>
                  </a:cubicBezTo>
                  <a:cubicBezTo>
                    <a:pt x="405" y="267"/>
                    <a:pt x="405" y="267"/>
                    <a:pt x="405" y="267"/>
                  </a:cubicBezTo>
                  <a:lnTo>
                    <a:pt x="398" y="264"/>
                  </a:lnTo>
                  <a:close/>
                  <a:moveTo>
                    <a:pt x="387" y="278"/>
                  </a:moveTo>
                  <a:cubicBezTo>
                    <a:pt x="393" y="278"/>
                    <a:pt x="393" y="278"/>
                    <a:pt x="393" y="278"/>
                  </a:cubicBezTo>
                  <a:cubicBezTo>
                    <a:pt x="396" y="276"/>
                    <a:pt x="396" y="276"/>
                    <a:pt x="396" y="276"/>
                  </a:cubicBezTo>
                  <a:cubicBezTo>
                    <a:pt x="387" y="276"/>
                    <a:pt x="387" y="276"/>
                    <a:pt x="387" y="276"/>
                  </a:cubicBezTo>
                  <a:lnTo>
                    <a:pt x="387" y="278"/>
                  </a:lnTo>
                  <a:close/>
                  <a:moveTo>
                    <a:pt x="393" y="285"/>
                  </a:moveTo>
                  <a:cubicBezTo>
                    <a:pt x="398" y="290"/>
                    <a:pt x="398" y="290"/>
                    <a:pt x="398" y="290"/>
                  </a:cubicBezTo>
                  <a:cubicBezTo>
                    <a:pt x="402" y="289"/>
                    <a:pt x="402" y="289"/>
                    <a:pt x="402" y="289"/>
                  </a:cubicBezTo>
                  <a:cubicBezTo>
                    <a:pt x="398" y="284"/>
                    <a:pt x="398" y="284"/>
                    <a:pt x="398" y="284"/>
                  </a:cubicBezTo>
                  <a:lnTo>
                    <a:pt x="393" y="285"/>
                  </a:lnTo>
                  <a:close/>
                  <a:moveTo>
                    <a:pt x="410" y="292"/>
                  </a:moveTo>
                  <a:cubicBezTo>
                    <a:pt x="403" y="292"/>
                    <a:pt x="403" y="292"/>
                    <a:pt x="403" y="292"/>
                  </a:cubicBezTo>
                  <a:cubicBezTo>
                    <a:pt x="405" y="300"/>
                    <a:pt x="405" y="300"/>
                    <a:pt x="405" y="300"/>
                  </a:cubicBezTo>
                  <a:cubicBezTo>
                    <a:pt x="413" y="299"/>
                    <a:pt x="413" y="299"/>
                    <a:pt x="413" y="299"/>
                  </a:cubicBezTo>
                  <a:lnTo>
                    <a:pt x="410" y="292"/>
                  </a:lnTo>
                  <a:close/>
                  <a:moveTo>
                    <a:pt x="430" y="301"/>
                  </a:moveTo>
                  <a:cubicBezTo>
                    <a:pt x="421" y="296"/>
                    <a:pt x="421" y="296"/>
                    <a:pt x="421" y="296"/>
                  </a:cubicBezTo>
                  <a:cubicBezTo>
                    <a:pt x="406" y="314"/>
                    <a:pt x="406" y="314"/>
                    <a:pt x="406" y="314"/>
                  </a:cubicBezTo>
                  <a:cubicBezTo>
                    <a:pt x="409" y="317"/>
                    <a:pt x="409" y="317"/>
                    <a:pt x="409" y="317"/>
                  </a:cubicBezTo>
                  <a:cubicBezTo>
                    <a:pt x="411" y="312"/>
                    <a:pt x="411" y="312"/>
                    <a:pt x="411" y="312"/>
                  </a:cubicBezTo>
                  <a:cubicBezTo>
                    <a:pt x="418" y="311"/>
                    <a:pt x="418" y="311"/>
                    <a:pt x="418" y="311"/>
                  </a:cubicBezTo>
                  <a:cubicBezTo>
                    <a:pt x="421" y="306"/>
                    <a:pt x="421" y="306"/>
                    <a:pt x="421" y="306"/>
                  </a:cubicBezTo>
                  <a:lnTo>
                    <a:pt x="430" y="301"/>
                  </a:lnTo>
                  <a:close/>
                  <a:moveTo>
                    <a:pt x="328" y="330"/>
                  </a:moveTo>
                  <a:cubicBezTo>
                    <a:pt x="319" y="322"/>
                    <a:pt x="319" y="322"/>
                    <a:pt x="319" y="322"/>
                  </a:cubicBezTo>
                  <a:cubicBezTo>
                    <a:pt x="319" y="329"/>
                    <a:pt x="319" y="329"/>
                    <a:pt x="319" y="329"/>
                  </a:cubicBezTo>
                  <a:cubicBezTo>
                    <a:pt x="326" y="333"/>
                    <a:pt x="326" y="333"/>
                    <a:pt x="326" y="333"/>
                  </a:cubicBezTo>
                  <a:lnTo>
                    <a:pt x="328" y="330"/>
                  </a:lnTo>
                  <a:close/>
                  <a:moveTo>
                    <a:pt x="354" y="306"/>
                  </a:moveTo>
                  <a:cubicBezTo>
                    <a:pt x="344" y="321"/>
                    <a:pt x="344" y="321"/>
                    <a:pt x="344" y="321"/>
                  </a:cubicBezTo>
                  <a:cubicBezTo>
                    <a:pt x="352" y="319"/>
                    <a:pt x="352" y="319"/>
                    <a:pt x="352" y="319"/>
                  </a:cubicBezTo>
                  <a:cubicBezTo>
                    <a:pt x="355" y="311"/>
                    <a:pt x="355" y="311"/>
                    <a:pt x="355" y="311"/>
                  </a:cubicBezTo>
                  <a:cubicBezTo>
                    <a:pt x="360" y="308"/>
                    <a:pt x="360" y="308"/>
                    <a:pt x="360" y="308"/>
                  </a:cubicBezTo>
                  <a:lnTo>
                    <a:pt x="354" y="306"/>
                  </a:lnTo>
                  <a:close/>
                  <a:moveTo>
                    <a:pt x="378" y="333"/>
                  </a:moveTo>
                  <a:cubicBezTo>
                    <a:pt x="386" y="323"/>
                    <a:pt x="386" y="323"/>
                    <a:pt x="386" y="323"/>
                  </a:cubicBezTo>
                  <a:cubicBezTo>
                    <a:pt x="383" y="321"/>
                    <a:pt x="383" y="321"/>
                    <a:pt x="383" y="321"/>
                  </a:cubicBezTo>
                  <a:cubicBezTo>
                    <a:pt x="375" y="326"/>
                    <a:pt x="375" y="326"/>
                    <a:pt x="375" y="326"/>
                  </a:cubicBezTo>
                  <a:lnTo>
                    <a:pt x="378" y="333"/>
                  </a:lnTo>
                  <a:close/>
                  <a:moveTo>
                    <a:pt x="231" y="176"/>
                  </a:moveTo>
                  <a:cubicBezTo>
                    <a:pt x="233" y="170"/>
                    <a:pt x="233" y="170"/>
                    <a:pt x="233" y="170"/>
                  </a:cubicBezTo>
                  <a:cubicBezTo>
                    <a:pt x="228" y="175"/>
                    <a:pt x="228" y="175"/>
                    <a:pt x="228" y="175"/>
                  </a:cubicBezTo>
                  <a:lnTo>
                    <a:pt x="231" y="176"/>
                  </a:lnTo>
                  <a:close/>
                  <a:moveTo>
                    <a:pt x="211" y="268"/>
                  </a:moveTo>
                  <a:cubicBezTo>
                    <a:pt x="213" y="272"/>
                    <a:pt x="213" y="272"/>
                    <a:pt x="213" y="272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6" y="263"/>
                    <a:pt x="216" y="263"/>
                    <a:pt x="216" y="263"/>
                  </a:cubicBezTo>
                  <a:lnTo>
                    <a:pt x="211" y="268"/>
                  </a:lnTo>
                  <a:close/>
                  <a:moveTo>
                    <a:pt x="222" y="278"/>
                  </a:moveTo>
                  <a:cubicBezTo>
                    <a:pt x="213" y="278"/>
                    <a:pt x="213" y="278"/>
                    <a:pt x="213" y="278"/>
                  </a:cubicBezTo>
                  <a:cubicBezTo>
                    <a:pt x="217" y="286"/>
                    <a:pt x="217" y="286"/>
                    <a:pt x="217" y="286"/>
                  </a:cubicBezTo>
                  <a:lnTo>
                    <a:pt x="222" y="278"/>
                  </a:lnTo>
                  <a:close/>
                  <a:moveTo>
                    <a:pt x="200" y="382"/>
                  </a:moveTo>
                  <a:cubicBezTo>
                    <a:pt x="209" y="386"/>
                    <a:pt x="209" y="386"/>
                    <a:pt x="209" y="386"/>
                  </a:cubicBezTo>
                  <a:cubicBezTo>
                    <a:pt x="210" y="379"/>
                    <a:pt x="210" y="379"/>
                    <a:pt x="210" y="379"/>
                  </a:cubicBezTo>
                  <a:cubicBezTo>
                    <a:pt x="201" y="372"/>
                    <a:pt x="201" y="372"/>
                    <a:pt x="201" y="372"/>
                  </a:cubicBezTo>
                  <a:lnTo>
                    <a:pt x="200" y="382"/>
                  </a:lnTo>
                  <a:close/>
                  <a:moveTo>
                    <a:pt x="283" y="333"/>
                  </a:moveTo>
                  <a:cubicBezTo>
                    <a:pt x="276" y="332"/>
                    <a:pt x="276" y="332"/>
                    <a:pt x="276" y="332"/>
                  </a:cubicBezTo>
                  <a:cubicBezTo>
                    <a:pt x="276" y="337"/>
                    <a:pt x="276" y="337"/>
                    <a:pt x="276" y="337"/>
                  </a:cubicBezTo>
                  <a:cubicBezTo>
                    <a:pt x="273" y="334"/>
                    <a:pt x="273" y="334"/>
                    <a:pt x="273" y="334"/>
                  </a:cubicBezTo>
                  <a:cubicBezTo>
                    <a:pt x="270" y="335"/>
                    <a:pt x="270" y="335"/>
                    <a:pt x="270" y="335"/>
                  </a:cubicBezTo>
                  <a:cubicBezTo>
                    <a:pt x="269" y="345"/>
                    <a:pt x="269" y="345"/>
                    <a:pt x="269" y="345"/>
                  </a:cubicBezTo>
                  <a:cubicBezTo>
                    <a:pt x="283" y="341"/>
                    <a:pt x="283" y="341"/>
                    <a:pt x="283" y="341"/>
                  </a:cubicBezTo>
                  <a:lnTo>
                    <a:pt x="283" y="333"/>
                  </a:lnTo>
                  <a:close/>
                  <a:moveTo>
                    <a:pt x="263" y="327"/>
                  </a:moveTo>
                  <a:cubicBezTo>
                    <a:pt x="259" y="331"/>
                    <a:pt x="259" y="331"/>
                    <a:pt x="259" y="331"/>
                  </a:cubicBezTo>
                  <a:cubicBezTo>
                    <a:pt x="266" y="335"/>
                    <a:pt x="266" y="335"/>
                    <a:pt x="266" y="335"/>
                  </a:cubicBezTo>
                  <a:lnTo>
                    <a:pt x="263" y="327"/>
                  </a:lnTo>
                  <a:close/>
                  <a:moveTo>
                    <a:pt x="311" y="327"/>
                  </a:moveTo>
                  <a:cubicBezTo>
                    <a:pt x="305" y="337"/>
                    <a:pt x="305" y="337"/>
                    <a:pt x="305" y="337"/>
                  </a:cubicBezTo>
                  <a:cubicBezTo>
                    <a:pt x="316" y="332"/>
                    <a:pt x="316" y="332"/>
                    <a:pt x="316" y="332"/>
                  </a:cubicBezTo>
                  <a:lnTo>
                    <a:pt x="311" y="327"/>
                  </a:lnTo>
                  <a:close/>
                  <a:moveTo>
                    <a:pt x="337" y="350"/>
                  </a:moveTo>
                  <a:cubicBezTo>
                    <a:pt x="331" y="340"/>
                    <a:pt x="331" y="340"/>
                    <a:pt x="331" y="340"/>
                  </a:cubicBezTo>
                  <a:cubicBezTo>
                    <a:pt x="325" y="343"/>
                    <a:pt x="325" y="343"/>
                    <a:pt x="325" y="343"/>
                  </a:cubicBezTo>
                  <a:cubicBezTo>
                    <a:pt x="329" y="352"/>
                    <a:pt x="329" y="352"/>
                    <a:pt x="329" y="352"/>
                  </a:cubicBezTo>
                  <a:lnTo>
                    <a:pt x="337" y="350"/>
                  </a:lnTo>
                  <a:close/>
                  <a:moveTo>
                    <a:pt x="349" y="349"/>
                  </a:moveTo>
                  <a:cubicBezTo>
                    <a:pt x="356" y="346"/>
                    <a:pt x="356" y="346"/>
                    <a:pt x="356" y="346"/>
                  </a:cubicBezTo>
                  <a:cubicBezTo>
                    <a:pt x="351" y="341"/>
                    <a:pt x="351" y="341"/>
                    <a:pt x="351" y="341"/>
                  </a:cubicBezTo>
                  <a:lnTo>
                    <a:pt x="349" y="349"/>
                  </a:lnTo>
                  <a:close/>
                  <a:moveTo>
                    <a:pt x="304" y="339"/>
                  </a:moveTo>
                  <a:cubicBezTo>
                    <a:pt x="298" y="335"/>
                    <a:pt x="298" y="335"/>
                    <a:pt x="298" y="335"/>
                  </a:cubicBezTo>
                  <a:cubicBezTo>
                    <a:pt x="296" y="337"/>
                    <a:pt x="296" y="337"/>
                    <a:pt x="296" y="337"/>
                  </a:cubicBezTo>
                  <a:cubicBezTo>
                    <a:pt x="303" y="342"/>
                    <a:pt x="303" y="342"/>
                    <a:pt x="303" y="342"/>
                  </a:cubicBezTo>
                  <a:lnTo>
                    <a:pt x="304" y="339"/>
                  </a:lnTo>
                  <a:close/>
                  <a:moveTo>
                    <a:pt x="63" y="291"/>
                  </a:moveTo>
                  <a:cubicBezTo>
                    <a:pt x="67" y="300"/>
                    <a:pt x="67" y="300"/>
                    <a:pt x="67" y="300"/>
                  </a:cubicBezTo>
                  <a:cubicBezTo>
                    <a:pt x="80" y="306"/>
                    <a:pt x="80" y="306"/>
                    <a:pt x="80" y="306"/>
                  </a:cubicBezTo>
                  <a:cubicBezTo>
                    <a:pt x="80" y="300"/>
                    <a:pt x="80" y="300"/>
                    <a:pt x="80" y="300"/>
                  </a:cubicBezTo>
                  <a:cubicBezTo>
                    <a:pt x="86" y="296"/>
                    <a:pt x="86" y="296"/>
                    <a:pt x="86" y="296"/>
                  </a:cubicBezTo>
                  <a:cubicBezTo>
                    <a:pt x="69" y="287"/>
                    <a:pt x="69" y="287"/>
                    <a:pt x="69" y="287"/>
                  </a:cubicBezTo>
                  <a:lnTo>
                    <a:pt x="63" y="291"/>
                  </a:lnTo>
                  <a:close/>
                  <a:moveTo>
                    <a:pt x="43" y="268"/>
                  </a:moveTo>
                  <a:cubicBezTo>
                    <a:pt x="44" y="273"/>
                    <a:pt x="44" y="273"/>
                    <a:pt x="44" y="273"/>
                  </a:cubicBezTo>
                  <a:cubicBezTo>
                    <a:pt x="47" y="274"/>
                    <a:pt x="47" y="274"/>
                    <a:pt x="47" y="274"/>
                  </a:cubicBezTo>
                  <a:cubicBezTo>
                    <a:pt x="48" y="263"/>
                    <a:pt x="48" y="263"/>
                    <a:pt x="48" y="263"/>
                  </a:cubicBezTo>
                  <a:cubicBezTo>
                    <a:pt x="47" y="260"/>
                    <a:pt x="47" y="260"/>
                    <a:pt x="47" y="260"/>
                  </a:cubicBezTo>
                  <a:lnTo>
                    <a:pt x="43" y="268"/>
                  </a:lnTo>
                  <a:close/>
                  <a:moveTo>
                    <a:pt x="69" y="279"/>
                  </a:moveTo>
                  <a:cubicBezTo>
                    <a:pt x="72" y="277"/>
                    <a:pt x="71" y="272"/>
                    <a:pt x="66" y="267"/>
                  </a:cubicBezTo>
                  <a:cubicBezTo>
                    <a:pt x="62" y="261"/>
                    <a:pt x="57" y="254"/>
                    <a:pt x="57" y="254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55" y="260"/>
                    <a:pt x="55" y="260"/>
                    <a:pt x="55" y="260"/>
                  </a:cubicBezTo>
                  <a:cubicBezTo>
                    <a:pt x="51" y="262"/>
                    <a:pt x="51" y="262"/>
                    <a:pt x="51" y="262"/>
                  </a:cubicBezTo>
                  <a:cubicBezTo>
                    <a:pt x="51" y="262"/>
                    <a:pt x="49" y="277"/>
                    <a:pt x="55" y="277"/>
                  </a:cubicBezTo>
                  <a:cubicBezTo>
                    <a:pt x="59" y="277"/>
                    <a:pt x="64" y="276"/>
                    <a:pt x="64" y="276"/>
                  </a:cubicBezTo>
                  <a:cubicBezTo>
                    <a:pt x="64" y="276"/>
                    <a:pt x="64" y="280"/>
                    <a:pt x="69" y="279"/>
                  </a:cubicBezTo>
                  <a:close/>
                  <a:moveTo>
                    <a:pt x="67" y="263"/>
                  </a:moveTo>
                  <a:cubicBezTo>
                    <a:pt x="71" y="264"/>
                    <a:pt x="74" y="267"/>
                    <a:pt x="74" y="267"/>
                  </a:cubicBezTo>
                  <a:cubicBezTo>
                    <a:pt x="74" y="267"/>
                    <a:pt x="76" y="264"/>
                    <a:pt x="72" y="260"/>
                  </a:cubicBezTo>
                  <a:cubicBezTo>
                    <a:pt x="69" y="257"/>
                    <a:pt x="66" y="251"/>
                    <a:pt x="66" y="251"/>
                  </a:cubicBezTo>
                  <a:cubicBezTo>
                    <a:pt x="62" y="252"/>
                    <a:pt x="62" y="252"/>
                    <a:pt x="62" y="252"/>
                  </a:cubicBezTo>
                  <a:cubicBezTo>
                    <a:pt x="62" y="252"/>
                    <a:pt x="64" y="261"/>
                    <a:pt x="67" y="263"/>
                  </a:cubicBezTo>
                  <a:close/>
                  <a:moveTo>
                    <a:pt x="18" y="190"/>
                  </a:moveTo>
                  <a:cubicBezTo>
                    <a:pt x="16" y="185"/>
                    <a:pt x="18" y="183"/>
                    <a:pt x="18" y="183"/>
                  </a:cubicBezTo>
                  <a:cubicBezTo>
                    <a:pt x="12" y="179"/>
                    <a:pt x="12" y="179"/>
                    <a:pt x="12" y="179"/>
                  </a:cubicBezTo>
                  <a:cubicBezTo>
                    <a:pt x="12" y="179"/>
                    <a:pt x="16" y="180"/>
                    <a:pt x="16" y="177"/>
                  </a:cubicBezTo>
                  <a:cubicBezTo>
                    <a:pt x="16" y="173"/>
                    <a:pt x="12" y="169"/>
                    <a:pt x="6" y="173"/>
                  </a:cubicBezTo>
                  <a:cubicBezTo>
                    <a:pt x="0" y="176"/>
                    <a:pt x="0" y="181"/>
                    <a:pt x="5" y="183"/>
                  </a:cubicBezTo>
                  <a:cubicBezTo>
                    <a:pt x="8" y="185"/>
                    <a:pt x="12" y="189"/>
                    <a:pt x="12" y="189"/>
                  </a:cubicBezTo>
                  <a:cubicBezTo>
                    <a:pt x="12" y="189"/>
                    <a:pt x="10" y="193"/>
                    <a:pt x="14" y="195"/>
                  </a:cubicBezTo>
                  <a:cubicBezTo>
                    <a:pt x="29" y="199"/>
                    <a:pt x="29" y="199"/>
                    <a:pt x="29" y="199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1" y="194"/>
                    <a:pt x="18" y="190"/>
                  </a:cubicBezTo>
                  <a:close/>
                  <a:moveTo>
                    <a:pt x="392" y="415"/>
                  </a:moveTo>
                  <a:cubicBezTo>
                    <a:pt x="392" y="415"/>
                    <a:pt x="393" y="410"/>
                    <a:pt x="392" y="409"/>
                  </a:cubicBezTo>
                  <a:cubicBezTo>
                    <a:pt x="390" y="409"/>
                    <a:pt x="385" y="418"/>
                    <a:pt x="385" y="418"/>
                  </a:cubicBezTo>
                  <a:cubicBezTo>
                    <a:pt x="385" y="418"/>
                    <a:pt x="383" y="416"/>
                    <a:pt x="382" y="416"/>
                  </a:cubicBezTo>
                  <a:cubicBezTo>
                    <a:pt x="380" y="416"/>
                    <a:pt x="372" y="421"/>
                    <a:pt x="372" y="421"/>
                  </a:cubicBezTo>
                  <a:cubicBezTo>
                    <a:pt x="370" y="422"/>
                    <a:pt x="370" y="422"/>
                    <a:pt x="370" y="422"/>
                  </a:cubicBezTo>
                  <a:cubicBezTo>
                    <a:pt x="370" y="422"/>
                    <a:pt x="369" y="426"/>
                    <a:pt x="366" y="426"/>
                  </a:cubicBezTo>
                  <a:cubicBezTo>
                    <a:pt x="362" y="427"/>
                    <a:pt x="362" y="418"/>
                    <a:pt x="362" y="418"/>
                  </a:cubicBezTo>
                  <a:cubicBezTo>
                    <a:pt x="362" y="418"/>
                    <a:pt x="367" y="413"/>
                    <a:pt x="360" y="413"/>
                  </a:cubicBezTo>
                  <a:cubicBezTo>
                    <a:pt x="353" y="413"/>
                    <a:pt x="349" y="418"/>
                    <a:pt x="347" y="418"/>
                  </a:cubicBezTo>
                  <a:cubicBezTo>
                    <a:pt x="345" y="419"/>
                    <a:pt x="345" y="416"/>
                    <a:pt x="342" y="416"/>
                  </a:cubicBezTo>
                  <a:cubicBezTo>
                    <a:pt x="338" y="416"/>
                    <a:pt x="324" y="420"/>
                    <a:pt x="324" y="420"/>
                  </a:cubicBezTo>
                  <a:cubicBezTo>
                    <a:pt x="321" y="414"/>
                    <a:pt x="321" y="414"/>
                    <a:pt x="321" y="414"/>
                  </a:cubicBezTo>
                  <a:cubicBezTo>
                    <a:pt x="318" y="414"/>
                    <a:pt x="318" y="414"/>
                    <a:pt x="318" y="414"/>
                  </a:cubicBezTo>
                  <a:cubicBezTo>
                    <a:pt x="317" y="416"/>
                    <a:pt x="317" y="416"/>
                    <a:pt x="317" y="416"/>
                  </a:cubicBezTo>
                  <a:cubicBezTo>
                    <a:pt x="317" y="416"/>
                    <a:pt x="309" y="415"/>
                    <a:pt x="305" y="417"/>
                  </a:cubicBezTo>
                  <a:cubicBezTo>
                    <a:pt x="301" y="418"/>
                    <a:pt x="296" y="421"/>
                    <a:pt x="294" y="424"/>
                  </a:cubicBezTo>
                  <a:cubicBezTo>
                    <a:pt x="292" y="425"/>
                    <a:pt x="282" y="424"/>
                    <a:pt x="282" y="424"/>
                  </a:cubicBezTo>
                  <a:cubicBezTo>
                    <a:pt x="284" y="421"/>
                    <a:pt x="284" y="421"/>
                    <a:pt x="284" y="421"/>
                  </a:cubicBezTo>
                  <a:cubicBezTo>
                    <a:pt x="280" y="418"/>
                    <a:pt x="280" y="418"/>
                    <a:pt x="280" y="418"/>
                  </a:cubicBezTo>
                  <a:cubicBezTo>
                    <a:pt x="277" y="421"/>
                    <a:pt x="277" y="421"/>
                    <a:pt x="277" y="421"/>
                  </a:cubicBezTo>
                  <a:cubicBezTo>
                    <a:pt x="277" y="421"/>
                    <a:pt x="272" y="422"/>
                    <a:pt x="272" y="419"/>
                  </a:cubicBezTo>
                  <a:cubicBezTo>
                    <a:pt x="272" y="415"/>
                    <a:pt x="283" y="422"/>
                    <a:pt x="276" y="414"/>
                  </a:cubicBezTo>
                  <a:cubicBezTo>
                    <a:pt x="271" y="405"/>
                    <a:pt x="268" y="417"/>
                    <a:pt x="268" y="417"/>
                  </a:cubicBezTo>
                  <a:cubicBezTo>
                    <a:pt x="268" y="417"/>
                    <a:pt x="263" y="417"/>
                    <a:pt x="260" y="418"/>
                  </a:cubicBezTo>
                  <a:cubicBezTo>
                    <a:pt x="258" y="419"/>
                    <a:pt x="254" y="418"/>
                    <a:pt x="254" y="418"/>
                  </a:cubicBezTo>
                  <a:cubicBezTo>
                    <a:pt x="254" y="418"/>
                    <a:pt x="253" y="408"/>
                    <a:pt x="250" y="409"/>
                  </a:cubicBezTo>
                  <a:cubicBezTo>
                    <a:pt x="245" y="411"/>
                    <a:pt x="252" y="420"/>
                    <a:pt x="247" y="421"/>
                  </a:cubicBezTo>
                  <a:cubicBezTo>
                    <a:pt x="244" y="422"/>
                    <a:pt x="244" y="414"/>
                    <a:pt x="244" y="414"/>
                  </a:cubicBezTo>
                  <a:cubicBezTo>
                    <a:pt x="242" y="413"/>
                    <a:pt x="242" y="413"/>
                    <a:pt x="242" y="413"/>
                  </a:cubicBezTo>
                  <a:cubicBezTo>
                    <a:pt x="242" y="413"/>
                    <a:pt x="241" y="425"/>
                    <a:pt x="240" y="428"/>
                  </a:cubicBezTo>
                  <a:cubicBezTo>
                    <a:pt x="238" y="432"/>
                    <a:pt x="240" y="435"/>
                    <a:pt x="243" y="440"/>
                  </a:cubicBezTo>
                  <a:cubicBezTo>
                    <a:pt x="246" y="443"/>
                    <a:pt x="258" y="437"/>
                    <a:pt x="260" y="437"/>
                  </a:cubicBezTo>
                  <a:cubicBezTo>
                    <a:pt x="263" y="437"/>
                    <a:pt x="269" y="440"/>
                    <a:pt x="273" y="440"/>
                  </a:cubicBezTo>
                  <a:cubicBezTo>
                    <a:pt x="277" y="440"/>
                    <a:pt x="287" y="436"/>
                    <a:pt x="287" y="436"/>
                  </a:cubicBezTo>
                  <a:cubicBezTo>
                    <a:pt x="298" y="438"/>
                    <a:pt x="298" y="438"/>
                    <a:pt x="298" y="438"/>
                  </a:cubicBezTo>
                  <a:cubicBezTo>
                    <a:pt x="298" y="438"/>
                    <a:pt x="303" y="436"/>
                    <a:pt x="309" y="441"/>
                  </a:cubicBezTo>
                  <a:cubicBezTo>
                    <a:pt x="316" y="444"/>
                    <a:pt x="309" y="450"/>
                    <a:pt x="309" y="450"/>
                  </a:cubicBezTo>
                  <a:cubicBezTo>
                    <a:pt x="310" y="452"/>
                    <a:pt x="310" y="452"/>
                    <a:pt x="310" y="452"/>
                  </a:cubicBezTo>
                  <a:cubicBezTo>
                    <a:pt x="310" y="452"/>
                    <a:pt x="318" y="448"/>
                    <a:pt x="323" y="447"/>
                  </a:cubicBezTo>
                  <a:cubicBezTo>
                    <a:pt x="328" y="446"/>
                    <a:pt x="340" y="442"/>
                    <a:pt x="344" y="440"/>
                  </a:cubicBezTo>
                  <a:cubicBezTo>
                    <a:pt x="348" y="437"/>
                    <a:pt x="360" y="435"/>
                    <a:pt x="360" y="435"/>
                  </a:cubicBezTo>
                  <a:cubicBezTo>
                    <a:pt x="367" y="436"/>
                    <a:pt x="367" y="436"/>
                    <a:pt x="367" y="436"/>
                  </a:cubicBezTo>
                  <a:cubicBezTo>
                    <a:pt x="373" y="431"/>
                    <a:pt x="373" y="431"/>
                    <a:pt x="373" y="431"/>
                  </a:cubicBezTo>
                  <a:cubicBezTo>
                    <a:pt x="373" y="431"/>
                    <a:pt x="384" y="431"/>
                    <a:pt x="389" y="429"/>
                  </a:cubicBezTo>
                  <a:cubicBezTo>
                    <a:pt x="394" y="428"/>
                    <a:pt x="394" y="416"/>
                    <a:pt x="394" y="416"/>
                  </a:cubicBezTo>
                  <a:lnTo>
                    <a:pt x="392" y="415"/>
                  </a:lnTo>
                  <a:close/>
                  <a:moveTo>
                    <a:pt x="482" y="322"/>
                  </a:moveTo>
                  <a:cubicBezTo>
                    <a:pt x="482" y="319"/>
                    <a:pt x="480" y="317"/>
                    <a:pt x="480" y="317"/>
                  </a:cubicBezTo>
                  <a:cubicBezTo>
                    <a:pt x="480" y="317"/>
                    <a:pt x="472" y="320"/>
                    <a:pt x="469" y="323"/>
                  </a:cubicBezTo>
                  <a:cubicBezTo>
                    <a:pt x="465" y="326"/>
                    <a:pt x="463" y="332"/>
                    <a:pt x="463" y="332"/>
                  </a:cubicBezTo>
                  <a:cubicBezTo>
                    <a:pt x="463" y="332"/>
                    <a:pt x="458" y="334"/>
                    <a:pt x="458" y="335"/>
                  </a:cubicBezTo>
                  <a:cubicBezTo>
                    <a:pt x="458" y="338"/>
                    <a:pt x="458" y="338"/>
                    <a:pt x="458" y="338"/>
                  </a:cubicBezTo>
                  <a:cubicBezTo>
                    <a:pt x="458" y="338"/>
                    <a:pt x="453" y="340"/>
                    <a:pt x="455" y="342"/>
                  </a:cubicBezTo>
                  <a:cubicBezTo>
                    <a:pt x="457" y="343"/>
                    <a:pt x="459" y="346"/>
                    <a:pt x="459" y="346"/>
                  </a:cubicBezTo>
                  <a:cubicBezTo>
                    <a:pt x="459" y="352"/>
                    <a:pt x="459" y="352"/>
                    <a:pt x="459" y="352"/>
                  </a:cubicBezTo>
                  <a:cubicBezTo>
                    <a:pt x="459" y="354"/>
                    <a:pt x="462" y="358"/>
                    <a:pt x="462" y="358"/>
                  </a:cubicBezTo>
                  <a:cubicBezTo>
                    <a:pt x="465" y="358"/>
                    <a:pt x="469" y="351"/>
                    <a:pt x="470" y="349"/>
                  </a:cubicBezTo>
                  <a:cubicBezTo>
                    <a:pt x="471" y="347"/>
                    <a:pt x="474" y="343"/>
                    <a:pt x="474" y="343"/>
                  </a:cubicBezTo>
                  <a:cubicBezTo>
                    <a:pt x="478" y="343"/>
                    <a:pt x="478" y="343"/>
                    <a:pt x="478" y="343"/>
                  </a:cubicBezTo>
                  <a:cubicBezTo>
                    <a:pt x="479" y="340"/>
                    <a:pt x="479" y="340"/>
                    <a:pt x="479" y="340"/>
                  </a:cubicBezTo>
                  <a:cubicBezTo>
                    <a:pt x="479" y="340"/>
                    <a:pt x="476" y="340"/>
                    <a:pt x="476" y="338"/>
                  </a:cubicBezTo>
                  <a:cubicBezTo>
                    <a:pt x="478" y="335"/>
                    <a:pt x="480" y="333"/>
                    <a:pt x="480" y="333"/>
                  </a:cubicBezTo>
                  <a:cubicBezTo>
                    <a:pt x="480" y="333"/>
                    <a:pt x="482" y="325"/>
                    <a:pt x="482" y="322"/>
                  </a:cubicBezTo>
                  <a:close/>
                  <a:moveTo>
                    <a:pt x="448" y="337"/>
                  </a:moveTo>
                  <a:cubicBezTo>
                    <a:pt x="442" y="339"/>
                    <a:pt x="444" y="341"/>
                    <a:pt x="448" y="340"/>
                  </a:cubicBezTo>
                  <a:cubicBezTo>
                    <a:pt x="452" y="340"/>
                    <a:pt x="452" y="335"/>
                    <a:pt x="448" y="337"/>
                  </a:cubicBezTo>
                  <a:close/>
                  <a:moveTo>
                    <a:pt x="459" y="310"/>
                  </a:moveTo>
                  <a:cubicBezTo>
                    <a:pt x="457" y="308"/>
                    <a:pt x="457" y="308"/>
                    <a:pt x="457" y="308"/>
                  </a:cubicBezTo>
                  <a:cubicBezTo>
                    <a:pt x="454" y="314"/>
                    <a:pt x="454" y="314"/>
                    <a:pt x="454" y="314"/>
                  </a:cubicBezTo>
                  <a:cubicBezTo>
                    <a:pt x="460" y="317"/>
                    <a:pt x="460" y="317"/>
                    <a:pt x="460" y="317"/>
                  </a:cubicBezTo>
                  <a:lnTo>
                    <a:pt x="459" y="310"/>
                  </a:lnTo>
                  <a:close/>
                  <a:moveTo>
                    <a:pt x="432" y="325"/>
                  </a:moveTo>
                  <a:cubicBezTo>
                    <a:pt x="433" y="329"/>
                    <a:pt x="433" y="329"/>
                    <a:pt x="433" y="329"/>
                  </a:cubicBezTo>
                  <a:cubicBezTo>
                    <a:pt x="441" y="332"/>
                    <a:pt x="441" y="332"/>
                    <a:pt x="441" y="332"/>
                  </a:cubicBezTo>
                  <a:cubicBezTo>
                    <a:pt x="440" y="329"/>
                    <a:pt x="440" y="329"/>
                    <a:pt x="440" y="329"/>
                  </a:cubicBezTo>
                  <a:lnTo>
                    <a:pt x="432" y="325"/>
                  </a:lnTo>
                  <a:close/>
                  <a:moveTo>
                    <a:pt x="422" y="322"/>
                  </a:moveTo>
                  <a:cubicBezTo>
                    <a:pt x="427" y="320"/>
                    <a:pt x="426" y="316"/>
                    <a:pt x="422" y="318"/>
                  </a:cubicBezTo>
                  <a:cubicBezTo>
                    <a:pt x="417" y="320"/>
                    <a:pt x="420" y="323"/>
                    <a:pt x="422" y="322"/>
                  </a:cubicBezTo>
                  <a:close/>
                  <a:moveTo>
                    <a:pt x="435" y="364"/>
                  </a:moveTo>
                  <a:cubicBezTo>
                    <a:pt x="432" y="366"/>
                    <a:pt x="432" y="366"/>
                    <a:pt x="432" y="366"/>
                  </a:cubicBezTo>
                  <a:cubicBezTo>
                    <a:pt x="430" y="380"/>
                    <a:pt x="430" y="380"/>
                    <a:pt x="430" y="380"/>
                  </a:cubicBezTo>
                  <a:cubicBezTo>
                    <a:pt x="427" y="380"/>
                    <a:pt x="427" y="380"/>
                    <a:pt x="427" y="380"/>
                  </a:cubicBezTo>
                  <a:cubicBezTo>
                    <a:pt x="429" y="384"/>
                    <a:pt x="429" y="384"/>
                    <a:pt x="429" y="384"/>
                  </a:cubicBezTo>
                  <a:cubicBezTo>
                    <a:pt x="432" y="386"/>
                    <a:pt x="432" y="386"/>
                    <a:pt x="432" y="386"/>
                  </a:cubicBezTo>
                  <a:cubicBezTo>
                    <a:pt x="433" y="392"/>
                    <a:pt x="433" y="392"/>
                    <a:pt x="433" y="392"/>
                  </a:cubicBezTo>
                  <a:cubicBezTo>
                    <a:pt x="437" y="394"/>
                    <a:pt x="437" y="394"/>
                    <a:pt x="437" y="394"/>
                  </a:cubicBezTo>
                  <a:cubicBezTo>
                    <a:pt x="437" y="390"/>
                    <a:pt x="437" y="390"/>
                    <a:pt x="437" y="390"/>
                  </a:cubicBezTo>
                  <a:cubicBezTo>
                    <a:pt x="439" y="388"/>
                    <a:pt x="439" y="388"/>
                    <a:pt x="439" y="388"/>
                  </a:cubicBezTo>
                  <a:cubicBezTo>
                    <a:pt x="439" y="385"/>
                    <a:pt x="439" y="385"/>
                    <a:pt x="439" y="385"/>
                  </a:cubicBezTo>
                  <a:cubicBezTo>
                    <a:pt x="436" y="382"/>
                    <a:pt x="436" y="382"/>
                    <a:pt x="436" y="382"/>
                  </a:cubicBezTo>
                  <a:lnTo>
                    <a:pt x="435" y="364"/>
                  </a:lnTo>
                  <a:close/>
                  <a:moveTo>
                    <a:pt x="434" y="362"/>
                  </a:moveTo>
                  <a:cubicBezTo>
                    <a:pt x="436" y="358"/>
                    <a:pt x="435" y="353"/>
                    <a:pt x="433" y="357"/>
                  </a:cubicBezTo>
                  <a:cubicBezTo>
                    <a:pt x="431" y="363"/>
                    <a:pt x="431" y="366"/>
                    <a:pt x="434" y="362"/>
                  </a:cubicBezTo>
                  <a:close/>
                  <a:moveTo>
                    <a:pt x="420" y="398"/>
                  </a:moveTo>
                  <a:cubicBezTo>
                    <a:pt x="419" y="402"/>
                    <a:pt x="422" y="400"/>
                    <a:pt x="424" y="399"/>
                  </a:cubicBezTo>
                  <a:cubicBezTo>
                    <a:pt x="430" y="396"/>
                    <a:pt x="429" y="394"/>
                    <a:pt x="429" y="394"/>
                  </a:cubicBezTo>
                  <a:cubicBezTo>
                    <a:pt x="429" y="394"/>
                    <a:pt x="420" y="393"/>
                    <a:pt x="420" y="398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46" name="Freeform 202"/>
            <p:cNvSpPr>
              <a:spLocks noEditPoints="1"/>
            </p:cNvSpPr>
            <p:nvPr/>
          </p:nvSpPr>
          <p:spPr bwMode="auto">
            <a:xfrm>
              <a:off x="3755" y="2204"/>
              <a:ext cx="1016" cy="691"/>
            </a:xfrm>
            <a:custGeom>
              <a:avLst/>
              <a:gdLst>
                <a:gd name="T0" fmla="*/ 820450 w 756"/>
                <a:gd name="T1" fmla="*/ 1002756 h 515"/>
                <a:gd name="T2" fmla="*/ 615372 w 756"/>
                <a:gd name="T3" fmla="*/ 226217 h 515"/>
                <a:gd name="T4" fmla="*/ 549585 w 756"/>
                <a:gd name="T5" fmla="*/ 226217 h 515"/>
                <a:gd name="T6" fmla="*/ 476480 w 756"/>
                <a:gd name="T7" fmla="*/ 230216 h 515"/>
                <a:gd name="T8" fmla="*/ 380995 w 756"/>
                <a:gd name="T9" fmla="*/ 237076 h 515"/>
                <a:gd name="T10" fmla="*/ 252596 w 756"/>
                <a:gd name="T11" fmla="*/ 237076 h 515"/>
                <a:gd name="T12" fmla="*/ 69761 w 756"/>
                <a:gd name="T13" fmla="*/ 323234 h 515"/>
                <a:gd name="T14" fmla="*/ 119539 w 756"/>
                <a:gd name="T15" fmla="*/ 419709 h 515"/>
                <a:gd name="T16" fmla="*/ 26976 w 756"/>
                <a:gd name="T17" fmla="*/ 600596 h 515"/>
                <a:gd name="T18" fmla="*/ 20073 w 756"/>
                <a:gd name="T19" fmla="*/ 687986 h 515"/>
                <a:gd name="T20" fmla="*/ 42144 w 756"/>
                <a:gd name="T21" fmla="*/ 777702 h 515"/>
                <a:gd name="T22" fmla="*/ 100864 w 756"/>
                <a:gd name="T23" fmla="*/ 804366 h 515"/>
                <a:gd name="T24" fmla="*/ 326235 w 756"/>
                <a:gd name="T25" fmla="*/ 780780 h 515"/>
                <a:gd name="T26" fmla="*/ 466085 w 756"/>
                <a:gd name="T27" fmla="*/ 687986 h 515"/>
                <a:gd name="T28" fmla="*/ 550263 w 756"/>
                <a:gd name="T29" fmla="*/ 677801 h 515"/>
                <a:gd name="T30" fmla="*/ 612358 w 756"/>
                <a:gd name="T31" fmla="*/ 697875 h 515"/>
                <a:gd name="T32" fmla="*/ 696730 w 756"/>
                <a:gd name="T33" fmla="*/ 726045 h 515"/>
                <a:gd name="T34" fmla="*/ 746428 w 756"/>
                <a:gd name="T35" fmla="*/ 786833 h 515"/>
                <a:gd name="T36" fmla="*/ 787131 w 756"/>
                <a:gd name="T37" fmla="*/ 884583 h 515"/>
                <a:gd name="T38" fmla="*/ 726514 w 756"/>
                <a:gd name="T39" fmla="*/ 964008 h 515"/>
                <a:gd name="T40" fmla="*/ 669013 w 756"/>
                <a:gd name="T41" fmla="*/ 1047610 h 515"/>
                <a:gd name="T42" fmla="*/ 790738 w 756"/>
                <a:gd name="T43" fmla="*/ 1028145 h 515"/>
                <a:gd name="T44" fmla="*/ 814093 w 756"/>
                <a:gd name="T45" fmla="*/ 1011208 h 515"/>
                <a:gd name="T46" fmla="*/ 815872 w 756"/>
                <a:gd name="T47" fmla="*/ 1002756 h 515"/>
                <a:gd name="T48" fmla="*/ 841800 w 756"/>
                <a:gd name="T49" fmla="*/ 960337 h 515"/>
                <a:gd name="T50" fmla="*/ 871177 w 756"/>
                <a:gd name="T51" fmla="*/ 919673 h 515"/>
                <a:gd name="T52" fmla="*/ 946481 w 756"/>
                <a:gd name="T53" fmla="*/ 806343 h 515"/>
                <a:gd name="T54" fmla="*/ 992610 w 756"/>
                <a:gd name="T55" fmla="*/ 814018 h 515"/>
                <a:gd name="T56" fmla="*/ 969592 w 756"/>
                <a:gd name="T57" fmla="*/ 844375 h 515"/>
                <a:gd name="T58" fmla="*/ 1152575 w 756"/>
                <a:gd name="T59" fmla="*/ 814018 h 515"/>
                <a:gd name="T60" fmla="*/ 1107354 w 756"/>
                <a:gd name="T61" fmla="*/ 899053 h 515"/>
                <a:gd name="T62" fmla="*/ 1134063 w 756"/>
                <a:gd name="T63" fmla="*/ 938319 h 515"/>
                <a:gd name="T64" fmla="*/ 1206052 w 756"/>
                <a:gd name="T65" fmla="*/ 1019024 h 515"/>
                <a:gd name="T66" fmla="*/ 1369220 w 756"/>
                <a:gd name="T67" fmla="*/ 919673 h 515"/>
                <a:gd name="T68" fmla="*/ 1462857 w 756"/>
                <a:gd name="T69" fmla="*/ 841446 h 515"/>
                <a:gd name="T70" fmla="*/ 1323278 w 756"/>
                <a:gd name="T71" fmla="*/ 874310 h 515"/>
                <a:gd name="T72" fmla="*/ 1277826 w 756"/>
                <a:gd name="T73" fmla="*/ 805848 h 515"/>
                <a:gd name="T74" fmla="*/ 1206052 w 756"/>
                <a:gd name="T75" fmla="*/ 810222 h 515"/>
                <a:gd name="T76" fmla="*/ 1222474 w 756"/>
                <a:gd name="T77" fmla="*/ 787717 h 515"/>
                <a:gd name="T78" fmla="*/ 1280026 w 756"/>
                <a:gd name="T79" fmla="*/ 791453 h 515"/>
                <a:gd name="T80" fmla="*/ 1289643 w 756"/>
                <a:gd name="T81" fmla="*/ 700985 h 515"/>
                <a:gd name="T82" fmla="*/ 1430176 w 756"/>
                <a:gd name="T83" fmla="*/ 641724 h 515"/>
                <a:gd name="T84" fmla="*/ 1501381 w 756"/>
                <a:gd name="T85" fmla="*/ 566034 h 515"/>
                <a:gd name="T86" fmla="*/ 1642902 w 756"/>
                <a:gd name="T87" fmla="*/ 396866 h 515"/>
                <a:gd name="T88" fmla="*/ 1590485 w 756"/>
                <a:gd name="T89" fmla="*/ 305802 h 515"/>
                <a:gd name="T90" fmla="*/ 1596766 w 756"/>
                <a:gd name="T91" fmla="*/ 210509 h 515"/>
                <a:gd name="T92" fmla="*/ 1524085 w 756"/>
                <a:gd name="T93" fmla="*/ 164588 h 515"/>
                <a:gd name="T94" fmla="*/ 1467983 w 756"/>
                <a:gd name="T95" fmla="*/ 176692 h 515"/>
                <a:gd name="T96" fmla="*/ 1379560 w 756"/>
                <a:gd name="T97" fmla="*/ 190868 h 515"/>
                <a:gd name="T98" fmla="*/ 1303488 w 756"/>
                <a:gd name="T99" fmla="*/ 144714 h 515"/>
                <a:gd name="T100" fmla="*/ 1215489 w 756"/>
                <a:gd name="T101" fmla="*/ 189637 h 515"/>
                <a:gd name="T102" fmla="*/ 1094072 w 756"/>
                <a:gd name="T103" fmla="*/ 141336 h 515"/>
                <a:gd name="T104" fmla="*/ 1018829 w 756"/>
                <a:gd name="T105" fmla="*/ 126315 h 515"/>
                <a:gd name="T106" fmla="*/ 987701 w 756"/>
                <a:gd name="T107" fmla="*/ 62268 h 515"/>
                <a:gd name="T108" fmla="*/ 857625 w 756"/>
                <a:gd name="T109" fmla="*/ 13455 h 515"/>
                <a:gd name="T110" fmla="*/ 758105 w 756"/>
                <a:gd name="T111" fmla="*/ 103977 h 51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56"/>
                <a:gd name="T169" fmla="*/ 0 h 515"/>
                <a:gd name="T170" fmla="*/ 756 w 756"/>
                <a:gd name="T171" fmla="*/ 515 h 51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56" h="515">
                  <a:moveTo>
                    <a:pt x="377" y="481"/>
                  </a:moveTo>
                  <a:cubicBezTo>
                    <a:pt x="381" y="480"/>
                    <a:pt x="381" y="480"/>
                    <a:pt x="381" y="480"/>
                  </a:cubicBezTo>
                  <a:cubicBezTo>
                    <a:pt x="386" y="473"/>
                    <a:pt x="386" y="473"/>
                    <a:pt x="386" y="473"/>
                  </a:cubicBezTo>
                  <a:cubicBezTo>
                    <a:pt x="390" y="466"/>
                    <a:pt x="390" y="466"/>
                    <a:pt x="390" y="466"/>
                  </a:cubicBezTo>
                  <a:cubicBezTo>
                    <a:pt x="384" y="471"/>
                    <a:pt x="384" y="471"/>
                    <a:pt x="384" y="471"/>
                  </a:cubicBezTo>
                  <a:lnTo>
                    <a:pt x="377" y="481"/>
                  </a:lnTo>
                  <a:close/>
                  <a:moveTo>
                    <a:pt x="338" y="50"/>
                  </a:moveTo>
                  <a:cubicBezTo>
                    <a:pt x="338" y="50"/>
                    <a:pt x="336" y="56"/>
                    <a:pt x="325" y="57"/>
                  </a:cubicBezTo>
                  <a:cubicBezTo>
                    <a:pt x="314" y="58"/>
                    <a:pt x="313" y="77"/>
                    <a:pt x="312" y="90"/>
                  </a:cubicBezTo>
                  <a:cubicBezTo>
                    <a:pt x="311" y="104"/>
                    <a:pt x="321" y="106"/>
                    <a:pt x="318" y="111"/>
                  </a:cubicBezTo>
                  <a:cubicBezTo>
                    <a:pt x="314" y="116"/>
                    <a:pt x="308" y="106"/>
                    <a:pt x="303" y="101"/>
                  </a:cubicBezTo>
                  <a:cubicBezTo>
                    <a:pt x="296" y="94"/>
                    <a:pt x="283" y="108"/>
                    <a:pt x="283" y="108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71" y="109"/>
                    <a:pt x="271" y="109"/>
                    <a:pt x="271" y="109"/>
                  </a:cubicBezTo>
                  <a:cubicBezTo>
                    <a:pt x="271" y="109"/>
                    <a:pt x="271" y="117"/>
                    <a:pt x="266" y="117"/>
                  </a:cubicBezTo>
                  <a:cubicBezTo>
                    <a:pt x="260" y="118"/>
                    <a:pt x="260" y="105"/>
                    <a:pt x="260" y="105"/>
                  </a:cubicBezTo>
                  <a:cubicBezTo>
                    <a:pt x="254" y="102"/>
                    <a:pt x="254" y="102"/>
                    <a:pt x="254" y="102"/>
                  </a:cubicBezTo>
                  <a:cubicBezTo>
                    <a:pt x="252" y="108"/>
                    <a:pt x="252" y="108"/>
                    <a:pt x="252" y="108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43" y="110"/>
                    <a:pt x="244" y="118"/>
                    <a:pt x="239" y="119"/>
                  </a:cubicBezTo>
                  <a:cubicBezTo>
                    <a:pt x="234" y="120"/>
                    <a:pt x="236" y="111"/>
                    <a:pt x="236" y="111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24" y="118"/>
                    <a:pt x="224" y="118"/>
                    <a:pt x="224" y="118"/>
                  </a:cubicBezTo>
                  <a:cubicBezTo>
                    <a:pt x="219" y="110"/>
                    <a:pt x="219" y="110"/>
                    <a:pt x="219" y="110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2" y="118"/>
                    <a:pt x="202" y="118"/>
                    <a:pt x="202" y="118"/>
                  </a:cubicBezTo>
                  <a:cubicBezTo>
                    <a:pt x="202" y="118"/>
                    <a:pt x="205" y="126"/>
                    <a:pt x="202" y="126"/>
                  </a:cubicBezTo>
                  <a:cubicBezTo>
                    <a:pt x="198" y="126"/>
                    <a:pt x="197" y="120"/>
                    <a:pt x="197" y="120"/>
                  </a:cubicBezTo>
                  <a:cubicBezTo>
                    <a:pt x="197" y="120"/>
                    <a:pt x="193" y="119"/>
                    <a:pt x="185" y="121"/>
                  </a:cubicBezTo>
                  <a:cubicBezTo>
                    <a:pt x="177" y="123"/>
                    <a:pt x="180" y="118"/>
                    <a:pt x="175" y="113"/>
                  </a:cubicBezTo>
                  <a:cubicBezTo>
                    <a:pt x="170" y="106"/>
                    <a:pt x="164" y="118"/>
                    <a:pt x="164" y="118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22" y="111"/>
                    <a:pt x="116" y="113"/>
                  </a:cubicBezTo>
                  <a:cubicBezTo>
                    <a:pt x="111" y="115"/>
                    <a:pt x="108" y="118"/>
                    <a:pt x="99" y="117"/>
                  </a:cubicBezTo>
                  <a:cubicBezTo>
                    <a:pt x="91" y="116"/>
                    <a:pt x="90" y="117"/>
                    <a:pt x="81" y="121"/>
                  </a:cubicBezTo>
                  <a:cubicBezTo>
                    <a:pt x="73" y="125"/>
                    <a:pt x="67" y="122"/>
                    <a:pt x="60" y="127"/>
                  </a:cubicBezTo>
                  <a:cubicBezTo>
                    <a:pt x="52" y="132"/>
                    <a:pt x="60" y="139"/>
                    <a:pt x="51" y="145"/>
                  </a:cubicBezTo>
                  <a:cubicBezTo>
                    <a:pt x="43" y="151"/>
                    <a:pt x="42" y="146"/>
                    <a:pt x="37" y="146"/>
                  </a:cubicBezTo>
                  <a:cubicBezTo>
                    <a:pt x="32" y="146"/>
                    <a:pt x="32" y="153"/>
                    <a:pt x="32" y="155"/>
                  </a:cubicBezTo>
                  <a:cubicBezTo>
                    <a:pt x="33" y="158"/>
                    <a:pt x="35" y="162"/>
                    <a:pt x="35" y="166"/>
                  </a:cubicBezTo>
                  <a:cubicBezTo>
                    <a:pt x="35" y="172"/>
                    <a:pt x="40" y="173"/>
                    <a:pt x="44" y="177"/>
                  </a:cubicBezTo>
                  <a:cubicBezTo>
                    <a:pt x="48" y="180"/>
                    <a:pt x="50" y="185"/>
                    <a:pt x="52" y="188"/>
                  </a:cubicBezTo>
                  <a:cubicBezTo>
                    <a:pt x="55" y="192"/>
                    <a:pt x="63" y="195"/>
                    <a:pt x="63" y="195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56" y="199"/>
                    <a:pt x="55" y="201"/>
                  </a:cubicBezTo>
                  <a:cubicBezTo>
                    <a:pt x="54" y="203"/>
                    <a:pt x="58" y="204"/>
                    <a:pt x="61" y="205"/>
                  </a:cubicBezTo>
                  <a:cubicBezTo>
                    <a:pt x="64" y="208"/>
                    <a:pt x="64" y="216"/>
                    <a:pt x="61" y="224"/>
                  </a:cubicBezTo>
                  <a:cubicBezTo>
                    <a:pt x="58" y="231"/>
                    <a:pt x="47" y="228"/>
                    <a:pt x="47" y="228"/>
                  </a:cubicBezTo>
                  <a:cubicBezTo>
                    <a:pt x="47" y="228"/>
                    <a:pt x="37" y="246"/>
                    <a:pt x="33" y="249"/>
                  </a:cubicBezTo>
                  <a:cubicBezTo>
                    <a:pt x="30" y="253"/>
                    <a:pt x="29" y="264"/>
                    <a:pt x="25" y="271"/>
                  </a:cubicBezTo>
                  <a:cubicBezTo>
                    <a:pt x="22" y="278"/>
                    <a:pt x="12" y="288"/>
                    <a:pt x="12" y="288"/>
                  </a:cubicBezTo>
                  <a:cubicBezTo>
                    <a:pt x="12" y="288"/>
                    <a:pt x="18" y="295"/>
                    <a:pt x="18" y="300"/>
                  </a:cubicBezTo>
                  <a:cubicBezTo>
                    <a:pt x="19" y="305"/>
                    <a:pt x="18" y="308"/>
                    <a:pt x="19" y="311"/>
                  </a:cubicBezTo>
                  <a:cubicBezTo>
                    <a:pt x="21" y="314"/>
                    <a:pt x="29" y="316"/>
                    <a:pt x="29" y="316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14" y="318"/>
                    <a:pt x="14" y="318"/>
                    <a:pt x="14" y="318"/>
                  </a:cubicBezTo>
                  <a:cubicBezTo>
                    <a:pt x="9" y="330"/>
                    <a:pt x="9" y="330"/>
                    <a:pt x="9" y="330"/>
                  </a:cubicBezTo>
                  <a:cubicBezTo>
                    <a:pt x="8" y="343"/>
                    <a:pt x="8" y="343"/>
                    <a:pt x="8" y="343"/>
                  </a:cubicBezTo>
                  <a:cubicBezTo>
                    <a:pt x="8" y="343"/>
                    <a:pt x="0" y="351"/>
                    <a:pt x="0" y="355"/>
                  </a:cubicBezTo>
                  <a:cubicBezTo>
                    <a:pt x="0" y="359"/>
                    <a:pt x="2" y="366"/>
                    <a:pt x="2" y="366"/>
                  </a:cubicBezTo>
                  <a:cubicBezTo>
                    <a:pt x="2" y="366"/>
                    <a:pt x="6" y="366"/>
                    <a:pt x="8" y="368"/>
                  </a:cubicBezTo>
                  <a:cubicBezTo>
                    <a:pt x="10" y="369"/>
                    <a:pt x="13" y="374"/>
                    <a:pt x="13" y="374"/>
                  </a:cubicBezTo>
                  <a:cubicBezTo>
                    <a:pt x="13" y="374"/>
                    <a:pt x="16" y="373"/>
                    <a:pt x="19" y="373"/>
                  </a:cubicBezTo>
                  <a:cubicBezTo>
                    <a:pt x="22" y="374"/>
                    <a:pt x="22" y="377"/>
                    <a:pt x="24" y="379"/>
                  </a:cubicBezTo>
                  <a:cubicBezTo>
                    <a:pt x="26" y="383"/>
                    <a:pt x="28" y="379"/>
                    <a:pt x="35" y="381"/>
                  </a:cubicBezTo>
                  <a:cubicBezTo>
                    <a:pt x="43" y="383"/>
                    <a:pt x="37" y="388"/>
                    <a:pt x="37" y="388"/>
                  </a:cubicBezTo>
                  <a:cubicBezTo>
                    <a:pt x="40" y="389"/>
                    <a:pt x="40" y="389"/>
                    <a:pt x="40" y="389"/>
                  </a:cubicBezTo>
                  <a:cubicBezTo>
                    <a:pt x="42" y="384"/>
                    <a:pt x="42" y="384"/>
                    <a:pt x="42" y="384"/>
                  </a:cubicBezTo>
                  <a:cubicBezTo>
                    <a:pt x="46" y="385"/>
                    <a:pt x="46" y="385"/>
                    <a:pt x="46" y="385"/>
                  </a:cubicBezTo>
                  <a:cubicBezTo>
                    <a:pt x="46" y="385"/>
                    <a:pt x="45" y="374"/>
                    <a:pt x="50" y="374"/>
                  </a:cubicBezTo>
                  <a:cubicBezTo>
                    <a:pt x="57" y="374"/>
                    <a:pt x="51" y="384"/>
                    <a:pt x="64" y="383"/>
                  </a:cubicBezTo>
                  <a:cubicBezTo>
                    <a:pt x="76" y="382"/>
                    <a:pt x="99" y="381"/>
                    <a:pt x="99" y="381"/>
                  </a:cubicBezTo>
                  <a:cubicBezTo>
                    <a:pt x="99" y="381"/>
                    <a:pt x="108" y="374"/>
                    <a:pt x="113" y="376"/>
                  </a:cubicBezTo>
                  <a:cubicBezTo>
                    <a:pt x="117" y="377"/>
                    <a:pt x="127" y="390"/>
                    <a:pt x="137" y="388"/>
                  </a:cubicBezTo>
                  <a:cubicBezTo>
                    <a:pt x="146" y="385"/>
                    <a:pt x="134" y="378"/>
                    <a:pt x="150" y="374"/>
                  </a:cubicBezTo>
                  <a:cubicBezTo>
                    <a:pt x="165" y="370"/>
                    <a:pt x="182" y="361"/>
                    <a:pt x="182" y="361"/>
                  </a:cubicBezTo>
                  <a:cubicBezTo>
                    <a:pt x="182" y="361"/>
                    <a:pt x="186" y="340"/>
                    <a:pt x="202" y="339"/>
                  </a:cubicBezTo>
                  <a:cubicBezTo>
                    <a:pt x="202" y="336"/>
                    <a:pt x="202" y="336"/>
                    <a:pt x="202" y="336"/>
                  </a:cubicBezTo>
                  <a:cubicBezTo>
                    <a:pt x="205" y="336"/>
                    <a:pt x="205" y="336"/>
                    <a:pt x="205" y="336"/>
                  </a:cubicBezTo>
                  <a:cubicBezTo>
                    <a:pt x="205" y="336"/>
                    <a:pt x="198" y="329"/>
                    <a:pt x="204" y="328"/>
                  </a:cubicBezTo>
                  <a:cubicBezTo>
                    <a:pt x="210" y="326"/>
                    <a:pt x="211" y="330"/>
                    <a:pt x="214" y="330"/>
                  </a:cubicBezTo>
                  <a:cubicBezTo>
                    <a:pt x="217" y="330"/>
                    <a:pt x="215" y="324"/>
                    <a:pt x="215" y="324"/>
                  </a:cubicBezTo>
                  <a:cubicBezTo>
                    <a:pt x="222" y="327"/>
                    <a:pt x="222" y="327"/>
                    <a:pt x="222" y="327"/>
                  </a:cubicBezTo>
                  <a:cubicBezTo>
                    <a:pt x="226" y="322"/>
                    <a:pt x="226" y="322"/>
                    <a:pt x="226" y="322"/>
                  </a:cubicBezTo>
                  <a:cubicBezTo>
                    <a:pt x="234" y="323"/>
                    <a:pt x="234" y="323"/>
                    <a:pt x="234" y="323"/>
                  </a:cubicBezTo>
                  <a:cubicBezTo>
                    <a:pt x="234" y="323"/>
                    <a:pt x="231" y="314"/>
                    <a:pt x="240" y="318"/>
                  </a:cubicBezTo>
                  <a:cubicBezTo>
                    <a:pt x="247" y="320"/>
                    <a:pt x="253" y="324"/>
                    <a:pt x="253" y="324"/>
                  </a:cubicBezTo>
                  <a:cubicBezTo>
                    <a:pt x="259" y="324"/>
                    <a:pt x="259" y="324"/>
                    <a:pt x="259" y="324"/>
                  </a:cubicBezTo>
                  <a:cubicBezTo>
                    <a:pt x="261" y="329"/>
                    <a:pt x="261" y="329"/>
                    <a:pt x="261" y="329"/>
                  </a:cubicBezTo>
                  <a:cubicBezTo>
                    <a:pt x="273" y="325"/>
                    <a:pt x="273" y="325"/>
                    <a:pt x="273" y="325"/>
                  </a:cubicBezTo>
                  <a:cubicBezTo>
                    <a:pt x="272" y="331"/>
                    <a:pt x="272" y="331"/>
                    <a:pt x="272" y="331"/>
                  </a:cubicBezTo>
                  <a:cubicBezTo>
                    <a:pt x="276" y="330"/>
                    <a:pt x="276" y="330"/>
                    <a:pt x="276" y="330"/>
                  </a:cubicBezTo>
                  <a:cubicBezTo>
                    <a:pt x="281" y="335"/>
                    <a:pt x="281" y="335"/>
                    <a:pt x="281" y="335"/>
                  </a:cubicBezTo>
                  <a:cubicBezTo>
                    <a:pt x="281" y="335"/>
                    <a:pt x="278" y="328"/>
                    <a:pt x="281" y="328"/>
                  </a:cubicBezTo>
                  <a:cubicBezTo>
                    <a:pt x="285" y="328"/>
                    <a:pt x="295" y="329"/>
                    <a:pt x="295" y="329"/>
                  </a:cubicBezTo>
                  <a:cubicBezTo>
                    <a:pt x="301" y="338"/>
                    <a:pt x="301" y="338"/>
                    <a:pt x="301" y="338"/>
                  </a:cubicBezTo>
                  <a:cubicBezTo>
                    <a:pt x="308" y="337"/>
                    <a:pt x="308" y="337"/>
                    <a:pt x="308" y="337"/>
                  </a:cubicBezTo>
                  <a:cubicBezTo>
                    <a:pt x="311" y="332"/>
                    <a:pt x="311" y="332"/>
                    <a:pt x="311" y="332"/>
                  </a:cubicBezTo>
                  <a:cubicBezTo>
                    <a:pt x="311" y="332"/>
                    <a:pt x="320" y="343"/>
                    <a:pt x="320" y="348"/>
                  </a:cubicBezTo>
                  <a:cubicBezTo>
                    <a:pt x="320" y="355"/>
                    <a:pt x="318" y="361"/>
                    <a:pt x="318" y="361"/>
                  </a:cubicBezTo>
                  <a:cubicBezTo>
                    <a:pt x="322" y="368"/>
                    <a:pt x="322" y="368"/>
                    <a:pt x="322" y="368"/>
                  </a:cubicBezTo>
                  <a:cubicBezTo>
                    <a:pt x="322" y="368"/>
                    <a:pt x="326" y="367"/>
                    <a:pt x="327" y="368"/>
                  </a:cubicBezTo>
                  <a:cubicBezTo>
                    <a:pt x="328" y="369"/>
                    <a:pt x="336" y="374"/>
                    <a:pt x="336" y="374"/>
                  </a:cubicBezTo>
                  <a:cubicBezTo>
                    <a:pt x="339" y="369"/>
                    <a:pt x="339" y="369"/>
                    <a:pt x="339" y="369"/>
                  </a:cubicBezTo>
                  <a:cubicBezTo>
                    <a:pt x="343" y="377"/>
                    <a:pt x="343" y="377"/>
                    <a:pt x="343" y="377"/>
                  </a:cubicBezTo>
                  <a:cubicBezTo>
                    <a:pt x="343" y="377"/>
                    <a:pt x="341" y="393"/>
                    <a:pt x="349" y="394"/>
                  </a:cubicBezTo>
                  <a:cubicBezTo>
                    <a:pt x="355" y="395"/>
                    <a:pt x="359" y="391"/>
                    <a:pt x="362" y="398"/>
                  </a:cubicBezTo>
                  <a:cubicBezTo>
                    <a:pt x="367" y="403"/>
                    <a:pt x="362" y="419"/>
                    <a:pt x="367" y="420"/>
                  </a:cubicBezTo>
                  <a:cubicBezTo>
                    <a:pt x="371" y="421"/>
                    <a:pt x="378" y="424"/>
                    <a:pt x="378" y="424"/>
                  </a:cubicBezTo>
                  <a:cubicBezTo>
                    <a:pt x="367" y="430"/>
                    <a:pt x="367" y="430"/>
                    <a:pt x="367" y="430"/>
                  </a:cubicBezTo>
                  <a:cubicBezTo>
                    <a:pt x="367" y="430"/>
                    <a:pt x="365" y="424"/>
                    <a:pt x="362" y="424"/>
                  </a:cubicBezTo>
                  <a:cubicBezTo>
                    <a:pt x="360" y="424"/>
                    <a:pt x="362" y="431"/>
                    <a:pt x="358" y="432"/>
                  </a:cubicBezTo>
                  <a:cubicBezTo>
                    <a:pt x="354" y="433"/>
                    <a:pt x="346" y="426"/>
                    <a:pt x="346" y="426"/>
                  </a:cubicBezTo>
                  <a:cubicBezTo>
                    <a:pt x="346" y="426"/>
                    <a:pt x="343" y="435"/>
                    <a:pt x="340" y="435"/>
                  </a:cubicBezTo>
                  <a:cubicBezTo>
                    <a:pt x="337" y="435"/>
                    <a:pt x="342" y="417"/>
                    <a:pt x="326" y="430"/>
                  </a:cubicBezTo>
                  <a:cubicBezTo>
                    <a:pt x="321" y="435"/>
                    <a:pt x="334" y="448"/>
                    <a:pt x="334" y="448"/>
                  </a:cubicBezTo>
                  <a:cubicBezTo>
                    <a:pt x="334" y="462"/>
                    <a:pt x="334" y="462"/>
                    <a:pt x="334" y="462"/>
                  </a:cubicBezTo>
                  <a:cubicBezTo>
                    <a:pt x="325" y="468"/>
                    <a:pt x="325" y="468"/>
                    <a:pt x="325" y="468"/>
                  </a:cubicBezTo>
                  <a:cubicBezTo>
                    <a:pt x="328" y="473"/>
                    <a:pt x="328" y="473"/>
                    <a:pt x="328" y="473"/>
                  </a:cubicBezTo>
                  <a:cubicBezTo>
                    <a:pt x="317" y="485"/>
                    <a:pt x="317" y="485"/>
                    <a:pt x="317" y="485"/>
                  </a:cubicBezTo>
                  <a:cubicBezTo>
                    <a:pt x="317" y="485"/>
                    <a:pt x="325" y="494"/>
                    <a:pt x="322" y="497"/>
                  </a:cubicBezTo>
                  <a:cubicBezTo>
                    <a:pt x="319" y="501"/>
                    <a:pt x="310" y="499"/>
                    <a:pt x="310" y="499"/>
                  </a:cubicBezTo>
                  <a:cubicBezTo>
                    <a:pt x="307" y="502"/>
                    <a:pt x="307" y="502"/>
                    <a:pt x="307" y="502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1" y="510"/>
                    <a:pt x="322" y="512"/>
                  </a:cubicBezTo>
                  <a:cubicBezTo>
                    <a:pt x="334" y="515"/>
                    <a:pt x="337" y="514"/>
                    <a:pt x="337" y="514"/>
                  </a:cubicBezTo>
                  <a:cubicBezTo>
                    <a:pt x="337" y="507"/>
                    <a:pt x="337" y="507"/>
                    <a:pt x="337" y="507"/>
                  </a:cubicBezTo>
                  <a:cubicBezTo>
                    <a:pt x="342" y="507"/>
                    <a:pt x="342" y="507"/>
                    <a:pt x="342" y="507"/>
                  </a:cubicBezTo>
                  <a:cubicBezTo>
                    <a:pt x="342" y="507"/>
                    <a:pt x="354" y="492"/>
                    <a:pt x="363" y="493"/>
                  </a:cubicBezTo>
                  <a:cubicBezTo>
                    <a:pt x="374" y="495"/>
                    <a:pt x="378" y="504"/>
                    <a:pt x="378" y="504"/>
                  </a:cubicBezTo>
                  <a:cubicBezTo>
                    <a:pt x="378" y="505"/>
                    <a:pt x="378" y="505"/>
                    <a:pt x="378" y="505"/>
                  </a:cubicBezTo>
                  <a:cubicBezTo>
                    <a:pt x="379" y="503"/>
                    <a:pt x="382" y="500"/>
                    <a:pt x="381" y="497"/>
                  </a:cubicBezTo>
                  <a:cubicBezTo>
                    <a:pt x="379" y="494"/>
                    <a:pt x="376" y="490"/>
                    <a:pt x="376" y="490"/>
                  </a:cubicBezTo>
                  <a:cubicBezTo>
                    <a:pt x="371" y="489"/>
                    <a:pt x="371" y="489"/>
                    <a:pt x="371" y="489"/>
                  </a:cubicBezTo>
                  <a:cubicBezTo>
                    <a:pt x="374" y="485"/>
                    <a:pt x="374" y="485"/>
                    <a:pt x="374" y="485"/>
                  </a:cubicBezTo>
                  <a:cubicBezTo>
                    <a:pt x="373" y="484"/>
                    <a:pt x="373" y="484"/>
                    <a:pt x="373" y="484"/>
                  </a:cubicBezTo>
                  <a:cubicBezTo>
                    <a:pt x="369" y="484"/>
                    <a:pt x="369" y="484"/>
                    <a:pt x="369" y="484"/>
                  </a:cubicBezTo>
                  <a:cubicBezTo>
                    <a:pt x="366" y="468"/>
                    <a:pt x="366" y="468"/>
                    <a:pt x="366" y="468"/>
                  </a:cubicBezTo>
                  <a:cubicBezTo>
                    <a:pt x="369" y="467"/>
                    <a:pt x="369" y="467"/>
                    <a:pt x="369" y="467"/>
                  </a:cubicBezTo>
                  <a:cubicBezTo>
                    <a:pt x="371" y="474"/>
                    <a:pt x="371" y="474"/>
                    <a:pt x="371" y="474"/>
                  </a:cubicBezTo>
                  <a:cubicBezTo>
                    <a:pt x="375" y="481"/>
                    <a:pt x="375" y="481"/>
                    <a:pt x="375" y="481"/>
                  </a:cubicBezTo>
                  <a:cubicBezTo>
                    <a:pt x="378" y="477"/>
                    <a:pt x="378" y="477"/>
                    <a:pt x="378" y="477"/>
                  </a:cubicBezTo>
                  <a:cubicBezTo>
                    <a:pt x="377" y="472"/>
                    <a:pt x="377" y="472"/>
                    <a:pt x="377" y="472"/>
                  </a:cubicBezTo>
                  <a:cubicBezTo>
                    <a:pt x="383" y="471"/>
                    <a:pt x="383" y="471"/>
                    <a:pt x="383" y="471"/>
                  </a:cubicBezTo>
                  <a:cubicBezTo>
                    <a:pt x="379" y="463"/>
                    <a:pt x="379" y="463"/>
                    <a:pt x="379" y="463"/>
                  </a:cubicBezTo>
                  <a:cubicBezTo>
                    <a:pt x="387" y="464"/>
                    <a:pt x="387" y="464"/>
                    <a:pt x="387" y="464"/>
                  </a:cubicBezTo>
                  <a:cubicBezTo>
                    <a:pt x="387" y="460"/>
                    <a:pt x="387" y="460"/>
                    <a:pt x="387" y="460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402" y="449"/>
                    <a:pt x="402" y="449"/>
                    <a:pt x="402" y="449"/>
                  </a:cubicBezTo>
                  <a:cubicBezTo>
                    <a:pt x="394" y="439"/>
                    <a:pt x="394" y="439"/>
                    <a:pt x="394" y="439"/>
                  </a:cubicBezTo>
                  <a:cubicBezTo>
                    <a:pt x="394" y="439"/>
                    <a:pt x="378" y="437"/>
                    <a:pt x="381" y="432"/>
                  </a:cubicBezTo>
                  <a:cubicBezTo>
                    <a:pt x="382" y="427"/>
                    <a:pt x="388" y="429"/>
                    <a:pt x="388" y="429"/>
                  </a:cubicBezTo>
                  <a:cubicBezTo>
                    <a:pt x="400" y="441"/>
                    <a:pt x="400" y="441"/>
                    <a:pt x="400" y="441"/>
                  </a:cubicBezTo>
                  <a:cubicBezTo>
                    <a:pt x="407" y="419"/>
                    <a:pt x="407" y="419"/>
                    <a:pt x="407" y="419"/>
                  </a:cubicBezTo>
                  <a:cubicBezTo>
                    <a:pt x="407" y="410"/>
                    <a:pt x="407" y="410"/>
                    <a:pt x="407" y="410"/>
                  </a:cubicBezTo>
                  <a:cubicBezTo>
                    <a:pt x="421" y="405"/>
                    <a:pt x="421" y="405"/>
                    <a:pt x="421" y="405"/>
                  </a:cubicBezTo>
                  <a:cubicBezTo>
                    <a:pt x="425" y="388"/>
                    <a:pt x="425" y="388"/>
                    <a:pt x="425" y="388"/>
                  </a:cubicBezTo>
                  <a:cubicBezTo>
                    <a:pt x="426" y="394"/>
                    <a:pt x="426" y="394"/>
                    <a:pt x="426" y="394"/>
                  </a:cubicBezTo>
                  <a:cubicBezTo>
                    <a:pt x="435" y="387"/>
                    <a:pt x="435" y="387"/>
                    <a:pt x="435" y="387"/>
                  </a:cubicBezTo>
                  <a:cubicBezTo>
                    <a:pt x="435" y="387"/>
                    <a:pt x="437" y="388"/>
                    <a:pt x="441" y="386"/>
                  </a:cubicBezTo>
                  <a:cubicBezTo>
                    <a:pt x="447" y="385"/>
                    <a:pt x="447" y="367"/>
                    <a:pt x="447" y="367"/>
                  </a:cubicBezTo>
                  <a:cubicBezTo>
                    <a:pt x="447" y="367"/>
                    <a:pt x="447" y="381"/>
                    <a:pt x="453" y="381"/>
                  </a:cubicBezTo>
                  <a:cubicBezTo>
                    <a:pt x="459" y="381"/>
                    <a:pt x="470" y="384"/>
                    <a:pt x="470" y="384"/>
                  </a:cubicBezTo>
                  <a:cubicBezTo>
                    <a:pt x="457" y="387"/>
                    <a:pt x="457" y="387"/>
                    <a:pt x="457" y="387"/>
                  </a:cubicBezTo>
                  <a:cubicBezTo>
                    <a:pt x="456" y="390"/>
                    <a:pt x="456" y="390"/>
                    <a:pt x="456" y="390"/>
                  </a:cubicBezTo>
                  <a:cubicBezTo>
                    <a:pt x="443" y="391"/>
                    <a:pt x="443" y="391"/>
                    <a:pt x="443" y="391"/>
                  </a:cubicBezTo>
                  <a:cubicBezTo>
                    <a:pt x="437" y="393"/>
                    <a:pt x="437" y="393"/>
                    <a:pt x="437" y="393"/>
                  </a:cubicBezTo>
                  <a:cubicBezTo>
                    <a:pt x="442" y="395"/>
                    <a:pt x="442" y="395"/>
                    <a:pt x="442" y="395"/>
                  </a:cubicBezTo>
                  <a:cubicBezTo>
                    <a:pt x="447" y="394"/>
                    <a:pt x="447" y="394"/>
                    <a:pt x="447" y="394"/>
                  </a:cubicBezTo>
                  <a:cubicBezTo>
                    <a:pt x="447" y="394"/>
                    <a:pt x="463" y="392"/>
                    <a:pt x="459" y="395"/>
                  </a:cubicBezTo>
                  <a:cubicBezTo>
                    <a:pt x="456" y="400"/>
                    <a:pt x="445" y="405"/>
                    <a:pt x="445" y="405"/>
                  </a:cubicBezTo>
                  <a:cubicBezTo>
                    <a:pt x="451" y="407"/>
                    <a:pt x="451" y="407"/>
                    <a:pt x="451" y="407"/>
                  </a:cubicBezTo>
                  <a:cubicBezTo>
                    <a:pt x="451" y="407"/>
                    <a:pt x="459" y="402"/>
                    <a:pt x="464" y="404"/>
                  </a:cubicBezTo>
                  <a:cubicBezTo>
                    <a:pt x="467" y="406"/>
                    <a:pt x="472" y="411"/>
                    <a:pt x="482" y="410"/>
                  </a:cubicBezTo>
                  <a:cubicBezTo>
                    <a:pt x="490" y="408"/>
                    <a:pt x="499" y="402"/>
                    <a:pt x="504" y="400"/>
                  </a:cubicBezTo>
                  <a:cubicBezTo>
                    <a:pt x="510" y="398"/>
                    <a:pt x="526" y="398"/>
                    <a:pt x="526" y="398"/>
                  </a:cubicBezTo>
                  <a:cubicBezTo>
                    <a:pt x="530" y="390"/>
                    <a:pt x="530" y="390"/>
                    <a:pt x="530" y="390"/>
                  </a:cubicBezTo>
                  <a:cubicBezTo>
                    <a:pt x="536" y="401"/>
                    <a:pt x="536" y="401"/>
                    <a:pt x="536" y="401"/>
                  </a:cubicBezTo>
                  <a:cubicBezTo>
                    <a:pt x="542" y="402"/>
                    <a:pt x="542" y="402"/>
                    <a:pt x="542" y="402"/>
                  </a:cubicBezTo>
                  <a:cubicBezTo>
                    <a:pt x="540" y="409"/>
                    <a:pt x="540" y="409"/>
                    <a:pt x="540" y="409"/>
                  </a:cubicBezTo>
                  <a:cubicBezTo>
                    <a:pt x="521" y="418"/>
                    <a:pt x="521" y="418"/>
                    <a:pt x="521" y="418"/>
                  </a:cubicBezTo>
                  <a:cubicBezTo>
                    <a:pt x="520" y="423"/>
                    <a:pt x="520" y="423"/>
                    <a:pt x="520" y="423"/>
                  </a:cubicBezTo>
                  <a:cubicBezTo>
                    <a:pt x="509" y="431"/>
                    <a:pt x="509" y="431"/>
                    <a:pt x="509" y="431"/>
                  </a:cubicBezTo>
                  <a:cubicBezTo>
                    <a:pt x="509" y="431"/>
                    <a:pt x="512" y="436"/>
                    <a:pt x="509" y="437"/>
                  </a:cubicBezTo>
                  <a:cubicBezTo>
                    <a:pt x="507" y="439"/>
                    <a:pt x="503" y="440"/>
                    <a:pt x="503" y="440"/>
                  </a:cubicBezTo>
                  <a:cubicBezTo>
                    <a:pt x="496" y="455"/>
                    <a:pt x="496" y="455"/>
                    <a:pt x="496" y="455"/>
                  </a:cubicBezTo>
                  <a:cubicBezTo>
                    <a:pt x="507" y="455"/>
                    <a:pt x="507" y="455"/>
                    <a:pt x="507" y="455"/>
                  </a:cubicBezTo>
                  <a:cubicBezTo>
                    <a:pt x="507" y="455"/>
                    <a:pt x="510" y="449"/>
                    <a:pt x="514" y="449"/>
                  </a:cubicBezTo>
                  <a:cubicBezTo>
                    <a:pt x="517" y="448"/>
                    <a:pt x="521" y="450"/>
                    <a:pt x="521" y="450"/>
                  </a:cubicBezTo>
                  <a:cubicBezTo>
                    <a:pt x="524" y="444"/>
                    <a:pt x="524" y="444"/>
                    <a:pt x="524" y="444"/>
                  </a:cubicBezTo>
                  <a:cubicBezTo>
                    <a:pt x="524" y="444"/>
                    <a:pt x="522" y="451"/>
                    <a:pt x="530" y="454"/>
                  </a:cubicBezTo>
                  <a:cubicBezTo>
                    <a:pt x="536" y="458"/>
                    <a:pt x="537" y="452"/>
                    <a:pt x="543" y="453"/>
                  </a:cubicBezTo>
                  <a:cubicBezTo>
                    <a:pt x="550" y="454"/>
                    <a:pt x="555" y="464"/>
                    <a:pt x="556" y="471"/>
                  </a:cubicBezTo>
                  <a:cubicBezTo>
                    <a:pt x="557" y="479"/>
                    <a:pt x="558" y="487"/>
                    <a:pt x="558" y="487"/>
                  </a:cubicBezTo>
                  <a:cubicBezTo>
                    <a:pt x="554" y="488"/>
                    <a:pt x="554" y="488"/>
                    <a:pt x="554" y="488"/>
                  </a:cubicBezTo>
                  <a:cubicBezTo>
                    <a:pt x="555" y="493"/>
                    <a:pt x="555" y="493"/>
                    <a:pt x="555" y="493"/>
                  </a:cubicBezTo>
                  <a:cubicBezTo>
                    <a:pt x="555" y="493"/>
                    <a:pt x="564" y="500"/>
                    <a:pt x="573" y="498"/>
                  </a:cubicBezTo>
                  <a:cubicBezTo>
                    <a:pt x="583" y="496"/>
                    <a:pt x="594" y="485"/>
                    <a:pt x="597" y="480"/>
                  </a:cubicBezTo>
                  <a:cubicBezTo>
                    <a:pt x="599" y="473"/>
                    <a:pt x="596" y="468"/>
                    <a:pt x="606" y="460"/>
                  </a:cubicBezTo>
                  <a:cubicBezTo>
                    <a:pt x="616" y="451"/>
                    <a:pt x="618" y="450"/>
                    <a:pt x="623" y="451"/>
                  </a:cubicBezTo>
                  <a:cubicBezTo>
                    <a:pt x="629" y="453"/>
                    <a:pt x="627" y="446"/>
                    <a:pt x="629" y="441"/>
                  </a:cubicBezTo>
                  <a:cubicBezTo>
                    <a:pt x="631" y="438"/>
                    <a:pt x="635" y="438"/>
                    <a:pt x="635" y="438"/>
                  </a:cubicBezTo>
                  <a:cubicBezTo>
                    <a:pt x="635" y="438"/>
                    <a:pt x="631" y="424"/>
                    <a:pt x="638" y="424"/>
                  </a:cubicBezTo>
                  <a:cubicBezTo>
                    <a:pt x="646" y="424"/>
                    <a:pt x="647" y="432"/>
                    <a:pt x="655" y="429"/>
                  </a:cubicBezTo>
                  <a:cubicBezTo>
                    <a:pt x="665" y="425"/>
                    <a:pt x="663" y="421"/>
                    <a:pt x="665" y="421"/>
                  </a:cubicBezTo>
                  <a:cubicBezTo>
                    <a:pt x="668" y="420"/>
                    <a:pt x="680" y="418"/>
                    <a:pt x="679" y="414"/>
                  </a:cubicBezTo>
                  <a:cubicBezTo>
                    <a:pt x="678" y="409"/>
                    <a:pt x="671" y="406"/>
                    <a:pt x="672" y="403"/>
                  </a:cubicBezTo>
                  <a:cubicBezTo>
                    <a:pt x="674" y="400"/>
                    <a:pt x="681" y="398"/>
                    <a:pt x="680" y="393"/>
                  </a:cubicBezTo>
                  <a:cubicBezTo>
                    <a:pt x="678" y="390"/>
                    <a:pt x="669" y="390"/>
                    <a:pt x="662" y="392"/>
                  </a:cubicBezTo>
                  <a:cubicBezTo>
                    <a:pt x="655" y="395"/>
                    <a:pt x="655" y="402"/>
                    <a:pt x="652" y="403"/>
                  </a:cubicBezTo>
                  <a:cubicBezTo>
                    <a:pt x="650" y="405"/>
                    <a:pt x="646" y="400"/>
                    <a:pt x="643" y="403"/>
                  </a:cubicBezTo>
                  <a:cubicBezTo>
                    <a:pt x="639" y="406"/>
                    <a:pt x="639" y="417"/>
                    <a:pt x="633" y="418"/>
                  </a:cubicBezTo>
                  <a:cubicBezTo>
                    <a:pt x="625" y="419"/>
                    <a:pt x="608" y="419"/>
                    <a:pt x="608" y="419"/>
                  </a:cubicBezTo>
                  <a:cubicBezTo>
                    <a:pt x="608" y="419"/>
                    <a:pt x="614" y="411"/>
                    <a:pt x="608" y="405"/>
                  </a:cubicBezTo>
                  <a:cubicBezTo>
                    <a:pt x="603" y="399"/>
                    <a:pt x="590" y="400"/>
                    <a:pt x="590" y="400"/>
                  </a:cubicBezTo>
                  <a:cubicBezTo>
                    <a:pt x="588" y="395"/>
                    <a:pt x="588" y="395"/>
                    <a:pt x="588" y="395"/>
                  </a:cubicBezTo>
                  <a:cubicBezTo>
                    <a:pt x="583" y="401"/>
                    <a:pt x="583" y="401"/>
                    <a:pt x="583" y="401"/>
                  </a:cubicBezTo>
                  <a:cubicBezTo>
                    <a:pt x="590" y="388"/>
                    <a:pt x="590" y="388"/>
                    <a:pt x="590" y="388"/>
                  </a:cubicBezTo>
                  <a:cubicBezTo>
                    <a:pt x="587" y="386"/>
                    <a:pt x="587" y="386"/>
                    <a:pt x="587" y="386"/>
                  </a:cubicBezTo>
                  <a:cubicBezTo>
                    <a:pt x="579" y="397"/>
                    <a:pt x="579" y="397"/>
                    <a:pt x="579" y="397"/>
                  </a:cubicBezTo>
                  <a:cubicBezTo>
                    <a:pt x="579" y="397"/>
                    <a:pt x="584" y="386"/>
                    <a:pt x="583" y="386"/>
                  </a:cubicBezTo>
                  <a:cubicBezTo>
                    <a:pt x="581" y="387"/>
                    <a:pt x="576" y="389"/>
                    <a:pt x="576" y="389"/>
                  </a:cubicBezTo>
                  <a:cubicBezTo>
                    <a:pt x="576" y="389"/>
                    <a:pt x="571" y="387"/>
                    <a:pt x="568" y="387"/>
                  </a:cubicBezTo>
                  <a:cubicBezTo>
                    <a:pt x="564" y="387"/>
                    <a:pt x="562" y="391"/>
                    <a:pt x="562" y="391"/>
                  </a:cubicBezTo>
                  <a:cubicBezTo>
                    <a:pt x="554" y="388"/>
                    <a:pt x="554" y="388"/>
                    <a:pt x="554" y="388"/>
                  </a:cubicBezTo>
                  <a:cubicBezTo>
                    <a:pt x="554" y="388"/>
                    <a:pt x="549" y="392"/>
                    <a:pt x="542" y="388"/>
                  </a:cubicBezTo>
                  <a:cubicBezTo>
                    <a:pt x="536" y="384"/>
                    <a:pt x="538" y="381"/>
                    <a:pt x="542" y="379"/>
                  </a:cubicBezTo>
                  <a:cubicBezTo>
                    <a:pt x="547" y="379"/>
                    <a:pt x="553" y="385"/>
                    <a:pt x="553" y="385"/>
                  </a:cubicBezTo>
                  <a:cubicBezTo>
                    <a:pt x="556" y="378"/>
                    <a:pt x="556" y="378"/>
                    <a:pt x="556" y="378"/>
                  </a:cubicBezTo>
                  <a:cubicBezTo>
                    <a:pt x="553" y="372"/>
                    <a:pt x="553" y="372"/>
                    <a:pt x="553" y="372"/>
                  </a:cubicBezTo>
                  <a:cubicBezTo>
                    <a:pt x="562" y="378"/>
                    <a:pt x="562" y="378"/>
                    <a:pt x="562" y="378"/>
                  </a:cubicBezTo>
                  <a:cubicBezTo>
                    <a:pt x="572" y="377"/>
                    <a:pt x="572" y="377"/>
                    <a:pt x="572" y="377"/>
                  </a:cubicBezTo>
                  <a:cubicBezTo>
                    <a:pt x="574" y="385"/>
                    <a:pt x="574" y="385"/>
                    <a:pt x="574" y="385"/>
                  </a:cubicBezTo>
                  <a:cubicBezTo>
                    <a:pt x="578" y="385"/>
                    <a:pt x="578" y="385"/>
                    <a:pt x="578" y="385"/>
                  </a:cubicBezTo>
                  <a:cubicBezTo>
                    <a:pt x="578" y="371"/>
                    <a:pt x="578" y="371"/>
                    <a:pt x="578" y="371"/>
                  </a:cubicBezTo>
                  <a:cubicBezTo>
                    <a:pt x="582" y="379"/>
                    <a:pt x="582" y="379"/>
                    <a:pt x="582" y="379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3" y="367"/>
                    <a:pt x="583" y="367"/>
                    <a:pt x="583" y="367"/>
                  </a:cubicBezTo>
                  <a:cubicBezTo>
                    <a:pt x="583" y="367"/>
                    <a:pt x="592" y="369"/>
                    <a:pt x="595" y="361"/>
                  </a:cubicBezTo>
                  <a:cubicBezTo>
                    <a:pt x="597" y="353"/>
                    <a:pt x="594" y="348"/>
                    <a:pt x="594" y="348"/>
                  </a:cubicBezTo>
                  <a:cubicBezTo>
                    <a:pt x="602" y="353"/>
                    <a:pt x="602" y="353"/>
                    <a:pt x="602" y="353"/>
                  </a:cubicBezTo>
                  <a:cubicBezTo>
                    <a:pt x="603" y="350"/>
                    <a:pt x="603" y="350"/>
                    <a:pt x="603" y="350"/>
                  </a:cubicBezTo>
                  <a:cubicBezTo>
                    <a:pt x="592" y="336"/>
                    <a:pt x="592" y="336"/>
                    <a:pt x="592" y="336"/>
                  </a:cubicBezTo>
                  <a:cubicBezTo>
                    <a:pt x="592" y="336"/>
                    <a:pt x="600" y="344"/>
                    <a:pt x="606" y="343"/>
                  </a:cubicBezTo>
                  <a:cubicBezTo>
                    <a:pt x="613" y="342"/>
                    <a:pt x="615" y="323"/>
                    <a:pt x="622" y="323"/>
                  </a:cubicBezTo>
                  <a:cubicBezTo>
                    <a:pt x="629" y="323"/>
                    <a:pt x="636" y="323"/>
                    <a:pt x="638" y="321"/>
                  </a:cubicBezTo>
                  <a:cubicBezTo>
                    <a:pt x="640" y="319"/>
                    <a:pt x="641" y="314"/>
                    <a:pt x="641" y="314"/>
                  </a:cubicBezTo>
                  <a:cubicBezTo>
                    <a:pt x="649" y="306"/>
                    <a:pt x="649" y="306"/>
                    <a:pt x="649" y="306"/>
                  </a:cubicBezTo>
                  <a:cubicBezTo>
                    <a:pt x="657" y="308"/>
                    <a:pt x="657" y="308"/>
                    <a:pt x="657" y="308"/>
                  </a:cubicBezTo>
                  <a:cubicBezTo>
                    <a:pt x="658" y="305"/>
                    <a:pt x="658" y="305"/>
                    <a:pt x="658" y="305"/>
                  </a:cubicBezTo>
                  <a:cubicBezTo>
                    <a:pt x="657" y="299"/>
                    <a:pt x="657" y="299"/>
                    <a:pt x="657" y="299"/>
                  </a:cubicBezTo>
                  <a:cubicBezTo>
                    <a:pt x="669" y="288"/>
                    <a:pt x="669" y="288"/>
                    <a:pt x="669" y="288"/>
                  </a:cubicBezTo>
                  <a:cubicBezTo>
                    <a:pt x="669" y="288"/>
                    <a:pt x="676" y="288"/>
                    <a:pt x="678" y="285"/>
                  </a:cubicBezTo>
                  <a:cubicBezTo>
                    <a:pt x="680" y="282"/>
                    <a:pt x="674" y="273"/>
                    <a:pt x="681" y="272"/>
                  </a:cubicBezTo>
                  <a:cubicBezTo>
                    <a:pt x="687" y="269"/>
                    <a:pt x="690" y="271"/>
                    <a:pt x="690" y="271"/>
                  </a:cubicBezTo>
                  <a:cubicBezTo>
                    <a:pt x="690" y="271"/>
                    <a:pt x="706" y="267"/>
                    <a:pt x="707" y="263"/>
                  </a:cubicBezTo>
                  <a:cubicBezTo>
                    <a:pt x="709" y="259"/>
                    <a:pt x="706" y="253"/>
                    <a:pt x="702" y="246"/>
                  </a:cubicBezTo>
                  <a:cubicBezTo>
                    <a:pt x="698" y="240"/>
                    <a:pt x="698" y="227"/>
                    <a:pt x="704" y="224"/>
                  </a:cubicBezTo>
                  <a:cubicBezTo>
                    <a:pt x="711" y="220"/>
                    <a:pt x="716" y="217"/>
                    <a:pt x="716" y="214"/>
                  </a:cubicBezTo>
                  <a:cubicBezTo>
                    <a:pt x="715" y="210"/>
                    <a:pt x="714" y="205"/>
                    <a:pt x="721" y="202"/>
                  </a:cubicBezTo>
                  <a:cubicBezTo>
                    <a:pt x="729" y="200"/>
                    <a:pt x="756" y="197"/>
                    <a:pt x="755" y="190"/>
                  </a:cubicBezTo>
                  <a:cubicBezTo>
                    <a:pt x="755" y="184"/>
                    <a:pt x="750" y="180"/>
                    <a:pt x="750" y="180"/>
                  </a:cubicBezTo>
                  <a:cubicBezTo>
                    <a:pt x="753" y="177"/>
                    <a:pt x="753" y="177"/>
                    <a:pt x="753" y="177"/>
                  </a:cubicBezTo>
                  <a:cubicBezTo>
                    <a:pt x="752" y="163"/>
                    <a:pt x="752" y="163"/>
                    <a:pt x="752" y="163"/>
                  </a:cubicBezTo>
                  <a:cubicBezTo>
                    <a:pt x="747" y="162"/>
                    <a:pt x="747" y="162"/>
                    <a:pt x="747" y="162"/>
                  </a:cubicBezTo>
                  <a:cubicBezTo>
                    <a:pt x="747" y="162"/>
                    <a:pt x="751" y="154"/>
                    <a:pt x="744" y="150"/>
                  </a:cubicBezTo>
                  <a:cubicBezTo>
                    <a:pt x="737" y="146"/>
                    <a:pt x="731" y="147"/>
                    <a:pt x="731" y="147"/>
                  </a:cubicBezTo>
                  <a:cubicBezTo>
                    <a:pt x="731" y="132"/>
                    <a:pt x="731" y="132"/>
                    <a:pt x="731" y="132"/>
                  </a:cubicBezTo>
                  <a:cubicBezTo>
                    <a:pt x="740" y="129"/>
                    <a:pt x="740" y="129"/>
                    <a:pt x="740" y="129"/>
                  </a:cubicBezTo>
                  <a:cubicBezTo>
                    <a:pt x="740" y="124"/>
                    <a:pt x="740" y="124"/>
                    <a:pt x="740" y="124"/>
                  </a:cubicBezTo>
                  <a:cubicBezTo>
                    <a:pt x="723" y="125"/>
                    <a:pt x="723" y="125"/>
                    <a:pt x="723" y="125"/>
                  </a:cubicBezTo>
                  <a:cubicBezTo>
                    <a:pt x="723" y="119"/>
                    <a:pt x="723" y="119"/>
                    <a:pt x="723" y="119"/>
                  </a:cubicBezTo>
                  <a:cubicBezTo>
                    <a:pt x="723" y="119"/>
                    <a:pt x="736" y="109"/>
                    <a:pt x="734" y="101"/>
                  </a:cubicBezTo>
                  <a:cubicBezTo>
                    <a:pt x="731" y="92"/>
                    <a:pt x="725" y="89"/>
                    <a:pt x="725" y="89"/>
                  </a:cubicBezTo>
                  <a:cubicBezTo>
                    <a:pt x="725" y="78"/>
                    <a:pt x="725" y="78"/>
                    <a:pt x="725" y="78"/>
                  </a:cubicBezTo>
                  <a:cubicBezTo>
                    <a:pt x="719" y="78"/>
                    <a:pt x="719" y="78"/>
                    <a:pt x="719" y="78"/>
                  </a:cubicBezTo>
                  <a:cubicBezTo>
                    <a:pt x="717" y="85"/>
                    <a:pt x="717" y="85"/>
                    <a:pt x="717" y="85"/>
                  </a:cubicBezTo>
                  <a:cubicBezTo>
                    <a:pt x="717" y="85"/>
                    <a:pt x="711" y="87"/>
                    <a:pt x="706" y="85"/>
                  </a:cubicBezTo>
                  <a:cubicBezTo>
                    <a:pt x="702" y="83"/>
                    <a:pt x="700" y="79"/>
                    <a:pt x="700" y="79"/>
                  </a:cubicBezTo>
                  <a:cubicBezTo>
                    <a:pt x="693" y="79"/>
                    <a:pt x="693" y="79"/>
                    <a:pt x="693" y="79"/>
                  </a:cubicBezTo>
                  <a:cubicBezTo>
                    <a:pt x="691" y="83"/>
                    <a:pt x="691" y="83"/>
                    <a:pt x="691" y="83"/>
                  </a:cubicBezTo>
                  <a:cubicBezTo>
                    <a:pt x="691" y="83"/>
                    <a:pt x="686" y="84"/>
                    <a:pt x="685" y="82"/>
                  </a:cubicBezTo>
                  <a:cubicBezTo>
                    <a:pt x="684" y="79"/>
                    <a:pt x="681" y="75"/>
                    <a:pt x="681" y="75"/>
                  </a:cubicBezTo>
                  <a:cubicBezTo>
                    <a:pt x="676" y="76"/>
                    <a:pt x="676" y="76"/>
                    <a:pt x="676" y="76"/>
                  </a:cubicBezTo>
                  <a:cubicBezTo>
                    <a:pt x="674" y="84"/>
                    <a:pt x="674" y="84"/>
                    <a:pt x="674" y="84"/>
                  </a:cubicBezTo>
                  <a:cubicBezTo>
                    <a:pt x="666" y="84"/>
                    <a:pt x="666" y="84"/>
                    <a:pt x="666" y="84"/>
                  </a:cubicBezTo>
                  <a:cubicBezTo>
                    <a:pt x="656" y="78"/>
                    <a:pt x="656" y="78"/>
                    <a:pt x="656" y="78"/>
                  </a:cubicBezTo>
                  <a:cubicBezTo>
                    <a:pt x="652" y="84"/>
                    <a:pt x="652" y="84"/>
                    <a:pt x="652" y="84"/>
                  </a:cubicBezTo>
                  <a:cubicBezTo>
                    <a:pt x="637" y="79"/>
                    <a:pt x="637" y="79"/>
                    <a:pt x="637" y="79"/>
                  </a:cubicBezTo>
                  <a:cubicBezTo>
                    <a:pt x="637" y="89"/>
                    <a:pt x="637" y="89"/>
                    <a:pt x="637" y="89"/>
                  </a:cubicBezTo>
                  <a:cubicBezTo>
                    <a:pt x="634" y="92"/>
                    <a:pt x="634" y="92"/>
                    <a:pt x="634" y="92"/>
                  </a:cubicBezTo>
                  <a:cubicBezTo>
                    <a:pt x="629" y="89"/>
                    <a:pt x="629" y="89"/>
                    <a:pt x="629" y="89"/>
                  </a:cubicBezTo>
                  <a:cubicBezTo>
                    <a:pt x="619" y="89"/>
                    <a:pt x="619" y="89"/>
                    <a:pt x="619" y="89"/>
                  </a:cubicBezTo>
                  <a:cubicBezTo>
                    <a:pt x="609" y="79"/>
                    <a:pt x="609" y="79"/>
                    <a:pt x="609" y="79"/>
                  </a:cubicBezTo>
                  <a:cubicBezTo>
                    <a:pt x="608" y="75"/>
                    <a:pt x="608" y="75"/>
                    <a:pt x="608" y="75"/>
                  </a:cubicBezTo>
                  <a:cubicBezTo>
                    <a:pt x="603" y="74"/>
                    <a:pt x="603" y="74"/>
                    <a:pt x="603" y="74"/>
                  </a:cubicBezTo>
                  <a:cubicBezTo>
                    <a:pt x="599" y="69"/>
                    <a:pt x="599" y="69"/>
                    <a:pt x="599" y="69"/>
                  </a:cubicBezTo>
                  <a:cubicBezTo>
                    <a:pt x="589" y="80"/>
                    <a:pt x="589" y="80"/>
                    <a:pt x="589" y="80"/>
                  </a:cubicBezTo>
                  <a:cubicBezTo>
                    <a:pt x="589" y="80"/>
                    <a:pt x="578" y="84"/>
                    <a:pt x="576" y="87"/>
                  </a:cubicBezTo>
                  <a:cubicBezTo>
                    <a:pt x="575" y="91"/>
                    <a:pt x="572" y="98"/>
                    <a:pt x="572" y="98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6" y="91"/>
                    <a:pt x="566" y="91"/>
                    <a:pt x="566" y="91"/>
                  </a:cubicBezTo>
                  <a:cubicBezTo>
                    <a:pt x="559" y="91"/>
                    <a:pt x="559" y="91"/>
                    <a:pt x="559" y="91"/>
                  </a:cubicBezTo>
                  <a:cubicBezTo>
                    <a:pt x="559" y="91"/>
                    <a:pt x="559" y="95"/>
                    <a:pt x="556" y="95"/>
                  </a:cubicBezTo>
                  <a:cubicBezTo>
                    <a:pt x="553" y="95"/>
                    <a:pt x="553" y="88"/>
                    <a:pt x="548" y="89"/>
                  </a:cubicBezTo>
                  <a:cubicBezTo>
                    <a:pt x="542" y="90"/>
                    <a:pt x="541" y="92"/>
                    <a:pt x="535" y="96"/>
                  </a:cubicBezTo>
                  <a:cubicBezTo>
                    <a:pt x="530" y="101"/>
                    <a:pt x="514" y="89"/>
                    <a:pt x="514" y="89"/>
                  </a:cubicBezTo>
                  <a:cubicBezTo>
                    <a:pt x="516" y="84"/>
                    <a:pt x="516" y="84"/>
                    <a:pt x="516" y="84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3" y="68"/>
                    <a:pt x="506" y="60"/>
                    <a:pt x="505" y="60"/>
                  </a:cubicBezTo>
                  <a:cubicBezTo>
                    <a:pt x="504" y="60"/>
                    <a:pt x="500" y="59"/>
                    <a:pt x="500" y="59"/>
                  </a:cubicBezTo>
                  <a:cubicBezTo>
                    <a:pt x="494" y="63"/>
                    <a:pt x="494" y="63"/>
                    <a:pt x="494" y="63"/>
                  </a:cubicBezTo>
                  <a:cubicBezTo>
                    <a:pt x="494" y="63"/>
                    <a:pt x="494" y="54"/>
                    <a:pt x="489" y="54"/>
                  </a:cubicBezTo>
                  <a:cubicBezTo>
                    <a:pt x="484" y="54"/>
                    <a:pt x="474" y="64"/>
                    <a:pt x="474" y="64"/>
                  </a:cubicBezTo>
                  <a:cubicBezTo>
                    <a:pt x="468" y="60"/>
                    <a:pt x="468" y="60"/>
                    <a:pt x="468" y="60"/>
                  </a:cubicBezTo>
                  <a:cubicBezTo>
                    <a:pt x="454" y="63"/>
                    <a:pt x="454" y="63"/>
                    <a:pt x="454" y="63"/>
                  </a:cubicBezTo>
                  <a:cubicBezTo>
                    <a:pt x="455" y="56"/>
                    <a:pt x="455" y="56"/>
                    <a:pt x="455" y="56"/>
                  </a:cubicBezTo>
                  <a:cubicBezTo>
                    <a:pt x="450" y="56"/>
                    <a:pt x="450" y="56"/>
                    <a:pt x="450" y="56"/>
                  </a:cubicBezTo>
                  <a:cubicBezTo>
                    <a:pt x="450" y="56"/>
                    <a:pt x="452" y="48"/>
                    <a:pt x="447" y="45"/>
                  </a:cubicBezTo>
                  <a:cubicBezTo>
                    <a:pt x="442" y="41"/>
                    <a:pt x="439" y="40"/>
                    <a:pt x="439" y="40"/>
                  </a:cubicBezTo>
                  <a:cubicBezTo>
                    <a:pt x="439" y="40"/>
                    <a:pt x="457" y="36"/>
                    <a:pt x="454" y="30"/>
                  </a:cubicBezTo>
                  <a:cubicBezTo>
                    <a:pt x="451" y="26"/>
                    <a:pt x="439" y="25"/>
                    <a:pt x="435" y="20"/>
                  </a:cubicBezTo>
                  <a:cubicBezTo>
                    <a:pt x="431" y="14"/>
                    <a:pt x="431" y="7"/>
                    <a:pt x="431" y="7"/>
                  </a:cubicBezTo>
                  <a:cubicBezTo>
                    <a:pt x="422" y="6"/>
                    <a:pt x="422" y="6"/>
                    <a:pt x="422" y="6"/>
                  </a:cubicBezTo>
                  <a:cubicBezTo>
                    <a:pt x="422" y="6"/>
                    <a:pt x="423" y="0"/>
                    <a:pt x="415" y="0"/>
                  </a:cubicBezTo>
                  <a:cubicBezTo>
                    <a:pt x="407" y="1"/>
                    <a:pt x="407" y="7"/>
                    <a:pt x="407" y="7"/>
                  </a:cubicBezTo>
                  <a:cubicBezTo>
                    <a:pt x="394" y="7"/>
                    <a:pt x="394" y="7"/>
                    <a:pt x="394" y="7"/>
                  </a:cubicBezTo>
                  <a:cubicBezTo>
                    <a:pt x="394" y="7"/>
                    <a:pt x="388" y="19"/>
                    <a:pt x="384" y="20"/>
                  </a:cubicBezTo>
                  <a:cubicBezTo>
                    <a:pt x="379" y="21"/>
                    <a:pt x="362" y="20"/>
                    <a:pt x="362" y="20"/>
                  </a:cubicBezTo>
                  <a:cubicBezTo>
                    <a:pt x="362" y="20"/>
                    <a:pt x="363" y="35"/>
                    <a:pt x="358" y="38"/>
                  </a:cubicBezTo>
                  <a:cubicBezTo>
                    <a:pt x="355" y="41"/>
                    <a:pt x="348" y="40"/>
                    <a:pt x="344" y="40"/>
                  </a:cubicBezTo>
                  <a:cubicBezTo>
                    <a:pt x="352" y="46"/>
                    <a:pt x="352" y="46"/>
                    <a:pt x="352" y="46"/>
                  </a:cubicBezTo>
                  <a:cubicBezTo>
                    <a:pt x="348" y="50"/>
                    <a:pt x="348" y="50"/>
                    <a:pt x="348" y="50"/>
                  </a:cubicBezTo>
                  <a:lnTo>
                    <a:pt x="338" y="50"/>
                  </a:ln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47" name="Freeform 203"/>
            <p:cNvSpPr>
              <a:spLocks noEditPoints="1"/>
            </p:cNvSpPr>
            <p:nvPr/>
          </p:nvSpPr>
          <p:spPr bwMode="auto">
            <a:xfrm>
              <a:off x="1840" y="884"/>
              <a:ext cx="383" cy="315"/>
            </a:xfrm>
            <a:custGeom>
              <a:avLst/>
              <a:gdLst>
                <a:gd name="T0" fmla="*/ 2601669 w 285"/>
                <a:gd name="T1" fmla="*/ 1193977 h 235"/>
                <a:gd name="T2" fmla="*/ 2498154 w 285"/>
                <a:gd name="T3" fmla="*/ 990113 h 235"/>
                <a:gd name="T4" fmla="*/ 2554614 w 285"/>
                <a:gd name="T5" fmla="*/ 861205 h 235"/>
                <a:gd name="T6" fmla="*/ 2407336 w 285"/>
                <a:gd name="T7" fmla="*/ 717717 h 235"/>
                <a:gd name="T8" fmla="*/ 2182001 w 285"/>
                <a:gd name="T9" fmla="*/ 783589 h 235"/>
                <a:gd name="T10" fmla="*/ 1963128 w 285"/>
                <a:gd name="T11" fmla="*/ 783589 h 235"/>
                <a:gd name="T12" fmla="*/ 1795337 w 285"/>
                <a:gd name="T13" fmla="*/ 622401 h 235"/>
                <a:gd name="T14" fmla="*/ 1692321 w 285"/>
                <a:gd name="T15" fmla="*/ 903117 h 235"/>
                <a:gd name="T16" fmla="*/ 1688185 w 285"/>
                <a:gd name="T17" fmla="*/ 662600 h 235"/>
                <a:gd name="T18" fmla="*/ 1612723 w 285"/>
                <a:gd name="T19" fmla="*/ 551061 h 235"/>
                <a:gd name="T20" fmla="*/ 1378369 w 285"/>
                <a:gd name="T21" fmla="*/ 717717 h 235"/>
                <a:gd name="T22" fmla="*/ 1335956 w 285"/>
                <a:gd name="T23" fmla="*/ 461043 h 235"/>
                <a:gd name="T24" fmla="*/ 1270860 w 285"/>
                <a:gd name="T25" fmla="*/ 473432 h 235"/>
                <a:gd name="T26" fmla="*/ 1098760 w 285"/>
                <a:gd name="T27" fmla="*/ 717717 h 235"/>
                <a:gd name="T28" fmla="*/ 1048787 w 285"/>
                <a:gd name="T29" fmla="*/ 662600 h 235"/>
                <a:gd name="T30" fmla="*/ 906663 w 285"/>
                <a:gd name="T31" fmla="*/ 717717 h 235"/>
                <a:gd name="T32" fmla="*/ 859922 w 285"/>
                <a:gd name="T33" fmla="*/ 662600 h 235"/>
                <a:gd name="T34" fmla="*/ 880004 w 285"/>
                <a:gd name="T35" fmla="*/ 473432 h 235"/>
                <a:gd name="T36" fmla="*/ 1029413 w 285"/>
                <a:gd name="T37" fmla="*/ 386567 h 235"/>
                <a:gd name="T38" fmla="*/ 992696 w 285"/>
                <a:gd name="T39" fmla="*/ 205249 h 235"/>
                <a:gd name="T40" fmla="*/ 924116 w 285"/>
                <a:gd name="T41" fmla="*/ 85222 h 235"/>
                <a:gd name="T42" fmla="*/ 766012 w 285"/>
                <a:gd name="T43" fmla="*/ 42832 h 235"/>
                <a:gd name="T44" fmla="*/ 841085 w 285"/>
                <a:gd name="T45" fmla="*/ 114234 h 235"/>
                <a:gd name="T46" fmla="*/ 829233 w 285"/>
                <a:gd name="T47" fmla="*/ 256600 h 235"/>
                <a:gd name="T48" fmla="*/ 751291 w 285"/>
                <a:gd name="T49" fmla="*/ 286129 h 235"/>
                <a:gd name="T50" fmla="*/ 695598 w 285"/>
                <a:gd name="T51" fmla="*/ 232998 h 235"/>
                <a:gd name="T52" fmla="*/ 674671 w 285"/>
                <a:gd name="T53" fmla="*/ 114234 h 235"/>
                <a:gd name="T54" fmla="*/ 502040 w 285"/>
                <a:gd name="T55" fmla="*/ 191432 h 235"/>
                <a:gd name="T56" fmla="*/ 542082 w 285"/>
                <a:gd name="T57" fmla="*/ 333017 h 235"/>
                <a:gd name="T58" fmla="*/ 366538 w 285"/>
                <a:gd name="T59" fmla="*/ 205249 h 235"/>
                <a:gd name="T60" fmla="*/ 286613 w 285"/>
                <a:gd name="T61" fmla="*/ 312316 h 235"/>
                <a:gd name="T62" fmla="*/ 286613 w 285"/>
                <a:gd name="T63" fmla="*/ 431618 h 235"/>
                <a:gd name="T64" fmla="*/ 570009 w 285"/>
                <a:gd name="T65" fmla="*/ 441798 h 235"/>
                <a:gd name="T66" fmla="*/ 687658 w 285"/>
                <a:gd name="T67" fmla="*/ 561150 h 235"/>
                <a:gd name="T68" fmla="*/ 687658 w 285"/>
                <a:gd name="T69" fmla="*/ 662600 h 235"/>
                <a:gd name="T70" fmla="*/ 661953 w 285"/>
                <a:gd name="T71" fmla="*/ 766264 h 235"/>
                <a:gd name="T72" fmla="*/ 424158 w 285"/>
                <a:gd name="T73" fmla="*/ 766264 h 235"/>
                <a:gd name="T74" fmla="*/ 296540 w 285"/>
                <a:gd name="T75" fmla="*/ 730319 h 235"/>
                <a:gd name="T76" fmla="*/ 36209 w 285"/>
                <a:gd name="T77" fmla="*/ 738656 h 235"/>
                <a:gd name="T78" fmla="*/ 328681 w 285"/>
                <a:gd name="T79" fmla="*/ 850634 h 235"/>
                <a:gd name="T80" fmla="*/ 341676 w 285"/>
                <a:gd name="T81" fmla="*/ 1027120 h 235"/>
                <a:gd name="T82" fmla="*/ 459165 w 285"/>
                <a:gd name="T83" fmla="*/ 1064024 h 235"/>
                <a:gd name="T84" fmla="*/ 341676 w 285"/>
                <a:gd name="T85" fmla="*/ 1160657 h 235"/>
                <a:gd name="T86" fmla="*/ 341676 w 285"/>
                <a:gd name="T87" fmla="*/ 1238158 h 235"/>
                <a:gd name="T88" fmla="*/ 137329 w 285"/>
                <a:gd name="T89" fmla="*/ 1312193 h 235"/>
                <a:gd name="T90" fmla="*/ 0 w 285"/>
                <a:gd name="T91" fmla="*/ 1351472 h 235"/>
                <a:gd name="T92" fmla="*/ 272750 w 285"/>
                <a:gd name="T93" fmla="*/ 1480194 h 235"/>
                <a:gd name="T94" fmla="*/ 424158 w 285"/>
                <a:gd name="T95" fmla="*/ 1555774 h 235"/>
                <a:gd name="T96" fmla="*/ 523644 w 285"/>
                <a:gd name="T97" fmla="*/ 1708410 h 235"/>
                <a:gd name="T98" fmla="*/ 751291 w 285"/>
                <a:gd name="T99" fmla="*/ 1969220 h 235"/>
                <a:gd name="T100" fmla="*/ 1169474 w 285"/>
                <a:gd name="T101" fmla="*/ 1944287 h 235"/>
                <a:gd name="T102" fmla="*/ 1476579 w 285"/>
                <a:gd name="T103" fmla="*/ 1995056 h 235"/>
                <a:gd name="T104" fmla="*/ 1858940 w 285"/>
                <a:gd name="T105" fmla="*/ 1911775 h 235"/>
                <a:gd name="T106" fmla="*/ 2021849 w 285"/>
                <a:gd name="T107" fmla="*/ 1913031 h 235"/>
                <a:gd name="T108" fmla="*/ 2287062 w 285"/>
                <a:gd name="T109" fmla="*/ 1815628 h 235"/>
                <a:gd name="T110" fmla="*/ 2318154 w 285"/>
                <a:gd name="T111" fmla="*/ 1708410 h 235"/>
                <a:gd name="T112" fmla="*/ 2456545 w 285"/>
                <a:gd name="T113" fmla="*/ 1672776 h 235"/>
                <a:gd name="T114" fmla="*/ 2498340 w 285"/>
                <a:gd name="T115" fmla="*/ 1608773 h 235"/>
                <a:gd name="T116" fmla="*/ 2592876 w 285"/>
                <a:gd name="T117" fmla="*/ 1608773 h 235"/>
                <a:gd name="T118" fmla="*/ 2653316 w 285"/>
                <a:gd name="T119" fmla="*/ 1523198 h 235"/>
                <a:gd name="T120" fmla="*/ 2704534 w 285"/>
                <a:gd name="T121" fmla="*/ 1367120 h 235"/>
                <a:gd name="T122" fmla="*/ 476158 w 285"/>
                <a:gd name="T123" fmla="*/ 1809869 h 23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5"/>
                <a:gd name="T187" fmla="*/ 0 h 235"/>
                <a:gd name="T188" fmla="*/ 285 w 285"/>
                <a:gd name="T189" fmla="*/ 235 h 23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5" h="235">
                  <a:moveTo>
                    <a:pt x="284" y="155"/>
                  </a:moveTo>
                  <a:cubicBezTo>
                    <a:pt x="280" y="156"/>
                    <a:pt x="280" y="156"/>
                    <a:pt x="280" y="156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3"/>
                    <a:pt x="279" y="153"/>
                    <a:pt x="279" y="153"/>
                  </a:cubicBezTo>
                  <a:cubicBezTo>
                    <a:pt x="281" y="150"/>
                    <a:pt x="281" y="150"/>
                    <a:pt x="281" y="150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49"/>
                    <a:pt x="275" y="147"/>
                    <a:pt x="272" y="143"/>
                  </a:cubicBezTo>
                  <a:cubicBezTo>
                    <a:pt x="270" y="139"/>
                    <a:pt x="273" y="136"/>
                    <a:pt x="273" y="136"/>
                  </a:cubicBezTo>
                  <a:cubicBezTo>
                    <a:pt x="260" y="133"/>
                    <a:pt x="260" y="133"/>
                    <a:pt x="260" y="133"/>
                  </a:cubicBezTo>
                  <a:cubicBezTo>
                    <a:pt x="261" y="130"/>
                    <a:pt x="261" y="130"/>
                    <a:pt x="261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0" y="128"/>
                    <a:pt x="262" y="128"/>
                  </a:cubicBezTo>
                  <a:cubicBezTo>
                    <a:pt x="264" y="127"/>
                    <a:pt x="265" y="127"/>
                    <a:pt x="269" y="124"/>
                  </a:cubicBezTo>
                  <a:cubicBezTo>
                    <a:pt x="273" y="122"/>
                    <a:pt x="272" y="116"/>
                    <a:pt x="271" y="115"/>
                  </a:cubicBezTo>
                  <a:cubicBezTo>
                    <a:pt x="270" y="113"/>
                    <a:pt x="268" y="115"/>
                    <a:pt x="265" y="115"/>
                  </a:cubicBezTo>
                  <a:cubicBezTo>
                    <a:pt x="264" y="115"/>
                    <a:pt x="262" y="113"/>
                    <a:pt x="262" y="113"/>
                  </a:cubicBezTo>
                  <a:cubicBezTo>
                    <a:pt x="262" y="113"/>
                    <a:pt x="263" y="112"/>
                    <a:pt x="263" y="110"/>
                  </a:cubicBezTo>
                  <a:cubicBezTo>
                    <a:pt x="263" y="108"/>
                    <a:pt x="260" y="107"/>
                    <a:pt x="260" y="107"/>
                  </a:cubicBezTo>
                  <a:cubicBezTo>
                    <a:pt x="260" y="107"/>
                    <a:pt x="269" y="106"/>
                    <a:pt x="270" y="105"/>
                  </a:cubicBezTo>
                  <a:cubicBezTo>
                    <a:pt x="271" y="102"/>
                    <a:pt x="271" y="99"/>
                    <a:pt x="271" y="99"/>
                  </a:cubicBezTo>
                  <a:cubicBezTo>
                    <a:pt x="284" y="97"/>
                    <a:pt x="284" y="97"/>
                    <a:pt x="284" y="97"/>
                  </a:cubicBezTo>
                  <a:cubicBezTo>
                    <a:pt x="284" y="97"/>
                    <a:pt x="280" y="96"/>
                    <a:pt x="278" y="96"/>
                  </a:cubicBezTo>
                  <a:cubicBezTo>
                    <a:pt x="277" y="95"/>
                    <a:pt x="279" y="94"/>
                    <a:pt x="276" y="93"/>
                  </a:cubicBezTo>
                  <a:cubicBezTo>
                    <a:pt x="274" y="92"/>
                    <a:pt x="270" y="97"/>
                    <a:pt x="268" y="98"/>
                  </a:cubicBezTo>
                  <a:cubicBezTo>
                    <a:pt x="264" y="99"/>
                    <a:pt x="265" y="96"/>
                    <a:pt x="262" y="97"/>
                  </a:cubicBezTo>
                  <a:cubicBezTo>
                    <a:pt x="258" y="97"/>
                    <a:pt x="259" y="101"/>
                    <a:pt x="258" y="102"/>
                  </a:cubicBezTo>
                  <a:cubicBezTo>
                    <a:pt x="257" y="102"/>
                    <a:pt x="256" y="99"/>
                    <a:pt x="256" y="97"/>
                  </a:cubicBezTo>
                  <a:cubicBezTo>
                    <a:pt x="255" y="96"/>
                    <a:pt x="253" y="95"/>
                    <a:pt x="253" y="95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5" y="90"/>
                    <a:pt x="256" y="86"/>
                  </a:cubicBezTo>
                  <a:cubicBezTo>
                    <a:pt x="258" y="84"/>
                    <a:pt x="252" y="81"/>
                    <a:pt x="252" y="81"/>
                  </a:cubicBezTo>
                  <a:cubicBezTo>
                    <a:pt x="252" y="81"/>
                    <a:pt x="255" y="79"/>
                    <a:pt x="253" y="74"/>
                  </a:cubicBezTo>
                  <a:cubicBezTo>
                    <a:pt x="251" y="69"/>
                    <a:pt x="245" y="74"/>
                    <a:pt x="245" y="74"/>
                  </a:cubicBezTo>
                  <a:cubicBezTo>
                    <a:pt x="245" y="74"/>
                    <a:pt x="242" y="69"/>
                    <a:pt x="240" y="69"/>
                  </a:cubicBezTo>
                  <a:cubicBezTo>
                    <a:pt x="238" y="69"/>
                    <a:pt x="238" y="75"/>
                    <a:pt x="238" y="77"/>
                  </a:cubicBezTo>
                  <a:cubicBezTo>
                    <a:pt x="238" y="79"/>
                    <a:pt x="236" y="80"/>
                    <a:pt x="236" y="80"/>
                  </a:cubicBezTo>
                  <a:cubicBezTo>
                    <a:pt x="236" y="80"/>
                    <a:pt x="236" y="86"/>
                    <a:pt x="235" y="89"/>
                  </a:cubicBezTo>
                  <a:cubicBezTo>
                    <a:pt x="232" y="90"/>
                    <a:pt x="230" y="90"/>
                    <a:pt x="230" y="90"/>
                  </a:cubicBezTo>
                  <a:cubicBezTo>
                    <a:pt x="229" y="89"/>
                    <a:pt x="229" y="89"/>
                    <a:pt x="229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9"/>
                    <a:pt x="224" y="90"/>
                    <a:pt x="223" y="91"/>
                  </a:cubicBezTo>
                  <a:cubicBezTo>
                    <a:pt x="222" y="91"/>
                    <a:pt x="219" y="89"/>
                    <a:pt x="219" y="89"/>
                  </a:cubicBezTo>
                  <a:cubicBezTo>
                    <a:pt x="220" y="84"/>
                    <a:pt x="220" y="84"/>
                    <a:pt x="220" y="84"/>
                  </a:cubicBezTo>
                  <a:cubicBezTo>
                    <a:pt x="220" y="84"/>
                    <a:pt x="217" y="81"/>
                    <a:pt x="214" y="82"/>
                  </a:cubicBezTo>
                  <a:cubicBezTo>
                    <a:pt x="210" y="82"/>
                    <a:pt x="210" y="84"/>
                    <a:pt x="210" y="86"/>
                  </a:cubicBezTo>
                  <a:cubicBezTo>
                    <a:pt x="209" y="87"/>
                    <a:pt x="206" y="87"/>
                    <a:pt x="206" y="87"/>
                  </a:cubicBezTo>
                  <a:cubicBezTo>
                    <a:pt x="206" y="89"/>
                    <a:pt x="206" y="89"/>
                    <a:pt x="206" y="89"/>
                  </a:cubicBezTo>
                  <a:cubicBezTo>
                    <a:pt x="203" y="93"/>
                    <a:pt x="203" y="93"/>
                    <a:pt x="203" y="93"/>
                  </a:cubicBezTo>
                  <a:cubicBezTo>
                    <a:pt x="203" y="93"/>
                    <a:pt x="202" y="91"/>
                    <a:pt x="199" y="90"/>
                  </a:cubicBezTo>
                  <a:cubicBezTo>
                    <a:pt x="198" y="89"/>
                    <a:pt x="197" y="90"/>
                    <a:pt x="197" y="90"/>
                  </a:cubicBezTo>
                  <a:cubicBezTo>
                    <a:pt x="196" y="80"/>
                    <a:pt x="196" y="80"/>
                    <a:pt x="196" y="80"/>
                  </a:cubicBezTo>
                  <a:cubicBezTo>
                    <a:pt x="195" y="79"/>
                    <a:pt x="195" y="79"/>
                    <a:pt x="195" y="79"/>
                  </a:cubicBezTo>
                  <a:cubicBezTo>
                    <a:pt x="195" y="76"/>
                    <a:pt x="195" y="76"/>
                    <a:pt x="195" y="76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9" y="71"/>
                    <a:pt x="184" y="71"/>
                    <a:pt x="183" y="78"/>
                  </a:cubicBezTo>
                  <a:cubicBezTo>
                    <a:pt x="181" y="84"/>
                    <a:pt x="183" y="85"/>
                    <a:pt x="183" y="85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6" y="105"/>
                    <a:pt x="176" y="105"/>
                    <a:pt x="176" y="105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7" y="98"/>
                    <a:pt x="177" y="98"/>
                    <a:pt x="177" y="98"/>
                  </a:cubicBezTo>
                  <a:cubicBezTo>
                    <a:pt x="177" y="98"/>
                    <a:pt x="177" y="96"/>
                    <a:pt x="178" y="95"/>
                  </a:cubicBezTo>
                  <a:cubicBezTo>
                    <a:pt x="179" y="94"/>
                    <a:pt x="179" y="92"/>
                    <a:pt x="179" y="92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3"/>
                    <a:pt x="175" y="81"/>
                    <a:pt x="175" y="80"/>
                  </a:cubicBezTo>
                  <a:cubicBezTo>
                    <a:pt x="175" y="78"/>
                    <a:pt x="177" y="77"/>
                    <a:pt x="177" y="75"/>
                  </a:cubicBezTo>
                  <a:cubicBezTo>
                    <a:pt x="178" y="74"/>
                    <a:pt x="177" y="71"/>
                    <a:pt x="177" y="71"/>
                  </a:cubicBezTo>
                  <a:cubicBezTo>
                    <a:pt x="178" y="69"/>
                    <a:pt x="178" y="69"/>
                    <a:pt x="178" y="69"/>
                  </a:cubicBezTo>
                  <a:cubicBezTo>
                    <a:pt x="177" y="67"/>
                    <a:pt x="177" y="67"/>
                    <a:pt x="177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2" y="66"/>
                    <a:pt x="172" y="66"/>
                    <a:pt x="172" y="66"/>
                  </a:cubicBezTo>
                  <a:cubicBezTo>
                    <a:pt x="172" y="66"/>
                    <a:pt x="173" y="63"/>
                    <a:pt x="170" y="63"/>
                  </a:cubicBezTo>
                  <a:cubicBezTo>
                    <a:pt x="167" y="62"/>
                    <a:pt x="166" y="66"/>
                    <a:pt x="164" y="66"/>
                  </a:cubicBezTo>
                  <a:cubicBezTo>
                    <a:pt x="162" y="67"/>
                    <a:pt x="161" y="65"/>
                    <a:pt x="159" y="64"/>
                  </a:cubicBezTo>
                  <a:cubicBezTo>
                    <a:pt x="156" y="64"/>
                    <a:pt x="155" y="67"/>
                    <a:pt x="155" y="68"/>
                  </a:cubicBezTo>
                  <a:cubicBezTo>
                    <a:pt x="154" y="69"/>
                    <a:pt x="153" y="68"/>
                    <a:pt x="150" y="70"/>
                  </a:cubicBezTo>
                  <a:cubicBezTo>
                    <a:pt x="149" y="73"/>
                    <a:pt x="151" y="76"/>
                    <a:pt x="150" y="79"/>
                  </a:cubicBezTo>
                  <a:cubicBezTo>
                    <a:pt x="149" y="82"/>
                    <a:pt x="145" y="83"/>
                    <a:pt x="145" y="83"/>
                  </a:cubicBezTo>
                  <a:cubicBezTo>
                    <a:pt x="145" y="81"/>
                    <a:pt x="145" y="81"/>
                    <a:pt x="145" y="81"/>
                  </a:cubicBezTo>
                  <a:cubicBezTo>
                    <a:pt x="144" y="81"/>
                    <a:pt x="144" y="81"/>
                    <a:pt x="144" y="81"/>
                  </a:cubicBezTo>
                  <a:cubicBezTo>
                    <a:pt x="142" y="82"/>
                    <a:pt x="142" y="82"/>
                    <a:pt x="142" y="82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80"/>
                    <a:pt x="143" y="75"/>
                    <a:pt x="143" y="73"/>
                  </a:cubicBezTo>
                  <a:cubicBezTo>
                    <a:pt x="144" y="71"/>
                    <a:pt x="141" y="69"/>
                    <a:pt x="141" y="69"/>
                  </a:cubicBezTo>
                  <a:cubicBezTo>
                    <a:pt x="141" y="69"/>
                    <a:pt x="141" y="66"/>
                    <a:pt x="142" y="64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3" y="57"/>
                    <a:pt x="143" y="54"/>
                  </a:cubicBezTo>
                  <a:cubicBezTo>
                    <a:pt x="143" y="53"/>
                    <a:pt x="141" y="52"/>
                    <a:pt x="141" y="52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5" y="52"/>
                    <a:pt x="135" y="52"/>
                    <a:pt x="135" y="52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3" y="54"/>
                    <a:pt x="133" y="54"/>
                    <a:pt x="133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59"/>
                    <a:pt x="130" y="63"/>
                    <a:pt x="128" y="66"/>
                  </a:cubicBezTo>
                  <a:cubicBezTo>
                    <a:pt x="126" y="70"/>
                    <a:pt x="126" y="76"/>
                    <a:pt x="126" y="76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5" y="82"/>
                    <a:pt x="114" y="85"/>
                    <a:pt x="112" y="85"/>
                  </a:cubicBezTo>
                  <a:cubicBezTo>
                    <a:pt x="110" y="84"/>
                    <a:pt x="113" y="79"/>
                    <a:pt x="113" y="79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0" y="73"/>
                    <a:pt x="110" y="73"/>
                    <a:pt x="110" y="73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4" y="75"/>
                    <a:pt x="102" y="77"/>
                    <a:pt x="102" y="77"/>
                  </a:cubicBezTo>
                  <a:cubicBezTo>
                    <a:pt x="102" y="77"/>
                    <a:pt x="101" y="78"/>
                    <a:pt x="100" y="80"/>
                  </a:cubicBezTo>
                  <a:cubicBezTo>
                    <a:pt x="99" y="82"/>
                    <a:pt x="98" y="89"/>
                    <a:pt x="98" y="89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4" y="86"/>
                    <a:pt x="92" y="89"/>
                    <a:pt x="91" y="90"/>
                  </a:cubicBezTo>
                  <a:cubicBezTo>
                    <a:pt x="90" y="91"/>
                    <a:pt x="90" y="95"/>
                    <a:pt x="90" y="95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88" y="97"/>
                    <a:pt x="88" y="92"/>
                    <a:pt x="89" y="89"/>
                  </a:cubicBezTo>
                  <a:cubicBezTo>
                    <a:pt x="89" y="85"/>
                    <a:pt x="93" y="82"/>
                    <a:pt x="93" y="82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6" y="65"/>
                    <a:pt x="92" y="64"/>
                    <a:pt x="91" y="62"/>
                  </a:cubicBezTo>
                  <a:cubicBezTo>
                    <a:pt x="90" y="60"/>
                    <a:pt x="91" y="60"/>
                    <a:pt x="92" y="59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3" y="54"/>
                    <a:pt x="93" y="59"/>
                    <a:pt x="94" y="60"/>
                  </a:cubicBezTo>
                  <a:cubicBezTo>
                    <a:pt x="94" y="62"/>
                    <a:pt x="97" y="62"/>
                    <a:pt x="98" y="62"/>
                  </a:cubicBezTo>
                  <a:cubicBezTo>
                    <a:pt x="100" y="62"/>
                    <a:pt x="99" y="59"/>
                    <a:pt x="99" y="59"/>
                  </a:cubicBezTo>
                  <a:cubicBezTo>
                    <a:pt x="99" y="59"/>
                    <a:pt x="101" y="60"/>
                    <a:pt x="107" y="54"/>
                  </a:cubicBezTo>
                  <a:cubicBezTo>
                    <a:pt x="112" y="49"/>
                    <a:pt x="101" y="47"/>
                    <a:pt x="102" y="46"/>
                  </a:cubicBezTo>
                  <a:cubicBezTo>
                    <a:pt x="102" y="44"/>
                    <a:pt x="109" y="46"/>
                    <a:pt x="109" y="46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2" y="37"/>
                    <a:pt x="105" y="35"/>
                    <a:pt x="106" y="33"/>
                  </a:cubicBezTo>
                  <a:cubicBezTo>
                    <a:pt x="107" y="30"/>
                    <a:pt x="104" y="30"/>
                    <a:pt x="102" y="28"/>
                  </a:cubicBezTo>
                  <a:cubicBezTo>
                    <a:pt x="101" y="26"/>
                    <a:pt x="104" y="23"/>
                    <a:pt x="104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9"/>
                    <a:pt x="99" y="17"/>
                    <a:pt x="100" y="16"/>
                  </a:cubicBezTo>
                  <a:cubicBezTo>
                    <a:pt x="102" y="14"/>
                    <a:pt x="98" y="12"/>
                    <a:pt x="98" y="12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3" y="5"/>
                    <a:pt x="81" y="5"/>
                  </a:cubicBezTo>
                  <a:cubicBezTo>
                    <a:pt x="80" y="6"/>
                    <a:pt x="79" y="3"/>
                    <a:pt x="79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6"/>
                    <a:pt x="80" y="8"/>
                  </a:cubicBezTo>
                  <a:cubicBezTo>
                    <a:pt x="83" y="11"/>
                    <a:pt x="87" y="8"/>
                    <a:pt x="87" y="8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1" y="16"/>
                    <a:pt x="92" y="19"/>
                    <a:pt x="91" y="18"/>
                  </a:cubicBezTo>
                  <a:cubicBezTo>
                    <a:pt x="89" y="17"/>
                    <a:pt x="87" y="17"/>
                    <a:pt x="85" y="15"/>
                  </a:cubicBezTo>
                  <a:cubicBezTo>
                    <a:pt x="84" y="13"/>
                    <a:pt x="81" y="13"/>
                    <a:pt x="79" y="14"/>
                  </a:cubicBezTo>
                  <a:cubicBezTo>
                    <a:pt x="76" y="16"/>
                    <a:pt x="81" y="22"/>
                    <a:pt x="82" y="23"/>
                  </a:cubicBezTo>
                  <a:cubicBezTo>
                    <a:pt x="83" y="24"/>
                    <a:pt x="87" y="29"/>
                    <a:pt x="87" y="29"/>
                  </a:cubicBezTo>
                  <a:cubicBezTo>
                    <a:pt x="87" y="29"/>
                    <a:pt x="84" y="30"/>
                    <a:pt x="83" y="31"/>
                  </a:cubicBezTo>
                  <a:cubicBezTo>
                    <a:pt x="82" y="32"/>
                    <a:pt x="83" y="34"/>
                    <a:pt x="82" y="37"/>
                  </a:cubicBezTo>
                  <a:cubicBezTo>
                    <a:pt x="82" y="41"/>
                    <a:pt x="78" y="43"/>
                    <a:pt x="78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80" y="38"/>
                    <a:pt x="80" y="34"/>
                  </a:cubicBezTo>
                  <a:cubicBezTo>
                    <a:pt x="80" y="31"/>
                    <a:pt x="75" y="38"/>
                    <a:pt x="75" y="3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0"/>
                    <a:pt x="69" y="22"/>
                    <a:pt x="68" y="21"/>
                  </a:cubicBezTo>
                  <a:cubicBezTo>
                    <a:pt x="68" y="20"/>
                    <a:pt x="72" y="19"/>
                    <a:pt x="72" y="19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68" y="10"/>
                    <a:pt x="64" y="10"/>
                  </a:cubicBezTo>
                  <a:cubicBezTo>
                    <a:pt x="60" y="11"/>
                    <a:pt x="65" y="14"/>
                    <a:pt x="65" y="14"/>
                  </a:cubicBezTo>
                  <a:cubicBezTo>
                    <a:pt x="65" y="14"/>
                    <a:pt x="63" y="13"/>
                    <a:pt x="61" y="13"/>
                  </a:cubicBezTo>
                  <a:cubicBezTo>
                    <a:pt x="60" y="13"/>
                    <a:pt x="59" y="13"/>
                    <a:pt x="61" y="16"/>
                  </a:cubicBezTo>
                  <a:cubicBezTo>
                    <a:pt x="62" y="20"/>
                    <a:pt x="63" y="21"/>
                    <a:pt x="62" y="21"/>
                  </a:cubicBezTo>
                  <a:cubicBezTo>
                    <a:pt x="61" y="22"/>
                    <a:pt x="60" y="20"/>
                    <a:pt x="59" y="18"/>
                  </a:cubicBezTo>
                  <a:cubicBezTo>
                    <a:pt x="58" y="15"/>
                    <a:pt x="56" y="13"/>
                    <a:pt x="53" y="14"/>
                  </a:cubicBezTo>
                  <a:cubicBezTo>
                    <a:pt x="50" y="16"/>
                    <a:pt x="53" y="21"/>
                    <a:pt x="53" y="22"/>
                  </a:cubicBezTo>
                  <a:cubicBezTo>
                    <a:pt x="55" y="24"/>
                    <a:pt x="52" y="24"/>
                    <a:pt x="52" y="24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0" y="23"/>
                    <a:pt x="47" y="21"/>
                  </a:cubicBezTo>
                  <a:cubicBezTo>
                    <a:pt x="45" y="20"/>
                    <a:pt x="45" y="29"/>
                    <a:pt x="48" y="32"/>
                  </a:cubicBezTo>
                  <a:cubicBezTo>
                    <a:pt x="51" y="36"/>
                    <a:pt x="58" y="36"/>
                    <a:pt x="58" y="36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2"/>
                    <a:pt x="45" y="41"/>
                    <a:pt x="46" y="37"/>
                  </a:cubicBezTo>
                  <a:cubicBezTo>
                    <a:pt x="46" y="34"/>
                    <a:pt x="38" y="23"/>
                    <a:pt x="38" y="23"/>
                  </a:cubicBezTo>
                  <a:cubicBezTo>
                    <a:pt x="38" y="23"/>
                    <a:pt x="35" y="26"/>
                    <a:pt x="35" y="29"/>
                  </a:cubicBezTo>
                  <a:cubicBezTo>
                    <a:pt x="35" y="32"/>
                    <a:pt x="38" y="37"/>
                    <a:pt x="38" y="3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41"/>
                    <a:pt x="36" y="43"/>
                    <a:pt x="36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39"/>
                    <a:pt x="32" y="38"/>
                  </a:cubicBezTo>
                  <a:cubicBezTo>
                    <a:pt x="32" y="37"/>
                    <a:pt x="30" y="38"/>
                    <a:pt x="30" y="36"/>
                  </a:cubicBezTo>
                  <a:cubicBezTo>
                    <a:pt x="30" y="34"/>
                    <a:pt x="30" y="31"/>
                    <a:pt x="27" y="30"/>
                  </a:cubicBezTo>
                  <a:cubicBezTo>
                    <a:pt x="24" y="29"/>
                    <a:pt x="23" y="33"/>
                    <a:pt x="22" y="34"/>
                  </a:cubicBezTo>
                  <a:cubicBezTo>
                    <a:pt x="20" y="35"/>
                    <a:pt x="18" y="35"/>
                    <a:pt x="17" y="36"/>
                  </a:cubicBezTo>
                  <a:cubicBezTo>
                    <a:pt x="16" y="37"/>
                    <a:pt x="19" y="37"/>
                    <a:pt x="23" y="38"/>
                  </a:cubicBezTo>
                  <a:cubicBezTo>
                    <a:pt x="25" y="38"/>
                    <a:pt x="25" y="41"/>
                    <a:pt x="26" y="42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6" y="48"/>
                    <a:pt x="30" y="49"/>
                  </a:cubicBezTo>
                  <a:cubicBezTo>
                    <a:pt x="33" y="51"/>
                    <a:pt x="36" y="48"/>
                    <a:pt x="41" y="49"/>
                  </a:cubicBezTo>
                  <a:cubicBezTo>
                    <a:pt x="45" y="50"/>
                    <a:pt x="46" y="52"/>
                    <a:pt x="48" y="52"/>
                  </a:cubicBezTo>
                  <a:cubicBezTo>
                    <a:pt x="49" y="52"/>
                    <a:pt x="51" y="48"/>
                    <a:pt x="51" y="4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6" y="66"/>
                    <a:pt x="77" y="68"/>
                  </a:cubicBezTo>
                  <a:cubicBezTo>
                    <a:pt x="78" y="70"/>
                    <a:pt x="77" y="71"/>
                    <a:pt x="77" y="71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2" y="75"/>
                    <a:pt x="64" y="75"/>
                    <a:pt x="58" y="76"/>
                  </a:cubicBezTo>
                  <a:cubicBezTo>
                    <a:pt x="50" y="76"/>
                    <a:pt x="56" y="79"/>
                    <a:pt x="56" y="7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8" y="86"/>
                    <a:pt x="60" y="85"/>
                    <a:pt x="60" y="85"/>
                  </a:cubicBezTo>
                  <a:cubicBezTo>
                    <a:pt x="60" y="85"/>
                    <a:pt x="61" y="90"/>
                    <a:pt x="62" y="90"/>
                  </a:cubicBezTo>
                  <a:cubicBezTo>
                    <a:pt x="64" y="90"/>
                    <a:pt x="69" y="87"/>
                    <a:pt x="69" y="87"/>
                  </a:cubicBezTo>
                  <a:cubicBezTo>
                    <a:pt x="69" y="87"/>
                    <a:pt x="72" y="86"/>
                    <a:pt x="73" y="89"/>
                  </a:cubicBezTo>
                  <a:cubicBezTo>
                    <a:pt x="74" y="92"/>
                    <a:pt x="66" y="93"/>
                    <a:pt x="66" y="93"/>
                  </a:cubicBezTo>
                  <a:cubicBezTo>
                    <a:pt x="65" y="96"/>
                    <a:pt x="65" y="96"/>
                    <a:pt x="65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0" y="96"/>
                    <a:pt x="59" y="92"/>
                    <a:pt x="59" y="92"/>
                  </a:cubicBezTo>
                  <a:cubicBezTo>
                    <a:pt x="59" y="92"/>
                    <a:pt x="58" y="91"/>
                    <a:pt x="57" y="92"/>
                  </a:cubicBezTo>
                  <a:cubicBezTo>
                    <a:pt x="55" y="92"/>
                    <a:pt x="55" y="89"/>
                    <a:pt x="51" y="86"/>
                  </a:cubicBezTo>
                  <a:cubicBezTo>
                    <a:pt x="48" y="84"/>
                    <a:pt x="45" y="87"/>
                    <a:pt x="45" y="87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84"/>
                    <a:pt x="40" y="85"/>
                    <a:pt x="38" y="85"/>
                  </a:cubicBezTo>
                  <a:cubicBezTo>
                    <a:pt x="36" y="85"/>
                    <a:pt x="36" y="84"/>
                    <a:pt x="35" y="82"/>
                  </a:cubicBezTo>
                  <a:cubicBezTo>
                    <a:pt x="34" y="81"/>
                    <a:pt x="33" y="83"/>
                    <a:pt x="31" y="85"/>
                  </a:cubicBezTo>
                  <a:cubicBezTo>
                    <a:pt x="29" y="87"/>
                    <a:pt x="30" y="83"/>
                    <a:pt x="31" y="83"/>
                  </a:cubicBezTo>
                  <a:cubicBezTo>
                    <a:pt x="32" y="82"/>
                    <a:pt x="32" y="80"/>
                    <a:pt x="30" y="80"/>
                  </a:cubicBezTo>
                  <a:cubicBezTo>
                    <a:pt x="28" y="79"/>
                    <a:pt x="28" y="83"/>
                    <a:pt x="26" y="83"/>
                  </a:cubicBezTo>
                  <a:cubicBezTo>
                    <a:pt x="24" y="83"/>
                    <a:pt x="25" y="81"/>
                    <a:pt x="25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16" y="81"/>
                    <a:pt x="14" y="81"/>
                  </a:cubicBezTo>
                  <a:cubicBezTo>
                    <a:pt x="12" y="80"/>
                    <a:pt x="13" y="76"/>
                    <a:pt x="9" y="76"/>
                  </a:cubicBezTo>
                  <a:cubicBezTo>
                    <a:pt x="4" y="76"/>
                    <a:pt x="3" y="81"/>
                    <a:pt x="4" y="84"/>
                  </a:cubicBezTo>
                  <a:cubicBezTo>
                    <a:pt x="4" y="89"/>
                    <a:pt x="8" y="90"/>
                    <a:pt x="10" y="90"/>
                  </a:cubicBezTo>
                  <a:cubicBezTo>
                    <a:pt x="12" y="90"/>
                    <a:pt x="11" y="87"/>
                    <a:pt x="13" y="86"/>
                  </a:cubicBezTo>
                  <a:cubicBezTo>
                    <a:pt x="15" y="86"/>
                    <a:pt x="16" y="89"/>
                    <a:pt x="17" y="90"/>
                  </a:cubicBezTo>
                  <a:cubicBezTo>
                    <a:pt x="18" y="90"/>
                    <a:pt x="19" y="89"/>
                    <a:pt x="19" y="89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3" y="98"/>
                    <a:pt x="33" y="97"/>
                    <a:pt x="34" y="97"/>
                  </a:cubicBezTo>
                  <a:cubicBezTo>
                    <a:pt x="36" y="98"/>
                    <a:pt x="35" y="99"/>
                    <a:pt x="36" y="100"/>
                  </a:cubicBezTo>
                  <a:cubicBezTo>
                    <a:pt x="38" y="101"/>
                    <a:pt x="40" y="99"/>
                    <a:pt x="41" y="100"/>
                  </a:cubicBezTo>
                  <a:cubicBezTo>
                    <a:pt x="43" y="102"/>
                    <a:pt x="41" y="103"/>
                    <a:pt x="41" y="103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4"/>
                    <a:pt x="39" y="124"/>
                  </a:cubicBezTo>
                  <a:cubicBezTo>
                    <a:pt x="40" y="124"/>
                    <a:pt x="42" y="122"/>
                    <a:pt x="42" y="122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8" y="125"/>
                    <a:pt x="48" y="125"/>
                    <a:pt x="48" y="125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2" y="125"/>
                    <a:pt x="38" y="128"/>
                    <a:pt x="38" y="128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5" y="133"/>
                    <a:pt x="49" y="136"/>
                  </a:cubicBezTo>
                  <a:cubicBezTo>
                    <a:pt x="52" y="137"/>
                    <a:pt x="50" y="140"/>
                    <a:pt x="50" y="140"/>
                  </a:cubicBezTo>
                  <a:cubicBezTo>
                    <a:pt x="47" y="137"/>
                    <a:pt x="47" y="137"/>
                    <a:pt x="47" y="137"/>
                  </a:cubicBezTo>
                  <a:cubicBezTo>
                    <a:pt x="47" y="137"/>
                    <a:pt x="44" y="138"/>
                    <a:pt x="41" y="138"/>
                  </a:cubicBezTo>
                  <a:cubicBezTo>
                    <a:pt x="38" y="138"/>
                    <a:pt x="36" y="138"/>
                    <a:pt x="36" y="141"/>
                  </a:cubicBezTo>
                  <a:cubicBezTo>
                    <a:pt x="35" y="143"/>
                    <a:pt x="38" y="147"/>
                    <a:pt x="38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50"/>
                    <a:pt x="22" y="149"/>
                    <a:pt x="19" y="149"/>
                  </a:cubicBezTo>
                  <a:cubicBezTo>
                    <a:pt x="17" y="148"/>
                    <a:pt x="15" y="149"/>
                    <a:pt x="14" y="149"/>
                  </a:cubicBezTo>
                  <a:cubicBezTo>
                    <a:pt x="12" y="149"/>
                    <a:pt x="10" y="147"/>
                    <a:pt x="10" y="147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4" y="157"/>
                    <a:pt x="4" y="157"/>
                    <a:pt x="4" y="157"/>
                  </a:cubicBezTo>
                  <a:cubicBezTo>
                    <a:pt x="7" y="157"/>
                    <a:pt x="7" y="157"/>
                    <a:pt x="7" y="157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2" y="159"/>
                    <a:pt x="13" y="160"/>
                  </a:cubicBezTo>
                  <a:cubicBezTo>
                    <a:pt x="14" y="161"/>
                    <a:pt x="19" y="163"/>
                    <a:pt x="19" y="163"/>
                  </a:cubicBezTo>
                  <a:cubicBezTo>
                    <a:pt x="19" y="163"/>
                    <a:pt x="24" y="163"/>
                    <a:pt x="26" y="164"/>
                  </a:cubicBezTo>
                  <a:cubicBezTo>
                    <a:pt x="28" y="165"/>
                    <a:pt x="28" y="168"/>
                    <a:pt x="28" y="16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41" y="170"/>
                    <a:pt x="41" y="170"/>
                    <a:pt x="41" y="170"/>
                  </a:cubicBezTo>
                  <a:cubicBezTo>
                    <a:pt x="39" y="166"/>
                    <a:pt x="39" y="166"/>
                    <a:pt x="39" y="166"/>
                  </a:cubicBezTo>
                  <a:cubicBezTo>
                    <a:pt x="39" y="166"/>
                    <a:pt x="42" y="165"/>
                    <a:pt x="44" y="166"/>
                  </a:cubicBezTo>
                  <a:cubicBezTo>
                    <a:pt x="46" y="168"/>
                    <a:pt x="41" y="169"/>
                    <a:pt x="41" y="169"/>
                  </a:cubicBezTo>
                  <a:cubicBezTo>
                    <a:pt x="41" y="169"/>
                    <a:pt x="42" y="170"/>
                    <a:pt x="43" y="172"/>
                  </a:cubicBezTo>
                  <a:cubicBezTo>
                    <a:pt x="43" y="174"/>
                    <a:pt x="43" y="175"/>
                    <a:pt x="45" y="177"/>
                  </a:cubicBezTo>
                  <a:cubicBezTo>
                    <a:pt x="47" y="178"/>
                    <a:pt x="47" y="181"/>
                    <a:pt x="47" y="181"/>
                  </a:cubicBezTo>
                  <a:cubicBezTo>
                    <a:pt x="52" y="179"/>
                    <a:pt x="52" y="179"/>
                    <a:pt x="52" y="179"/>
                  </a:cubicBezTo>
                  <a:cubicBezTo>
                    <a:pt x="52" y="179"/>
                    <a:pt x="51" y="183"/>
                    <a:pt x="50" y="183"/>
                  </a:cubicBezTo>
                  <a:cubicBezTo>
                    <a:pt x="49" y="184"/>
                    <a:pt x="49" y="184"/>
                    <a:pt x="49" y="184"/>
                  </a:cubicBezTo>
                  <a:cubicBezTo>
                    <a:pt x="50" y="189"/>
                    <a:pt x="50" y="189"/>
                    <a:pt x="50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1" y="194"/>
                    <a:pt x="51" y="194"/>
                    <a:pt x="51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3" y="196"/>
                    <a:pt x="55" y="202"/>
                    <a:pt x="56" y="204"/>
                  </a:cubicBezTo>
                  <a:cubicBezTo>
                    <a:pt x="58" y="206"/>
                    <a:pt x="60" y="205"/>
                    <a:pt x="61" y="205"/>
                  </a:cubicBezTo>
                  <a:cubicBezTo>
                    <a:pt x="62" y="205"/>
                    <a:pt x="64" y="208"/>
                    <a:pt x="65" y="208"/>
                  </a:cubicBezTo>
                  <a:cubicBezTo>
                    <a:pt x="66" y="209"/>
                    <a:pt x="67" y="208"/>
                    <a:pt x="67" y="208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7" y="211"/>
                    <a:pt x="72" y="216"/>
                    <a:pt x="74" y="218"/>
                  </a:cubicBezTo>
                  <a:cubicBezTo>
                    <a:pt x="76" y="220"/>
                    <a:pt x="79" y="224"/>
                    <a:pt x="79" y="224"/>
                  </a:cubicBezTo>
                  <a:cubicBezTo>
                    <a:pt x="79" y="224"/>
                    <a:pt x="83" y="224"/>
                    <a:pt x="85" y="226"/>
                  </a:cubicBezTo>
                  <a:cubicBezTo>
                    <a:pt x="89" y="229"/>
                    <a:pt x="91" y="229"/>
                    <a:pt x="91" y="229"/>
                  </a:cubicBezTo>
                  <a:cubicBezTo>
                    <a:pt x="91" y="229"/>
                    <a:pt x="99" y="232"/>
                    <a:pt x="106" y="233"/>
                  </a:cubicBezTo>
                  <a:cubicBezTo>
                    <a:pt x="112" y="235"/>
                    <a:pt x="118" y="227"/>
                    <a:pt x="118" y="227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123" y="226"/>
                    <a:pt x="123" y="226"/>
                    <a:pt x="123" y="226"/>
                  </a:cubicBezTo>
                  <a:cubicBezTo>
                    <a:pt x="120" y="224"/>
                    <a:pt x="120" y="224"/>
                    <a:pt x="120" y="224"/>
                  </a:cubicBezTo>
                  <a:cubicBezTo>
                    <a:pt x="120" y="224"/>
                    <a:pt x="120" y="221"/>
                    <a:pt x="123" y="221"/>
                  </a:cubicBezTo>
                  <a:cubicBezTo>
                    <a:pt x="127" y="221"/>
                    <a:pt x="126" y="224"/>
                    <a:pt x="126" y="224"/>
                  </a:cubicBezTo>
                  <a:cubicBezTo>
                    <a:pt x="133" y="223"/>
                    <a:pt x="133" y="223"/>
                    <a:pt x="133" y="223"/>
                  </a:cubicBezTo>
                  <a:cubicBezTo>
                    <a:pt x="133" y="225"/>
                    <a:pt x="133" y="225"/>
                    <a:pt x="133" y="225"/>
                  </a:cubicBezTo>
                  <a:cubicBezTo>
                    <a:pt x="142" y="225"/>
                    <a:pt x="142" y="225"/>
                    <a:pt x="142" y="225"/>
                  </a:cubicBezTo>
                  <a:cubicBezTo>
                    <a:pt x="144" y="225"/>
                    <a:pt x="148" y="228"/>
                    <a:pt x="148" y="228"/>
                  </a:cubicBezTo>
                  <a:cubicBezTo>
                    <a:pt x="153" y="224"/>
                    <a:pt x="153" y="224"/>
                    <a:pt x="153" y="224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5" y="227"/>
                    <a:pt x="155" y="227"/>
                    <a:pt x="155" y="227"/>
                  </a:cubicBezTo>
                  <a:cubicBezTo>
                    <a:pt x="161" y="226"/>
                    <a:pt x="161" y="226"/>
                    <a:pt x="161" y="226"/>
                  </a:cubicBezTo>
                  <a:cubicBezTo>
                    <a:pt x="159" y="228"/>
                    <a:pt x="159" y="228"/>
                    <a:pt x="159" y="228"/>
                  </a:cubicBezTo>
                  <a:cubicBezTo>
                    <a:pt x="160" y="229"/>
                    <a:pt x="160" y="229"/>
                    <a:pt x="160" y="229"/>
                  </a:cubicBezTo>
                  <a:cubicBezTo>
                    <a:pt x="160" y="229"/>
                    <a:pt x="172" y="222"/>
                    <a:pt x="177" y="220"/>
                  </a:cubicBezTo>
                  <a:cubicBezTo>
                    <a:pt x="181" y="219"/>
                    <a:pt x="193" y="218"/>
                    <a:pt x="193" y="218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5" y="216"/>
                    <a:pt x="195" y="216"/>
                    <a:pt x="195" y="216"/>
                  </a:cubicBezTo>
                  <a:cubicBezTo>
                    <a:pt x="195" y="217"/>
                    <a:pt x="195" y="217"/>
                    <a:pt x="195" y="21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7" y="219"/>
                    <a:pt x="207" y="219"/>
                    <a:pt x="207" y="219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6" y="211"/>
                    <a:pt x="206" y="211"/>
                    <a:pt x="206" y="211"/>
                  </a:cubicBezTo>
                  <a:cubicBezTo>
                    <a:pt x="206" y="211"/>
                    <a:pt x="207" y="215"/>
                    <a:pt x="209" y="216"/>
                  </a:cubicBezTo>
                  <a:cubicBezTo>
                    <a:pt x="210" y="217"/>
                    <a:pt x="208" y="218"/>
                    <a:pt x="208" y="218"/>
                  </a:cubicBezTo>
                  <a:cubicBezTo>
                    <a:pt x="208" y="218"/>
                    <a:pt x="210" y="217"/>
                    <a:pt x="212" y="218"/>
                  </a:cubicBezTo>
                  <a:cubicBezTo>
                    <a:pt x="213" y="219"/>
                    <a:pt x="212" y="222"/>
                    <a:pt x="212" y="222"/>
                  </a:cubicBezTo>
                  <a:cubicBezTo>
                    <a:pt x="214" y="222"/>
                    <a:pt x="214" y="222"/>
                    <a:pt x="214" y="222"/>
                  </a:cubicBezTo>
                  <a:cubicBezTo>
                    <a:pt x="216" y="221"/>
                    <a:pt x="216" y="219"/>
                    <a:pt x="216" y="219"/>
                  </a:cubicBezTo>
                  <a:cubicBezTo>
                    <a:pt x="216" y="219"/>
                    <a:pt x="221" y="218"/>
                    <a:pt x="223" y="217"/>
                  </a:cubicBezTo>
                  <a:cubicBezTo>
                    <a:pt x="225" y="216"/>
                    <a:pt x="226" y="212"/>
                    <a:pt x="228" y="213"/>
                  </a:cubicBezTo>
                  <a:cubicBezTo>
                    <a:pt x="229" y="213"/>
                    <a:pt x="227" y="216"/>
                    <a:pt x="227" y="216"/>
                  </a:cubicBezTo>
                  <a:cubicBezTo>
                    <a:pt x="230" y="217"/>
                    <a:pt x="230" y="217"/>
                    <a:pt x="230" y="217"/>
                  </a:cubicBezTo>
                  <a:cubicBezTo>
                    <a:pt x="240" y="207"/>
                    <a:pt x="240" y="207"/>
                    <a:pt x="240" y="207"/>
                  </a:cubicBezTo>
                  <a:cubicBezTo>
                    <a:pt x="236" y="208"/>
                    <a:pt x="236" y="208"/>
                    <a:pt x="236" y="208"/>
                  </a:cubicBezTo>
                  <a:cubicBezTo>
                    <a:pt x="236" y="205"/>
                    <a:pt x="236" y="205"/>
                    <a:pt x="236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2"/>
                    <a:pt x="240" y="202"/>
                    <a:pt x="240" y="202"/>
                  </a:cubicBezTo>
                  <a:cubicBezTo>
                    <a:pt x="243" y="206"/>
                    <a:pt x="243" y="206"/>
                    <a:pt x="243" y="206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3" y="201"/>
                    <a:pt x="243" y="201"/>
                    <a:pt x="243" y="201"/>
                  </a:cubicBezTo>
                  <a:cubicBezTo>
                    <a:pt x="243" y="201"/>
                    <a:pt x="242" y="193"/>
                    <a:pt x="243" y="194"/>
                  </a:cubicBezTo>
                  <a:cubicBezTo>
                    <a:pt x="244" y="194"/>
                    <a:pt x="244" y="199"/>
                    <a:pt x="245" y="201"/>
                  </a:cubicBezTo>
                  <a:cubicBezTo>
                    <a:pt x="245" y="204"/>
                    <a:pt x="254" y="202"/>
                    <a:pt x="254" y="202"/>
                  </a:cubicBezTo>
                  <a:cubicBezTo>
                    <a:pt x="254" y="200"/>
                    <a:pt x="254" y="200"/>
                    <a:pt x="254" y="20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62" y="197"/>
                    <a:pt x="262" y="197"/>
                    <a:pt x="262" y="197"/>
                  </a:cubicBezTo>
                  <a:cubicBezTo>
                    <a:pt x="264" y="195"/>
                    <a:pt x="264" y="195"/>
                    <a:pt x="264" y="195"/>
                  </a:cubicBezTo>
                  <a:cubicBezTo>
                    <a:pt x="258" y="190"/>
                    <a:pt x="258" y="190"/>
                    <a:pt x="258" y="190"/>
                  </a:cubicBezTo>
                  <a:cubicBezTo>
                    <a:pt x="259" y="189"/>
                    <a:pt x="261" y="191"/>
                    <a:pt x="262" y="192"/>
                  </a:cubicBezTo>
                  <a:cubicBezTo>
                    <a:pt x="263" y="193"/>
                    <a:pt x="268" y="193"/>
                    <a:pt x="268" y="193"/>
                  </a:cubicBezTo>
                  <a:cubicBezTo>
                    <a:pt x="268" y="191"/>
                    <a:pt x="268" y="191"/>
                    <a:pt x="268" y="191"/>
                  </a:cubicBezTo>
                  <a:cubicBezTo>
                    <a:pt x="268" y="191"/>
                    <a:pt x="265" y="191"/>
                    <a:pt x="264" y="190"/>
                  </a:cubicBezTo>
                  <a:cubicBezTo>
                    <a:pt x="263" y="190"/>
                    <a:pt x="264" y="189"/>
                    <a:pt x="263" y="187"/>
                  </a:cubicBezTo>
                  <a:cubicBezTo>
                    <a:pt x="263" y="186"/>
                    <a:pt x="257" y="181"/>
                    <a:pt x="257" y="181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5" y="189"/>
                    <a:pt x="269" y="190"/>
                  </a:cubicBezTo>
                  <a:cubicBezTo>
                    <a:pt x="273" y="191"/>
                    <a:pt x="273" y="187"/>
                    <a:pt x="273" y="187"/>
                  </a:cubicBezTo>
                  <a:cubicBezTo>
                    <a:pt x="276" y="187"/>
                    <a:pt x="276" y="187"/>
                    <a:pt x="276" y="187"/>
                  </a:cubicBezTo>
                  <a:cubicBezTo>
                    <a:pt x="276" y="184"/>
                    <a:pt x="276" y="184"/>
                    <a:pt x="276" y="184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7" y="180"/>
                    <a:pt x="277" y="180"/>
                    <a:pt x="277" y="180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72" y="183"/>
                    <a:pt x="272" y="183"/>
                    <a:pt x="272" y="183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2" y="180"/>
                    <a:pt x="272" y="180"/>
                    <a:pt x="272" y="180"/>
                  </a:cubicBezTo>
                  <a:cubicBezTo>
                    <a:pt x="276" y="178"/>
                    <a:pt x="276" y="178"/>
                    <a:pt x="276" y="178"/>
                  </a:cubicBezTo>
                  <a:cubicBezTo>
                    <a:pt x="276" y="177"/>
                    <a:pt x="276" y="177"/>
                    <a:pt x="276" y="177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69" y="174"/>
                    <a:pt x="269" y="174"/>
                    <a:pt x="269" y="174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8" y="176"/>
                    <a:pt x="278" y="173"/>
                  </a:cubicBezTo>
                  <a:cubicBezTo>
                    <a:pt x="279" y="170"/>
                    <a:pt x="269" y="170"/>
                    <a:pt x="269" y="170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74" y="169"/>
                    <a:pt x="274" y="169"/>
                    <a:pt x="274" y="169"/>
                  </a:cubicBezTo>
                  <a:cubicBezTo>
                    <a:pt x="276" y="169"/>
                    <a:pt x="275" y="165"/>
                    <a:pt x="275" y="165"/>
                  </a:cubicBezTo>
                  <a:cubicBezTo>
                    <a:pt x="275" y="165"/>
                    <a:pt x="277" y="166"/>
                    <a:pt x="279" y="166"/>
                  </a:cubicBezTo>
                  <a:cubicBezTo>
                    <a:pt x="281" y="166"/>
                    <a:pt x="281" y="162"/>
                    <a:pt x="281" y="162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5" y="160"/>
                    <a:pt x="284" y="155"/>
                    <a:pt x="284" y="155"/>
                  </a:cubicBezTo>
                  <a:close/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9" y="59"/>
                    <a:pt x="59" y="59"/>
                    <a:pt x="59" y="59"/>
                  </a:cubicBezTo>
                  <a:lnTo>
                    <a:pt x="61" y="51"/>
                  </a:lnTo>
                  <a:close/>
                  <a:moveTo>
                    <a:pt x="48" y="210"/>
                  </a:moveTo>
                  <a:cubicBezTo>
                    <a:pt x="52" y="208"/>
                    <a:pt x="52" y="208"/>
                    <a:pt x="52" y="208"/>
                  </a:cubicBezTo>
                  <a:cubicBezTo>
                    <a:pt x="50" y="205"/>
                    <a:pt x="50" y="205"/>
                    <a:pt x="50" y="205"/>
                  </a:cubicBezTo>
                  <a:lnTo>
                    <a:pt x="48" y="210"/>
                  </a:lnTo>
                  <a:close/>
                  <a:moveTo>
                    <a:pt x="122" y="222"/>
                  </a:moveTo>
                  <a:cubicBezTo>
                    <a:pt x="122" y="222"/>
                    <a:pt x="121" y="225"/>
                    <a:pt x="124" y="224"/>
                  </a:cubicBezTo>
                  <a:cubicBezTo>
                    <a:pt x="126" y="224"/>
                    <a:pt x="125" y="221"/>
                    <a:pt x="122" y="222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48" name="Freeform 204"/>
            <p:cNvSpPr>
              <a:spLocks noEditPoints="1"/>
            </p:cNvSpPr>
            <p:nvPr/>
          </p:nvSpPr>
          <p:spPr bwMode="auto">
            <a:xfrm>
              <a:off x="2306" y="1430"/>
              <a:ext cx="69" cy="83"/>
            </a:xfrm>
            <a:custGeom>
              <a:avLst/>
              <a:gdLst>
                <a:gd name="T0" fmla="*/ 77601 w 51"/>
                <a:gd name="T1" fmla="*/ 109880 h 62"/>
                <a:gd name="T2" fmla="*/ 0 w 51"/>
                <a:gd name="T3" fmla="*/ 94166 h 62"/>
                <a:gd name="T4" fmla="*/ 369517 w 51"/>
                <a:gd name="T5" fmla="*/ 255030 h 62"/>
                <a:gd name="T6" fmla="*/ 337819 w 51"/>
                <a:gd name="T7" fmla="*/ 255030 h 62"/>
                <a:gd name="T8" fmla="*/ 240652 w 51"/>
                <a:gd name="T9" fmla="*/ 185951 h 62"/>
                <a:gd name="T10" fmla="*/ 240652 w 51"/>
                <a:gd name="T11" fmla="*/ 220287 h 62"/>
                <a:gd name="T12" fmla="*/ 225454 w 51"/>
                <a:gd name="T13" fmla="*/ 341411 h 62"/>
                <a:gd name="T14" fmla="*/ 240652 w 51"/>
                <a:gd name="T15" fmla="*/ 317041 h 62"/>
                <a:gd name="T16" fmla="*/ 236781 w 51"/>
                <a:gd name="T17" fmla="*/ 255030 h 62"/>
                <a:gd name="T18" fmla="*/ 269952 w 51"/>
                <a:gd name="T19" fmla="*/ 292259 h 62"/>
                <a:gd name="T20" fmla="*/ 325588 w 51"/>
                <a:gd name="T21" fmla="*/ 302440 h 62"/>
                <a:gd name="T22" fmla="*/ 236781 w 51"/>
                <a:gd name="T23" fmla="*/ 255030 h 62"/>
                <a:gd name="T24" fmla="*/ 225454 w 51"/>
                <a:gd name="T25" fmla="*/ 132147 h 62"/>
                <a:gd name="T26" fmla="*/ 166640 w 51"/>
                <a:gd name="T27" fmla="*/ 109880 h 62"/>
                <a:gd name="T28" fmla="*/ 123169 w 51"/>
                <a:gd name="T29" fmla="*/ 94166 h 62"/>
                <a:gd name="T30" fmla="*/ 129357 w 51"/>
                <a:gd name="T31" fmla="*/ 147097 h 62"/>
                <a:gd name="T32" fmla="*/ 320351 w 51"/>
                <a:gd name="T33" fmla="*/ 176906 h 62"/>
                <a:gd name="T34" fmla="*/ 269952 w 51"/>
                <a:gd name="T35" fmla="*/ 94166 h 62"/>
                <a:gd name="T36" fmla="*/ 225454 w 51"/>
                <a:gd name="T37" fmla="*/ 52544 h 62"/>
                <a:gd name="T38" fmla="*/ 260007 w 51"/>
                <a:gd name="T39" fmla="*/ 132147 h 62"/>
                <a:gd name="T40" fmla="*/ 320351 w 51"/>
                <a:gd name="T41" fmla="*/ 255030 h 62"/>
                <a:gd name="T42" fmla="*/ 320351 w 51"/>
                <a:gd name="T43" fmla="*/ 176906 h 62"/>
                <a:gd name="T44" fmla="*/ 325588 w 51"/>
                <a:gd name="T45" fmla="*/ 126061 h 62"/>
                <a:gd name="T46" fmla="*/ 351774 w 51"/>
                <a:gd name="T47" fmla="*/ 132147 h 62"/>
                <a:gd name="T48" fmla="*/ 396987 w 51"/>
                <a:gd name="T49" fmla="*/ 116163 h 62"/>
                <a:gd name="T50" fmla="*/ 369517 w 51"/>
                <a:gd name="T51" fmla="*/ 73737 h 62"/>
                <a:gd name="T52" fmla="*/ 325588 w 51"/>
                <a:gd name="T53" fmla="*/ 52544 h 62"/>
                <a:gd name="T54" fmla="*/ 337819 w 51"/>
                <a:gd name="T55" fmla="*/ 17150 h 62"/>
                <a:gd name="T56" fmla="*/ 273121 w 51"/>
                <a:gd name="T57" fmla="*/ 82079 h 62"/>
                <a:gd name="T58" fmla="*/ 365229 w 51"/>
                <a:gd name="T59" fmla="*/ 116163 h 62"/>
                <a:gd name="T60" fmla="*/ 351774 w 51"/>
                <a:gd name="T61" fmla="*/ 168759 h 62"/>
                <a:gd name="T62" fmla="*/ 412682 w 51"/>
                <a:gd name="T63" fmla="*/ 152332 h 62"/>
                <a:gd name="T64" fmla="*/ 365229 w 51"/>
                <a:gd name="T65" fmla="*/ 116163 h 62"/>
                <a:gd name="T66" fmla="*/ 440501 w 51"/>
                <a:gd name="T67" fmla="*/ 82079 h 62"/>
                <a:gd name="T68" fmla="*/ 433416 w 51"/>
                <a:gd name="T69" fmla="*/ 116163 h 62"/>
                <a:gd name="T70" fmla="*/ 494133 w 51"/>
                <a:gd name="T71" fmla="*/ 109880 h 62"/>
                <a:gd name="T72" fmla="*/ 440501 w 51"/>
                <a:gd name="T73" fmla="*/ 41145 h 62"/>
                <a:gd name="T74" fmla="*/ 521621 w 51"/>
                <a:gd name="T75" fmla="*/ 73737 h 62"/>
                <a:gd name="T76" fmla="*/ 494133 w 51"/>
                <a:gd name="T77" fmla="*/ 1 h 62"/>
                <a:gd name="T78" fmla="*/ 440501 w 51"/>
                <a:gd name="T79" fmla="*/ 1 h 62"/>
                <a:gd name="T80" fmla="*/ 418047 w 51"/>
                <a:gd name="T81" fmla="*/ 70341 h 62"/>
                <a:gd name="T82" fmla="*/ 440501 w 51"/>
                <a:gd name="T83" fmla="*/ 1 h 62"/>
                <a:gd name="T84" fmla="*/ 369517 w 51"/>
                <a:gd name="T85" fmla="*/ 17150 h 62"/>
                <a:gd name="T86" fmla="*/ 396987 w 51"/>
                <a:gd name="T87" fmla="*/ 17150 h 62"/>
                <a:gd name="T88" fmla="*/ 533907 w 51"/>
                <a:gd name="T89" fmla="*/ 116163 h 62"/>
                <a:gd name="T90" fmla="*/ 558334 w 51"/>
                <a:gd name="T91" fmla="*/ 94166 h 62"/>
                <a:gd name="T92" fmla="*/ 564868 w 51"/>
                <a:gd name="T93" fmla="*/ 73737 h 62"/>
                <a:gd name="T94" fmla="*/ 564868 w 51"/>
                <a:gd name="T95" fmla="*/ 41145 h 62"/>
                <a:gd name="T96" fmla="*/ 564868 w 51"/>
                <a:gd name="T97" fmla="*/ 41145 h 62"/>
                <a:gd name="T98" fmla="*/ 192179 w 51"/>
                <a:gd name="T99" fmla="*/ 417281 h 62"/>
                <a:gd name="T100" fmla="*/ 166640 w 51"/>
                <a:gd name="T101" fmla="*/ 376026 h 62"/>
                <a:gd name="T102" fmla="*/ 149210 w 51"/>
                <a:gd name="T103" fmla="*/ 468945 h 62"/>
                <a:gd name="T104" fmla="*/ 201872 w 51"/>
                <a:gd name="T105" fmla="*/ 523770 h 62"/>
                <a:gd name="T106" fmla="*/ 199530 w 51"/>
                <a:gd name="T107" fmla="*/ 482316 h 62"/>
                <a:gd name="T108" fmla="*/ 225454 w 51"/>
                <a:gd name="T109" fmla="*/ 447993 h 6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1"/>
                <a:gd name="T166" fmla="*/ 0 h 62"/>
                <a:gd name="T167" fmla="*/ 51 w 51"/>
                <a:gd name="T168" fmla="*/ 62 h 6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1" h="62">
                  <a:moveTo>
                    <a:pt x="0" y="11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6" y="10"/>
                    <a:pt x="6" y="10"/>
                    <a:pt x="6" y="10"/>
                  </a:cubicBezTo>
                  <a:lnTo>
                    <a:pt x="0" y="11"/>
                  </a:lnTo>
                  <a:close/>
                  <a:moveTo>
                    <a:pt x="29" y="30"/>
                  </a:moveTo>
                  <a:cubicBezTo>
                    <a:pt x="32" y="30"/>
                    <a:pt x="32" y="30"/>
                    <a:pt x="32" y="30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9" y="30"/>
                  </a:lnTo>
                  <a:close/>
                  <a:moveTo>
                    <a:pt x="22" y="27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6"/>
                    <a:pt x="21" y="26"/>
                    <a:pt x="21" y="26"/>
                  </a:cubicBezTo>
                  <a:lnTo>
                    <a:pt x="22" y="27"/>
                  </a:lnTo>
                  <a:close/>
                  <a:moveTo>
                    <a:pt x="19" y="40"/>
                  </a:moveTo>
                  <a:cubicBezTo>
                    <a:pt x="21" y="39"/>
                    <a:pt x="21" y="39"/>
                    <a:pt x="21" y="39"/>
                  </a:cubicBezTo>
                  <a:cubicBezTo>
                    <a:pt x="21" y="37"/>
                    <a:pt x="21" y="37"/>
                    <a:pt x="21" y="37"/>
                  </a:cubicBezTo>
                  <a:lnTo>
                    <a:pt x="19" y="40"/>
                  </a:lnTo>
                  <a:close/>
                  <a:moveTo>
                    <a:pt x="20" y="30"/>
                  </a:moveTo>
                  <a:cubicBezTo>
                    <a:pt x="20" y="34"/>
                    <a:pt x="20" y="34"/>
                    <a:pt x="2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7" y="34"/>
                    <a:pt x="24" y="32"/>
                  </a:cubicBezTo>
                  <a:cubicBezTo>
                    <a:pt x="23" y="31"/>
                    <a:pt x="20" y="30"/>
                    <a:pt x="20" y="30"/>
                  </a:cubicBezTo>
                  <a:close/>
                  <a:moveTo>
                    <a:pt x="15" y="20"/>
                  </a:moveTo>
                  <a:cubicBezTo>
                    <a:pt x="18" y="19"/>
                    <a:pt x="19" y="16"/>
                    <a:pt x="19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2" y="13"/>
                    <a:pt x="11" y="14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2" y="20"/>
                    <a:pt x="15" y="20"/>
                  </a:cubicBezTo>
                  <a:close/>
                  <a:moveTo>
                    <a:pt x="27" y="21"/>
                  </a:moveTo>
                  <a:cubicBezTo>
                    <a:pt x="27" y="21"/>
                    <a:pt x="28" y="19"/>
                    <a:pt x="27" y="18"/>
                  </a:cubicBezTo>
                  <a:cubicBezTo>
                    <a:pt x="26" y="17"/>
                    <a:pt x="23" y="11"/>
                    <a:pt x="23" y="11"/>
                  </a:cubicBezTo>
                  <a:cubicBezTo>
                    <a:pt x="23" y="11"/>
                    <a:pt x="23" y="3"/>
                    <a:pt x="21" y="3"/>
                  </a:cubicBezTo>
                  <a:cubicBezTo>
                    <a:pt x="20" y="3"/>
                    <a:pt x="19" y="6"/>
                    <a:pt x="19" y="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4"/>
                    <a:pt x="22" y="13"/>
                    <a:pt x="22" y="16"/>
                  </a:cubicBezTo>
                  <a:cubicBezTo>
                    <a:pt x="22" y="19"/>
                    <a:pt x="23" y="25"/>
                    <a:pt x="24" y="26"/>
                  </a:cubicBezTo>
                  <a:cubicBezTo>
                    <a:pt x="26" y="26"/>
                    <a:pt x="27" y="30"/>
                    <a:pt x="27" y="30"/>
                  </a:cubicBezTo>
                  <a:cubicBezTo>
                    <a:pt x="27" y="30"/>
                    <a:pt x="29" y="26"/>
                    <a:pt x="29" y="24"/>
                  </a:cubicBezTo>
                  <a:cubicBezTo>
                    <a:pt x="28" y="22"/>
                    <a:pt x="27" y="21"/>
                    <a:pt x="27" y="21"/>
                  </a:cubicBezTo>
                  <a:close/>
                  <a:moveTo>
                    <a:pt x="28" y="13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8" y="13"/>
                  </a:lnTo>
                  <a:close/>
                  <a:moveTo>
                    <a:pt x="31" y="14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3" y="15"/>
                    <a:pt x="33" y="15"/>
                    <a:pt x="33" y="15"/>
                  </a:cubicBezTo>
                  <a:lnTo>
                    <a:pt x="31" y="14"/>
                  </a:lnTo>
                  <a:close/>
                  <a:moveTo>
                    <a:pt x="38" y="5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39" y="5"/>
                    <a:pt x="39" y="5"/>
                    <a:pt x="39" y="5"/>
                  </a:cubicBezTo>
                  <a:lnTo>
                    <a:pt x="38" y="5"/>
                  </a:lnTo>
                  <a:close/>
                  <a:moveTo>
                    <a:pt x="43" y="8"/>
                  </a:moveTo>
                  <a:cubicBezTo>
                    <a:pt x="44" y="9"/>
                    <a:pt x="44" y="9"/>
                    <a:pt x="44" y="9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1"/>
                    <a:pt x="42" y="1"/>
                    <a:pt x="42" y="1"/>
                  </a:cubicBezTo>
                  <a:lnTo>
                    <a:pt x="43" y="8"/>
                  </a:lnTo>
                  <a:close/>
                  <a:moveTo>
                    <a:pt x="38" y="1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8" y="1"/>
                  </a:lnTo>
                  <a:close/>
                  <a:moveTo>
                    <a:pt x="34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4" y="9"/>
                    <a:pt x="34" y="9"/>
                    <a:pt x="34" y="9"/>
                  </a:cubicBezTo>
                  <a:lnTo>
                    <a:pt x="34" y="2"/>
                  </a:lnTo>
                  <a:close/>
                  <a:moveTo>
                    <a:pt x="45" y="11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45" y="11"/>
                  </a:lnTo>
                  <a:close/>
                  <a:moveTo>
                    <a:pt x="48" y="5"/>
                  </a:moveTo>
                  <a:cubicBezTo>
                    <a:pt x="45" y="6"/>
                    <a:pt x="48" y="7"/>
                    <a:pt x="48" y="7"/>
                  </a:cubicBezTo>
                  <a:cubicBezTo>
                    <a:pt x="50" y="7"/>
                    <a:pt x="51" y="4"/>
                    <a:pt x="48" y="5"/>
                  </a:cubicBezTo>
                  <a:close/>
                  <a:moveTo>
                    <a:pt x="20" y="51"/>
                  </a:moveTo>
                  <a:cubicBezTo>
                    <a:pt x="18" y="50"/>
                    <a:pt x="16" y="50"/>
                    <a:pt x="16" y="49"/>
                  </a:cubicBezTo>
                  <a:cubicBezTo>
                    <a:pt x="16" y="48"/>
                    <a:pt x="17" y="47"/>
                    <a:pt x="17" y="46"/>
                  </a:cubicBezTo>
                  <a:cubicBezTo>
                    <a:pt x="17" y="45"/>
                    <a:pt x="15" y="42"/>
                    <a:pt x="14" y="45"/>
                  </a:cubicBezTo>
                  <a:cubicBezTo>
                    <a:pt x="13" y="47"/>
                    <a:pt x="14" y="53"/>
                    <a:pt x="14" y="53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21" y="53"/>
                    <a:pt x="20" y="51"/>
                  </a:cubicBez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49" name="Freeform 205"/>
            <p:cNvSpPr>
              <a:spLocks/>
            </p:cNvSpPr>
            <p:nvPr/>
          </p:nvSpPr>
          <p:spPr bwMode="auto">
            <a:xfrm>
              <a:off x="4936" y="2726"/>
              <a:ext cx="491" cy="204"/>
            </a:xfrm>
            <a:custGeom>
              <a:avLst/>
              <a:gdLst>
                <a:gd name="T0" fmla="*/ 94693 w 366"/>
                <a:gd name="T1" fmla="*/ 13256 h 152"/>
                <a:gd name="T2" fmla="*/ 88929 w 366"/>
                <a:gd name="T3" fmla="*/ 11652 h 152"/>
                <a:gd name="T4" fmla="*/ 87151 w 366"/>
                <a:gd name="T5" fmla="*/ 7977 h 152"/>
                <a:gd name="T6" fmla="*/ 85741 w 366"/>
                <a:gd name="T7" fmla="*/ 5272 h 152"/>
                <a:gd name="T8" fmla="*/ 73802 w 366"/>
                <a:gd name="T9" fmla="*/ 0 h 152"/>
                <a:gd name="T10" fmla="*/ 69442 w 366"/>
                <a:gd name="T11" fmla="*/ 2312 h 152"/>
                <a:gd name="T12" fmla="*/ 64450 w 366"/>
                <a:gd name="T13" fmla="*/ 1625 h 152"/>
                <a:gd name="T14" fmla="*/ 62456 w 366"/>
                <a:gd name="T15" fmla="*/ 3928 h 152"/>
                <a:gd name="T16" fmla="*/ 55499 w 366"/>
                <a:gd name="T17" fmla="*/ 5272 h 152"/>
                <a:gd name="T18" fmla="*/ 52300 w 366"/>
                <a:gd name="T19" fmla="*/ 9497 h 152"/>
                <a:gd name="T20" fmla="*/ 49413 w 366"/>
                <a:gd name="T21" fmla="*/ 7755 h 152"/>
                <a:gd name="T22" fmla="*/ 38692 w 366"/>
                <a:gd name="T23" fmla="*/ 8410 h 152"/>
                <a:gd name="T24" fmla="*/ 31664 w 366"/>
                <a:gd name="T25" fmla="*/ 7977 h 152"/>
                <a:gd name="T26" fmla="*/ 22012 w 366"/>
                <a:gd name="T27" fmla="*/ 12063 h 152"/>
                <a:gd name="T28" fmla="*/ 14833 w 366"/>
                <a:gd name="T29" fmla="*/ 12298 h 152"/>
                <a:gd name="T30" fmla="*/ 12661 w 366"/>
                <a:gd name="T31" fmla="*/ 12588 h 152"/>
                <a:gd name="T32" fmla="*/ 6144 w 366"/>
                <a:gd name="T33" fmla="*/ 13256 h 152"/>
                <a:gd name="T34" fmla="*/ 0 w 366"/>
                <a:gd name="T35" fmla="*/ 17791 h 152"/>
                <a:gd name="T36" fmla="*/ 4580 w 366"/>
                <a:gd name="T37" fmla="*/ 20455 h 152"/>
                <a:gd name="T38" fmla="*/ 14833 w 366"/>
                <a:gd name="T39" fmla="*/ 19285 h 152"/>
                <a:gd name="T40" fmla="*/ 20920 w 366"/>
                <a:gd name="T41" fmla="*/ 20470 h 152"/>
                <a:gd name="T42" fmla="*/ 26695 w 366"/>
                <a:gd name="T43" fmla="*/ 25568 h 152"/>
                <a:gd name="T44" fmla="*/ 28970 w 366"/>
                <a:gd name="T45" fmla="*/ 27914 h 152"/>
                <a:gd name="T46" fmla="*/ 32464 w 366"/>
                <a:gd name="T47" fmla="*/ 33770 h 152"/>
                <a:gd name="T48" fmla="*/ 31664 w 366"/>
                <a:gd name="T49" fmla="*/ 40772 h 152"/>
                <a:gd name="T50" fmla="*/ 39615 w 366"/>
                <a:gd name="T51" fmla="*/ 36872 h 152"/>
                <a:gd name="T52" fmla="*/ 44552 w 366"/>
                <a:gd name="T53" fmla="*/ 32666 h 152"/>
                <a:gd name="T54" fmla="*/ 54449 w 366"/>
                <a:gd name="T55" fmla="*/ 36619 h 152"/>
                <a:gd name="T56" fmla="*/ 57416 w 366"/>
                <a:gd name="T57" fmla="*/ 36619 h 152"/>
                <a:gd name="T58" fmla="*/ 61410 w 366"/>
                <a:gd name="T59" fmla="*/ 33977 h 152"/>
                <a:gd name="T60" fmla="*/ 64451 w 366"/>
                <a:gd name="T61" fmla="*/ 31107 h 152"/>
                <a:gd name="T62" fmla="*/ 68439 w 366"/>
                <a:gd name="T63" fmla="*/ 29729 h 152"/>
                <a:gd name="T64" fmla="*/ 72312 w 366"/>
                <a:gd name="T65" fmla="*/ 25568 h 152"/>
                <a:gd name="T66" fmla="*/ 77294 w 366"/>
                <a:gd name="T67" fmla="*/ 19285 h 152"/>
                <a:gd name="T68" fmla="*/ 84145 w 366"/>
                <a:gd name="T69" fmla="*/ 20330 h 152"/>
                <a:gd name="T70" fmla="*/ 89335 w 366"/>
                <a:gd name="T71" fmla="*/ 17791 h 15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66"/>
                <a:gd name="T109" fmla="*/ 0 h 152"/>
                <a:gd name="T110" fmla="*/ 366 w 366"/>
                <a:gd name="T111" fmla="*/ 152 h 15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66" h="152">
                  <a:moveTo>
                    <a:pt x="356" y="68"/>
                  </a:moveTo>
                  <a:cubicBezTo>
                    <a:pt x="362" y="62"/>
                    <a:pt x="366" y="50"/>
                    <a:pt x="356" y="49"/>
                  </a:cubicBezTo>
                  <a:cubicBezTo>
                    <a:pt x="344" y="48"/>
                    <a:pt x="334" y="47"/>
                    <a:pt x="334" y="47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23" y="48"/>
                    <a:pt x="322" y="41"/>
                  </a:cubicBezTo>
                  <a:cubicBezTo>
                    <a:pt x="322" y="33"/>
                    <a:pt x="328" y="30"/>
                    <a:pt x="328" y="30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3" y="20"/>
                    <a:pt x="323" y="20"/>
                    <a:pt x="323" y="20"/>
                  </a:cubicBezTo>
                  <a:cubicBezTo>
                    <a:pt x="313" y="20"/>
                    <a:pt x="291" y="25"/>
                    <a:pt x="285" y="21"/>
                  </a:cubicBezTo>
                  <a:cubicBezTo>
                    <a:pt x="281" y="17"/>
                    <a:pt x="278" y="0"/>
                    <a:pt x="278" y="0"/>
                  </a:cubicBezTo>
                  <a:cubicBezTo>
                    <a:pt x="267" y="3"/>
                    <a:pt x="267" y="3"/>
                    <a:pt x="267" y="3"/>
                  </a:cubicBezTo>
                  <a:cubicBezTo>
                    <a:pt x="261" y="9"/>
                    <a:pt x="261" y="9"/>
                    <a:pt x="261" y="9"/>
                  </a:cubicBezTo>
                  <a:cubicBezTo>
                    <a:pt x="250" y="2"/>
                    <a:pt x="250" y="2"/>
                    <a:pt x="250" y="2"/>
                  </a:cubicBezTo>
                  <a:cubicBezTo>
                    <a:pt x="242" y="6"/>
                    <a:pt x="242" y="6"/>
                    <a:pt x="242" y="6"/>
                  </a:cubicBezTo>
                  <a:cubicBezTo>
                    <a:pt x="235" y="5"/>
                    <a:pt x="235" y="5"/>
                    <a:pt x="235" y="5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24" y="10"/>
                    <a:pt x="219" y="12"/>
                  </a:cubicBezTo>
                  <a:cubicBezTo>
                    <a:pt x="215" y="15"/>
                    <a:pt x="209" y="20"/>
                    <a:pt x="209" y="20"/>
                  </a:cubicBezTo>
                  <a:cubicBezTo>
                    <a:pt x="209" y="27"/>
                    <a:pt x="209" y="27"/>
                    <a:pt x="209" y="27"/>
                  </a:cubicBezTo>
                  <a:cubicBezTo>
                    <a:pt x="209" y="27"/>
                    <a:pt x="203" y="36"/>
                    <a:pt x="197" y="36"/>
                  </a:cubicBezTo>
                  <a:cubicBezTo>
                    <a:pt x="191" y="37"/>
                    <a:pt x="184" y="35"/>
                    <a:pt x="184" y="35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68" y="29"/>
                    <a:pt x="151" y="34"/>
                    <a:pt x="145" y="31"/>
                  </a:cubicBezTo>
                  <a:cubicBezTo>
                    <a:pt x="138" y="29"/>
                    <a:pt x="137" y="24"/>
                    <a:pt x="130" y="25"/>
                  </a:cubicBezTo>
                  <a:cubicBezTo>
                    <a:pt x="122" y="25"/>
                    <a:pt x="119" y="30"/>
                    <a:pt x="119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29"/>
                    <a:pt x="96" y="43"/>
                    <a:pt x="83" y="45"/>
                  </a:cubicBezTo>
                  <a:cubicBezTo>
                    <a:pt x="71" y="48"/>
                    <a:pt x="61" y="42"/>
                    <a:pt x="61" y="4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7" y="47"/>
                    <a:pt x="4" y="51"/>
                  </a:cubicBezTo>
                  <a:cubicBezTo>
                    <a:pt x="0" y="56"/>
                    <a:pt x="0" y="66"/>
                    <a:pt x="0" y="66"/>
                  </a:cubicBezTo>
                  <a:cubicBezTo>
                    <a:pt x="0" y="66"/>
                    <a:pt x="3" y="67"/>
                    <a:pt x="8" y="67"/>
                  </a:cubicBezTo>
                  <a:cubicBezTo>
                    <a:pt x="14" y="68"/>
                    <a:pt x="17" y="76"/>
                    <a:pt x="17" y="76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81"/>
                    <a:pt x="70" y="72"/>
                    <a:pt x="79" y="77"/>
                  </a:cubicBezTo>
                  <a:cubicBezTo>
                    <a:pt x="87" y="83"/>
                    <a:pt x="95" y="97"/>
                    <a:pt x="95" y="9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2"/>
                    <a:pt x="122" y="115"/>
                    <a:pt x="122" y="126"/>
                  </a:cubicBezTo>
                  <a:cubicBezTo>
                    <a:pt x="121" y="136"/>
                    <a:pt x="117" y="139"/>
                    <a:pt x="117" y="139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3" y="150"/>
                    <a:pt x="142" y="139"/>
                    <a:pt x="149" y="138"/>
                  </a:cubicBezTo>
                  <a:cubicBezTo>
                    <a:pt x="157" y="137"/>
                    <a:pt x="165" y="136"/>
                    <a:pt x="165" y="136"/>
                  </a:cubicBezTo>
                  <a:cubicBezTo>
                    <a:pt x="165" y="136"/>
                    <a:pt x="163" y="122"/>
                    <a:pt x="168" y="122"/>
                  </a:cubicBezTo>
                  <a:cubicBezTo>
                    <a:pt x="175" y="122"/>
                    <a:pt x="179" y="126"/>
                    <a:pt x="179" y="12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10" y="130"/>
                    <a:pt x="214" y="130"/>
                  </a:cubicBezTo>
                  <a:cubicBezTo>
                    <a:pt x="216" y="130"/>
                    <a:pt x="215" y="132"/>
                    <a:pt x="216" y="136"/>
                  </a:cubicBezTo>
                  <a:cubicBezTo>
                    <a:pt x="218" y="132"/>
                    <a:pt x="220" y="130"/>
                    <a:pt x="221" y="130"/>
                  </a:cubicBezTo>
                  <a:cubicBezTo>
                    <a:pt x="225" y="130"/>
                    <a:pt x="231" y="127"/>
                    <a:pt x="231" y="127"/>
                  </a:cubicBezTo>
                  <a:cubicBezTo>
                    <a:pt x="232" y="123"/>
                    <a:pt x="232" y="123"/>
                    <a:pt x="232" y="123"/>
                  </a:cubicBezTo>
                  <a:cubicBezTo>
                    <a:pt x="232" y="123"/>
                    <a:pt x="241" y="118"/>
                    <a:pt x="243" y="116"/>
                  </a:cubicBezTo>
                  <a:cubicBezTo>
                    <a:pt x="245" y="114"/>
                    <a:pt x="246" y="109"/>
                    <a:pt x="246" y="109"/>
                  </a:cubicBezTo>
                  <a:cubicBezTo>
                    <a:pt x="246" y="109"/>
                    <a:pt x="251" y="114"/>
                    <a:pt x="258" y="111"/>
                  </a:cubicBezTo>
                  <a:cubicBezTo>
                    <a:pt x="263" y="109"/>
                    <a:pt x="276" y="100"/>
                    <a:pt x="276" y="100"/>
                  </a:cubicBezTo>
                  <a:cubicBezTo>
                    <a:pt x="272" y="95"/>
                    <a:pt x="272" y="95"/>
                    <a:pt x="272" y="95"/>
                  </a:cubicBezTo>
                  <a:cubicBezTo>
                    <a:pt x="272" y="95"/>
                    <a:pt x="277" y="97"/>
                    <a:pt x="280" y="94"/>
                  </a:cubicBezTo>
                  <a:cubicBezTo>
                    <a:pt x="284" y="90"/>
                    <a:pt x="278" y="72"/>
                    <a:pt x="291" y="72"/>
                  </a:cubicBezTo>
                  <a:cubicBezTo>
                    <a:pt x="303" y="72"/>
                    <a:pt x="312" y="69"/>
                    <a:pt x="312" y="69"/>
                  </a:cubicBezTo>
                  <a:cubicBezTo>
                    <a:pt x="312" y="69"/>
                    <a:pt x="313" y="75"/>
                    <a:pt x="317" y="75"/>
                  </a:cubicBezTo>
                  <a:cubicBezTo>
                    <a:pt x="322" y="75"/>
                    <a:pt x="329" y="76"/>
                    <a:pt x="331" y="74"/>
                  </a:cubicBezTo>
                  <a:cubicBezTo>
                    <a:pt x="334" y="72"/>
                    <a:pt x="333" y="66"/>
                    <a:pt x="336" y="66"/>
                  </a:cubicBezTo>
                  <a:cubicBezTo>
                    <a:pt x="339" y="66"/>
                    <a:pt x="348" y="75"/>
                    <a:pt x="356" y="6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50" name="Freeform 206"/>
            <p:cNvSpPr>
              <a:spLocks noEditPoints="1"/>
            </p:cNvSpPr>
            <p:nvPr/>
          </p:nvSpPr>
          <p:spPr bwMode="auto">
            <a:xfrm>
              <a:off x="5224" y="2843"/>
              <a:ext cx="285" cy="159"/>
            </a:xfrm>
            <a:custGeom>
              <a:avLst/>
              <a:gdLst>
                <a:gd name="T0" fmla="*/ 138 w 212"/>
                <a:gd name="T1" fmla="*/ 138 h 119"/>
                <a:gd name="T2" fmla="*/ 0 w 212"/>
                <a:gd name="T3" fmla="*/ 63 h 119"/>
                <a:gd name="T4" fmla="*/ 278 w 212"/>
                <a:gd name="T5" fmla="*/ 139 h 119"/>
                <a:gd name="T6" fmla="*/ 263 w 212"/>
                <a:gd name="T7" fmla="*/ 122 h 119"/>
                <a:gd name="T8" fmla="*/ 266 w 212"/>
                <a:gd name="T9" fmla="*/ 111 h 119"/>
                <a:gd name="T10" fmla="*/ 255 w 212"/>
                <a:gd name="T11" fmla="*/ 99 h 119"/>
                <a:gd name="T12" fmla="*/ 234 w 212"/>
                <a:gd name="T13" fmla="*/ 99 h 119"/>
                <a:gd name="T14" fmla="*/ 200 w 212"/>
                <a:gd name="T15" fmla="*/ 94 h 119"/>
                <a:gd name="T16" fmla="*/ 179 w 212"/>
                <a:gd name="T17" fmla="*/ 88 h 119"/>
                <a:gd name="T18" fmla="*/ 191 w 212"/>
                <a:gd name="T19" fmla="*/ 55 h 119"/>
                <a:gd name="T20" fmla="*/ 140 w 212"/>
                <a:gd name="T21" fmla="*/ 47 h 119"/>
                <a:gd name="T22" fmla="*/ 147 w 212"/>
                <a:gd name="T23" fmla="*/ 17 h 119"/>
                <a:gd name="T24" fmla="*/ 129 w 212"/>
                <a:gd name="T25" fmla="*/ 12 h 119"/>
                <a:gd name="T26" fmla="*/ 118 w 212"/>
                <a:gd name="T27" fmla="*/ 17 h 119"/>
                <a:gd name="T28" fmla="*/ 110 w 212"/>
                <a:gd name="T29" fmla="*/ 15 h 119"/>
                <a:gd name="T30" fmla="*/ 109 w 212"/>
                <a:gd name="T31" fmla="*/ 7 h 119"/>
                <a:gd name="T32" fmla="*/ 89 w 212"/>
                <a:gd name="T33" fmla="*/ 7 h 119"/>
                <a:gd name="T34" fmla="*/ 77 w 212"/>
                <a:gd name="T35" fmla="*/ 11 h 119"/>
                <a:gd name="T36" fmla="*/ 58 w 212"/>
                <a:gd name="T37" fmla="*/ 32 h 119"/>
                <a:gd name="T38" fmla="*/ 38 w 212"/>
                <a:gd name="T39" fmla="*/ 39 h 119"/>
                <a:gd name="T40" fmla="*/ 22 w 212"/>
                <a:gd name="T41" fmla="*/ 53 h 119"/>
                <a:gd name="T42" fmla="*/ 1 w 212"/>
                <a:gd name="T43" fmla="*/ 65 h 119"/>
                <a:gd name="T44" fmla="*/ 30 w 212"/>
                <a:gd name="T45" fmla="*/ 80 h 119"/>
                <a:gd name="T46" fmla="*/ 79 w 212"/>
                <a:gd name="T47" fmla="*/ 138 h 119"/>
                <a:gd name="T48" fmla="*/ 138 w 212"/>
                <a:gd name="T49" fmla="*/ 138 h 119"/>
                <a:gd name="T50" fmla="*/ 168 w 212"/>
                <a:gd name="T51" fmla="*/ 135 h 119"/>
                <a:gd name="T52" fmla="*/ 175 w 212"/>
                <a:gd name="T53" fmla="*/ 130 h 119"/>
                <a:gd name="T54" fmla="*/ 194 w 212"/>
                <a:gd name="T55" fmla="*/ 130 h 119"/>
                <a:gd name="T56" fmla="*/ 216 w 212"/>
                <a:gd name="T57" fmla="*/ 132 h 119"/>
                <a:gd name="T58" fmla="*/ 238 w 212"/>
                <a:gd name="T59" fmla="*/ 140 h 119"/>
                <a:gd name="T60" fmla="*/ 270 w 212"/>
                <a:gd name="T61" fmla="*/ 150 h 119"/>
                <a:gd name="T62" fmla="*/ 285 w 212"/>
                <a:gd name="T63" fmla="*/ 142 h 11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2" h="119">
                  <a:moveTo>
                    <a:pt x="103" y="103"/>
                  </a:moveTo>
                  <a:cubicBezTo>
                    <a:pt x="103" y="103"/>
                    <a:pt x="103" y="103"/>
                    <a:pt x="103" y="103"/>
                  </a:cubicBezTo>
                  <a:moveTo>
                    <a:pt x="1" y="49"/>
                  </a:moveTo>
                  <a:cubicBezTo>
                    <a:pt x="1" y="48"/>
                    <a:pt x="1" y="48"/>
                    <a:pt x="0" y="47"/>
                  </a:cubicBezTo>
                  <a:cubicBezTo>
                    <a:pt x="1" y="48"/>
                    <a:pt x="1" y="48"/>
                    <a:pt x="1" y="49"/>
                  </a:cubicBezTo>
                  <a:close/>
                  <a:moveTo>
                    <a:pt x="207" y="104"/>
                  </a:moveTo>
                  <a:cubicBezTo>
                    <a:pt x="207" y="104"/>
                    <a:pt x="206" y="99"/>
                    <a:pt x="205" y="96"/>
                  </a:cubicBezTo>
                  <a:cubicBezTo>
                    <a:pt x="205" y="92"/>
                    <a:pt x="196" y="94"/>
                    <a:pt x="196" y="91"/>
                  </a:cubicBezTo>
                  <a:cubicBezTo>
                    <a:pt x="196" y="88"/>
                    <a:pt x="200" y="90"/>
                    <a:pt x="203" y="88"/>
                  </a:cubicBezTo>
                  <a:cubicBezTo>
                    <a:pt x="207" y="86"/>
                    <a:pt x="203" y="85"/>
                    <a:pt x="198" y="83"/>
                  </a:cubicBezTo>
                  <a:cubicBezTo>
                    <a:pt x="193" y="82"/>
                    <a:pt x="189" y="83"/>
                    <a:pt x="186" y="81"/>
                  </a:cubicBezTo>
                  <a:cubicBezTo>
                    <a:pt x="185" y="77"/>
                    <a:pt x="188" y="75"/>
                    <a:pt x="190" y="74"/>
                  </a:cubicBezTo>
                  <a:cubicBezTo>
                    <a:pt x="192" y="73"/>
                    <a:pt x="191" y="69"/>
                    <a:pt x="183" y="69"/>
                  </a:cubicBezTo>
                  <a:cubicBezTo>
                    <a:pt x="176" y="69"/>
                    <a:pt x="176" y="73"/>
                    <a:pt x="174" y="74"/>
                  </a:cubicBezTo>
                  <a:cubicBezTo>
                    <a:pt x="170" y="75"/>
                    <a:pt x="163" y="70"/>
                    <a:pt x="160" y="68"/>
                  </a:cubicBezTo>
                  <a:cubicBezTo>
                    <a:pt x="157" y="67"/>
                    <a:pt x="151" y="70"/>
                    <a:pt x="149" y="70"/>
                  </a:cubicBezTo>
                  <a:cubicBezTo>
                    <a:pt x="147" y="70"/>
                    <a:pt x="148" y="67"/>
                    <a:pt x="146" y="66"/>
                  </a:cubicBezTo>
                  <a:cubicBezTo>
                    <a:pt x="144" y="65"/>
                    <a:pt x="136" y="68"/>
                    <a:pt x="133" y="66"/>
                  </a:cubicBezTo>
                  <a:cubicBezTo>
                    <a:pt x="130" y="64"/>
                    <a:pt x="144" y="59"/>
                    <a:pt x="146" y="56"/>
                  </a:cubicBezTo>
                  <a:cubicBezTo>
                    <a:pt x="148" y="53"/>
                    <a:pt x="146" y="43"/>
                    <a:pt x="142" y="41"/>
                  </a:cubicBezTo>
                  <a:cubicBezTo>
                    <a:pt x="139" y="38"/>
                    <a:pt x="131" y="43"/>
                    <a:pt x="123" y="41"/>
                  </a:cubicBezTo>
                  <a:cubicBezTo>
                    <a:pt x="114" y="39"/>
                    <a:pt x="104" y="35"/>
                    <a:pt x="104" y="35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11" y="20"/>
                    <a:pt x="109" y="13"/>
                  </a:cubicBezTo>
                  <a:cubicBezTo>
                    <a:pt x="107" y="8"/>
                    <a:pt x="96" y="13"/>
                    <a:pt x="96" y="13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12"/>
                    <a:pt x="88" y="13"/>
                  </a:cubicBezTo>
                  <a:cubicBezTo>
                    <a:pt x="84" y="13"/>
                    <a:pt x="87" y="19"/>
                    <a:pt x="84" y="19"/>
                  </a:cubicBezTo>
                  <a:cubicBezTo>
                    <a:pt x="81" y="19"/>
                    <a:pt x="84" y="12"/>
                    <a:pt x="82" y="11"/>
                  </a:cubicBezTo>
                  <a:cubicBezTo>
                    <a:pt x="80" y="10"/>
                    <a:pt x="77" y="17"/>
                    <a:pt x="74" y="17"/>
                  </a:cubicBezTo>
                  <a:cubicBezTo>
                    <a:pt x="70" y="16"/>
                    <a:pt x="82" y="10"/>
                    <a:pt x="81" y="5"/>
                  </a:cubicBezTo>
                  <a:cubicBezTo>
                    <a:pt x="80" y="0"/>
                    <a:pt x="74" y="5"/>
                    <a:pt x="71" y="6"/>
                  </a:cubicBezTo>
                  <a:cubicBezTo>
                    <a:pt x="70" y="6"/>
                    <a:pt x="68" y="5"/>
                    <a:pt x="66" y="5"/>
                  </a:cubicBezTo>
                  <a:cubicBezTo>
                    <a:pt x="66" y="6"/>
                    <a:pt x="66" y="6"/>
                    <a:pt x="65" y="7"/>
                  </a:cubicBezTo>
                  <a:cubicBezTo>
                    <a:pt x="62" y="10"/>
                    <a:pt x="57" y="8"/>
                    <a:pt x="57" y="8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48" y="22"/>
                    <a:pt x="43" y="24"/>
                  </a:cubicBezTo>
                  <a:cubicBezTo>
                    <a:pt x="36" y="27"/>
                    <a:pt x="31" y="22"/>
                    <a:pt x="31" y="22"/>
                  </a:cubicBezTo>
                  <a:cubicBezTo>
                    <a:pt x="31" y="22"/>
                    <a:pt x="30" y="27"/>
                    <a:pt x="28" y="29"/>
                  </a:cubicBezTo>
                  <a:cubicBezTo>
                    <a:pt x="26" y="31"/>
                    <a:pt x="17" y="36"/>
                    <a:pt x="17" y="36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0" y="43"/>
                    <a:pt x="6" y="43"/>
                  </a:cubicBezTo>
                  <a:cubicBezTo>
                    <a:pt x="5" y="43"/>
                    <a:pt x="3" y="45"/>
                    <a:pt x="1" y="49"/>
                  </a:cubicBezTo>
                  <a:cubicBezTo>
                    <a:pt x="1" y="50"/>
                    <a:pt x="1" y="52"/>
                    <a:pt x="4" y="52"/>
                  </a:cubicBezTo>
                  <a:cubicBezTo>
                    <a:pt x="10" y="52"/>
                    <a:pt x="19" y="51"/>
                    <a:pt x="22" y="60"/>
                  </a:cubicBezTo>
                  <a:cubicBezTo>
                    <a:pt x="25" y="71"/>
                    <a:pt x="22" y="84"/>
                    <a:pt x="32" y="94"/>
                  </a:cubicBezTo>
                  <a:cubicBezTo>
                    <a:pt x="43" y="103"/>
                    <a:pt x="51" y="108"/>
                    <a:pt x="59" y="103"/>
                  </a:cubicBezTo>
                  <a:cubicBezTo>
                    <a:pt x="67" y="97"/>
                    <a:pt x="71" y="90"/>
                    <a:pt x="83" y="94"/>
                  </a:cubicBezTo>
                  <a:cubicBezTo>
                    <a:pt x="95" y="96"/>
                    <a:pt x="103" y="103"/>
                    <a:pt x="103" y="103"/>
                  </a:cubicBezTo>
                  <a:cubicBezTo>
                    <a:pt x="103" y="103"/>
                    <a:pt x="110" y="91"/>
                    <a:pt x="115" y="90"/>
                  </a:cubicBezTo>
                  <a:cubicBezTo>
                    <a:pt x="121" y="89"/>
                    <a:pt x="125" y="101"/>
                    <a:pt x="125" y="101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97"/>
                    <a:pt x="150" y="86"/>
                    <a:pt x="155" y="86"/>
                  </a:cubicBezTo>
                  <a:cubicBezTo>
                    <a:pt x="160" y="86"/>
                    <a:pt x="161" y="99"/>
                    <a:pt x="161" y="99"/>
                  </a:cubicBezTo>
                  <a:cubicBezTo>
                    <a:pt x="161" y="99"/>
                    <a:pt x="169" y="97"/>
                    <a:pt x="173" y="97"/>
                  </a:cubicBezTo>
                  <a:cubicBezTo>
                    <a:pt x="177" y="98"/>
                    <a:pt x="177" y="105"/>
                    <a:pt x="177" y="105"/>
                  </a:cubicBezTo>
                  <a:cubicBezTo>
                    <a:pt x="196" y="119"/>
                    <a:pt x="196" y="119"/>
                    <a:pt x="196" y="119"/>
                  </a:cubicBezTo>
                  <a:cubicBezTo>
                    <a:pt x="201" y="112"/>
                    <a:pt x="201" y="112"/>
                    <a:pt x="201" y="112"/>
                  </a:cubicBezTo>
                  <a:cubicBezTo>
                    <a:pt x="207" y="111"/>
                    <a:pt x="207" y="111"/>
                    <a:pt x="207" y="111"/>
                  </a:cubicBezTo>
                  <a:cubicBezTo>
                    <a:pt x="212" y="106"/>
                    <a:pt x="212" y="106"/>
                    <a:pt x="212" y="106"/>
                  </a:cubicBezTo>
                  <a:lnTo>
                    <a:pt x="207" y="10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51" name="Freeform 207"/>
            <p:cNvSpPr>
              <a:spLocks noEditPoints="1"/>
            </p:cNvSpPr>
            <p:nvPr/>
          </p:nvSpPr>
          <p:spPr bwMode="auto">
            <a:xfrm>
              <a:off x="4098" y="2890"/>
              <a:ext cx="1372" cy="768"/>
            </a:xfrm>
            <a:custGeom>
              <a:avLst/>
              <a:gdLst>
                <a:gd name="T0" fmla="*/ 43 w 1022"/>
                <a:gd name="T1" fmla="*/ 611 h 573"/>
                <a:gd name="T2" fmla="*/ 89 w 1022"/>
                <a:gd name="T3" fmla="*/ 590 h 573"/>
                <a:gd name="T4" fmla="*/ 184 w 1022"/>
                <a:gd name="T5" fmla="*/ 508 h 573"/>
                <a:gd name="T6" fmla="*/ 243 w 1022"/>
                <a:gd name="T7" fmla="*/ 495 h 573"/>
                <a:gd name="T8" fmla="*/ 185 w 1022"/>
                <a:gd name="T9" fmla="*/ 433 h 573"/>
                <a:gd name="T10" fmla="*/ 157 w 1022"/>
                <a:gd name="T11" fmla="*/ 391 h 573"/>
                <a:gd name="T12" fmla="*/ 99 w 1022"/>
                <a:gd name="T13" fmla="*/ 386 h 573"/>
                <a:gd name="T14" fmla="*/ 43 w 1022"/>
                <a:gd name="T15" fmla="*/ 433 h 573"/>
                <a:gd name="T16" fmla="*/ 52 w 1022"/>
                <a:gd name="T17" fmla="*/ 474 h 573"/>
                <a:gd name="T18" fmla="*/ 46 w 1022"/>
                <a:gd name="T19" fmla="*/ 539 h 573"/>
                <a:gd name="T20" fmla="*/ 74 w 1022"/>
                <a:gd name="T21" fmla="*/ 587 h 573"/>
                <a:gd name="T22" fmla="*/ 27 w 1022"/>
                <a:gd name="T23" fmla="*/ 634 h 573"/>
                <a:gd name="T24" fmla="*/ 1753 w 1022"/>
                <a:gd name="T25" fmla="*/ 334 h 573"/>
                <a:gd name="T26" fmla="*/ 1705 w 1022"/>
                <a:gd name="T27" fmla="*/ 231 h 573"/>
                <a:gd name="T28" fmla="*/ 1698 w 1022"/>
                <a:gd name="T29" fmla="*/ 122 h 573"/>
                <a:gd name="T30" fmla="*/ 1520 w 1022"/>
                <a:gd name="T31" fmla="*/ 31 h 573"/>
                <a:gd name="T32" fmla="*/ 1422 w 1022"/>
                <a:gd name="T33" fmla="*/ 25 h 573"/>
                <a:gd name="T34" fmla="*/ 1298 w 1022"/>
                <a:gd name="T35" fmla="*/ 113 h 573"/>
                <a:gd name="T36" fmla="*/ 1058 w 1022"/>
                <a:gd name="T37" fmla="*/ 236 h 573"/>
                <a:gd name="T38" fmla="*/ 932 w 1022"/>
                <a:gd name="T39" fmla="*/ 232 h 573"/>
                <a:gd name="T40" fmla="*/ 807 w 1022"/>
                <a:gd name="T41" fmla="*/ 236 h 573"/>
                <a:gd name="T42" fmla="*/ 673 w 1022"/>
                <a:gd name="T43" fmla="*/ 248 h 573"/>
                <a:gd name="T44" fmla="*/ 498 w 1022"/>
                <a:gd name="T45" fmla="*/ 371 h 573"/>
                <a:gd name="T46" fmla="*/ 393 w 1022"/>
                <a:gd name="T47" fmla="*/ 424 h 573"/>
                <a:gd name="T48" fmla="*/ 283 w 1022"/>
                <a:gd name="T49" fmla="*/ 470 h 573"/>
                <a:gd name="T50" fmla="*/ 357 w 1022"/>
                <a:gd name="T51" fmla="*/ 497 h 573"/>
                <a:gd name="T52" fmla="*/ 273 w 1022"/>
                <a:gd name="T53" fmla="*/ 544 h 573"/>
                <a:gd name="T54" fmla="*/ 273 w 1022"/>
                <a:gd name="T55" fmla="*/ 556 h 573"/>
                <a:gd name="T56" fmla="*/ 175 w 1022"/>
                <a:gd name="T57" fmla="*/ 564 h 573"/>
                <a:gd name="T58" fmla="*/ 144 w 1022"/>
                <a:gd name="T59" fmla="*/ 576 h 573"/>
                <a:gd name="T60" fmla="*/ 67 w 1022"/>
                <a:gd name="T61" fmla="*/ 641 h 573"/>
                <a:gd name="T62" fmla="*/ 47 w 1022"/>
                <a:gd name="T63" fmla="*/ 717 h 573"/>
                <a:gd name="T64" fmla="*/ 119 w 1022"/>
                <a:gd name="T65" fmla="*/ 739 h 573"/>
                <a:gd name="T66" fmla="*/ 132 w 1022"/>
                <a:gd name="T67" fmla="*/ 802 h 573"/>
                <a:gd name="T68" fmla="*/ 142 w 1022"/>
                <a:gd name="T69" fmla="*/ 824 h 573"/>
                <a:gd name="T70" fmla="*/ 125 w 1022"/>
                <a:gd name="T71" fmla="*/ 814 h 573"/>
                <a:gd name="T72" fmla="*/ 128 w 1022"/>
                <a:gd name="T73" fmla="*/ 859 h 573"/>
                <a:gd name="T74" fmla="*/ 193 w 1022"/>
                <a:gd name="T75" fmla="*/ 891 h 573"/>
                <a:gd name="T76" fmla="*/ 199 w 1022"/>
                <a:gd name="T77" fmla="*/ 917 h 573"/>
                <a:gd name="T78" fmla="*/ 235 w 1022"/>
                <a:gd name="T79" fmla="*/ 941 h 573"/>
                <a:gd name="T80" fmla="*/ 231 w 1022"/>
                <a:gd name="T81" fmla="*/ 970 h 573"/>
                <a:gd name="T82" fmla="*/ 270 w 1022"/>
                <a:gd name="T83" fmla="*/ 984 h 573"/>
                <a:gd name="T84" fmla="*/ 264 w 1022"/>
                <a:gd name="T85" fmla="*/ 996 h 573"/>
                <a:gd name="T86" fmla="*/ 291 w 1022"/>
                <a:gd name="T87" fmla="*/ 999 h 573"/>
                <a:gd name="T88" fmla="*/ 315 w 1022"/>
                <a:gd name="T89" fmla="*/ 976 h 573"/>
                <a:gd name="T90" fmla="*/ 375 w 1022"/>
                <a:gd name="T91" fmla="*/ 978 h 573"/>
                <a:gd name="T92" fmla="*/ 399 w 1022"/>
                <a:gd name="T93" fmla="*/ 990 h 573"/>
                <a:gd name="T94" fmla="*/ 435 w 1022"/>
                <a:gd name="T95" fmla="*/ 1007 h 573"/>
                <a:gd name="T96" fmla="*/ 568 w 1022"/>
                <a:gd name="T97" fmla="*/ 981 h 573"/>
                <a:gd name="T98" fmla="*/ 705 w 1022"/>
                <a:gd name="T99" fmla="*/ 922 h 573"/>
                <a:gd name="T100" fmla="*/ 1015 w 1022"/>
                <a:gd name="T101" fmla="*/ 819 h 573"/>
                <a:gd name="T102" fmla="*/ 1093 w 1022"/>
                <a:gd name="T103" fmla="*/ 787 h 573"/>
                <a:gd name="T104" fmla="*/ 1137 w 1022"/>
                <a:gd name="T105" fmla="*/ 848 h 573"/>
                <a:gd name="T106" fmla="*/ 1163 w 1022"/>
                <a:gd name="T107" fmla="*/ 743 h 573"/>
                <a:gd name="T108" fmla="*/ 1274 w 1022"/>
                <a:gd name="T109" fmla="*/ 677 h 573"/>
                <a:gd name="T110" fmla="*/ 1559 w 1022"/>
                <a:gd name="T111" fmla="*/ 533 h 573"/>
                <a:gd name="T112" fmla="*/ 1640 w 1022"/>
                <a:gd name="T113" fmla="*/ 454 h 573"/>
                <a:gd name="T114" fmla="*/ 1757 w 1022"/>
                <a:gd name="T115" fmla="*/ 428 h 573"/>
                <a:gd name="T116" fmla="*/ 1838 w 1022"/>
                <a:gd name="T117" fmla="*/ 399 h 57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22"/>
                <a:gd name="T178" fmla="*/ 0 h 573"/>
                <a:gd name="T179" fmla="*/ 1022 w 1022"/>
                <a:gd name="T180" fmla="*/ 573 h 57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22" h="573">
                  <a:moveTo>
                    <a:pt x="91" y="305"/>
                  </a:moveTo>
                  <a:cubicBezTo>
                    <a:pt x="82" y="306"/>
                    <a:pt x="85" y="312"/>
                    <a:pt x="91" y="310"/>
                  </a:cubicBezTo>
                  <a:cubicBezTo>
                    <a:pt x="100" y="308"/>
                    <a:pt x="101" y="304"/>
                    <a:pt x="91" y="305"/>
                  </a:cubicBezTo>
                  <a:close/>
                  <a:moveTo>
                    <a:pt x="41" y="327"/>
                  </a:moveTo>
                  <a:cubicBezTo>
                    <a:pt x="24" y="340"/>
                    <a:pt x="24" y="340"/>
                    <a:pt x="24" y="340"/>
                  </a:cubicBezTo>
                  <a:cubicBezTo>
                    <a:pt x="30" y="347"/>
                    <a:pt x="30" y="347"/>
                    <a:pt x="30" y="347"/>
                  </a:cubicBezTo>
                  <a:cubicBezTo>
                    <a:pt x="26" y="360"/>
                    <a:pt x="26" y="360"/>
                    <a:pt x="26" y="360"/>
                  </a:cubicBezTo>
                  <a:cubicBezTo>
                    <a:pt x="33" y="355"/>
                    <a:pt x="33" y="355"/>
                    <a:pt x="33" y="355"/>
                  </a:cubicBezTo>
                  <a:cubicBezTo>
                    <a:pt x="35" y="347"/>
                    <a:pt x="35" y="347"/>
                    <a:pt x="35" y="347"/>
                  </a:cubicBezTo>
                  <a:cubicBezTo>
                    <a:pt x="49" y="328"/>
                    <a:pt x="49" y="328"/>
                    <a:pt x="49" y="328"/>
                  </a:cubicBezTo>
                  <a:cubicBezTo>
                    <a:pt x="64" y="318"/>
                    <a:pt x="64" y="318"/>
                    <a:pt x="64" y="318"/>
                  </a:cubicBezTo>
                  <a:cubicBezTo>
                    <a:pt x="77" y="302"/>
                    <a:pt x="77" y="302"/>
                    <a:pt x="77" y="302"/>
                  </a:cubicBezTo>
                  <a:cubicBezTo>
                    <a:pt x="77" y="302"/>
                    <a:pt x="79" y="294"/>
                    <a:pt x="80" y="290"/>
                  </a:cubicBezTo>
                  <a:cubicBezTo>
                    <a:pt x="81" y="287"/>
                    <a:pt x="93" y="283"/>
                    <a:pt x="93" y="283"/>
                  </a:cubicBezTo>
                  <a:cubicBezTo>
                    <a:pt x="93" y="283"/>
                    <a:pt x="100" y="284"/>
                    <a:pt x="102" y="283"/>
                  </a:cubicBezTo>
                  <a:cubicBezTo>
                    <a:pt x="105" y="283"/>
                    <a:pt x="106" y="275"/>
                    <a:pt x="113" y="274"/>
                  </a:cubicBezTo>
                  <a:cubicBezTo>
                    <a:pt x="120" y="273"/>
                    <a:pt x="132" y="274"/>
                    <a:pt x="132" y="274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5" y="270"/>
                    <a:pt x="135" y="270"/>
                    <a:pt x="135" y="270"/>
                  </a:cubicBezTo>
                  <a:cubicBezTo>
                    <a:pt x="135" y="275"/>
                    <a:pt x="135" y="275"/>
                    <a:pt x="135" y="275"/>
                  </a:cubicBezTo>
                  <a:cubicBezTo>
                    <a:pt x="135" y="275"/>
                    <a:pt x="140" y="275"/>
                    <a:pt x="149" y="272"/>
                  </a:cubicBezTo>
                  <a:cubicBezTo>
                    <a:pt x="157" y="268"/>
                    <a:pt x="153" y="258"/>
                    <a:pt x="153" y="258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43" y="253"/>
                    <a:pt x="133" y="251"/>
                  </a:cubicBezTo>
                  <a:cubicBezTo>
                    <a:pt x="123" y="250"/>
                    <a:pt x="112" y="246"/>
                    <a:pt x="103" y="241"/>
                  </a:cubicBezTo>
                  <a:cubicBezTo>
                    <a:pt x="95" y="237"/>
                    <a:pt x="101" y="233"/>
                    <a:pt x="100" y="229"/>
                  </a:cubicBezTo>
                  <a:cubicBezTo>
                    <a:pt x="99" y="226"/>
                    <a:pt x="93" y="223"/>
                    <a:pt x="93" y="223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7" y="218"/>
                    <a:pt x="87" y="218"/>
                    <a:pt x="87" y="218"/>
                  </a:cubicBezTo>
                  <a:cubicBezTo>
                    <a:pt x="84" y="218"/>
                    <a:pt x="84" y="218"/>
                    <a:pt x="84" y="218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77" y="220"/>
                    <a:pt x="77" y="220"/>
                    <a:pt x="77" y="220"/>
                  </a:cubicBezTo>
                  <a:cubicBezTo>
                    <a:pt x="77" y="220"/>
                    <a:pt x="72" y="224"/>
                    <a:pt x="67" y="224"/>
                  </a:cubicBezTo>
                  <a:cubicBezTo>
                    <a:pt x="63" y="223"/>
                    <a:pt x="58" y="217"/>
                    <a:pt x="55" y="215"/>
                  </a:cubicBezTo>
                  <a:cubicBezTo>
                    <a:pt x="51" y="215"/>
                    <a:pt x="49" y="221"/>
                    <a:pt x="49" y="221"/>
                  </a:cubicBezTo>
                  <a:cubicBezTo>
                    <a:pt x="49" y="221"/>
                    <a:pt x="48" y="218"/>
                    <a:pt x="46" y="219"/>
                  </a:cubicBezTo>
                  <a:cubicBezTo>
                    <a:pt x="44" y="221"/>
                    <a:pt x="44" y="224"/>
                    <a:pt x="38" y="228"/>
                  </a:cubicBezTo>
                  <a:cubicBezTo>
                    <a:pt x="34" y="233"/>
                    <a:pt x="28" y="229"/>
                    <a:pt x="23" y="230"/>
                  </a:cubicBezTo>
                  <a:cubicBezTo>
                    <a:pt x="20" y="233"/>
                    <a:pt x="25" y="237"/>
                    <a:pt x="24" y="241"/>
                  </a:cubicBezTo>
                  <a:cubicBezTo>
                    <a:pt x="22" y="244"/>
                    <a:pt x="17" y="241"/>
                    <a:pt x="15" y="243"/>
                  </a:cubicBezTo>
                  <a:cubicBezTo>
                    <a:pt x="12" y="245"/>
                    <a:pt x="14" y="250"/>
                    <a:pt x="14" y="250"/>
                  </a:cubicBezTo>
                  <a:cubicBezTo>
                    <a:pt x="21" y="252"/>
                    <a:pt x="21" y="252"/>
                    <a:pt x="21" y="252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8" y="255"/>
                    <a:pt x="28" y="261"/>
                    <a:pt x="29" y="264"/>
                  </a:cubicBezTo>
                  <a:cubicBezTo>
                    <a:pt x="30" y="266"/>
                    <a:pt x="36" y="271"/>
                    <a:pt x="34" y="273"/>
                  </a:cubicBezTo>
                  <a:cubicBezTo>
                    <a:pt x="32" y="275"/>
                    <a:pt x="26" y="274"/>
                    <a:pt x="26" y="274"/>
                  </a:cubicBezTo>
                  <a:cubicBezTo>
                    <a:pt x="19" y="281"/>
                    <a:pt x="19" y="281"/>
                    <a:pt x="19" y="281"/>
                  </a:cubicBezTo>
                  <a:cubicBezTo>
                    <a:pt x="20" y="290"/>
                    <a:pt x="20" y="290"/>
                    <a:pt x="20" y="290"/>
                  </a:cubicBezTo>
                  <a:cubicBezTo>
                    <a:pt x="20" y="290"/>
                    <a:pt x="28" y="296"/>
                    <a:pt x="25" y="300"/>
                  </a:cubicBezTo>
                  <a:cubicBezTo>
                    <a:pt x="23" y="305"/>
                    <a:pt x="13" y="316"/>
                    <a:pt x="13" y="316"/>
                  </a:cubicBezTo>
                  <a:cubicBezTo>
                    <a:pt x="13" y="316"/>
                    <a:pt x="14" y="322"/>
                    <a:pt x="18" y="324"/>
                  </a:cubicBezTo>
                  <a:cubicBezTo>
                    <a:pt x="22" y="328"/>
                    <a:pt x="39" y="320"/>
                    <a:pt x="39" y="320"/>
                  </a:cubicBezTo>
                  <a:cubicBezTo>
                    <a:pt x="39" y="320"/>
                    <a:pt x="50" y="314"/>
                    <a:pt x="52" y="318"/>
                  </a:cubicBezTo>
                  <a:cubicBezTo>
                    <a:pt x="53" y="321"/>
                    <a:pt x="41" y="327"/>
                    <a:pt x="41" y="327"/>
                  </a:cubicBezTo>
                  <a:close/>
                  <a:moveTo>
                    <a:pt x="13" y="350"/>
                  </a:moveTo>
                  <a:cubicBezTo>
                    <a:pt x="13" y="350"/>
                    <a:pt x="0" y="354"/>
                    <a:pt x="0" y="361"/>
                  </a:cubicBezTo>
                  <a:cubicBezTo>
                    <a:pt x="0" y="361"/>
                    <a:pt x="2" y="364"/>
                    <a:pt x="8" y="361"/>
                  </a:cubicBezTo>
                  <a:cubicBezTo>
                    <a:pt x="15" y="357"/>
                    <a:pt x="18" y="355"/>
                    <a:pt x="18" y="355"/>
                  </a:cubicBezTo>
                  <a:cubicBezTo>
                    <a:pt x="15" y="353"/>
                    <a:pt x="15" y="353"/>
                    <a:pt x="15" y="353"/>
                  </a:cubicBezTo>
                  <a:lnTo>
                    <a:pt x="13" y="350"/>
                  </a:lnTo>
                  <a:close/>
                  <a:moveTo>
                    <a:pt x="1019" y="210"/>
                  </a:moveTo>
                  <a:cubicBezTo>
                    <a:pt x="1015" y="206"/>
                    <a:pt x="1013" y="209"/>
                    <a:pt x="1004" y="209"/>
                  </a:cubicBezTo>
                  <a:cubicBezTo>
                    <a:pt x="997" y="209"/>
                    <a:pt x="1003" y="198"/>
                    <a:pt x="996" y="191"/>
                  </a:cubicBezTo>
                  <a:cubicBezTo>
                    <a:pt x="988" y="182"/>
                    <a:pt x="973" y="186"/>
                    <a:pt x="973" y="186"/>
                  </a:cubicBezTo>
                  <a:cubicBezTo>
                    <a:pt x="971" y="155"/>
                    <a:pt x="971" y="155"/>
                    <a:pt x="971" y="155"/>
                  </a:cubicBezTo>
                  <a:cubicBezTo>
                    <a:pt x="963" y="159"/>
                    <a:pt x="963" y="159"/>
                    <a:pt x="963" y="159"/>
                  </a:cubicBezTo>
                  <a:cubicBezTo>
                    <a:pt x="963" y="159"/>
                    <a:pt x="964" y="150"/>
                    <a:pt x="959" y="146"/>
                  </a:cubicBezTo>
                  <a:cubicBezTo>
                    <a:pt x="955" y="141"/>
                    <a:pt x="950" y="138"/>
                    <a:pt x="950" y="138"/>
                  </a:cubicBezTo>
                  <a:cubicBezTo>
                    <a:pt x="946" y="128"/>
                    <a:pt x="946" y="128"/>
                    <a:pt x="946" y="128"/>
                  </a:cubicBezTo>
                  <a:cubicBezTo>
                    <a:pt x="938" y="128"/>
                    <a:pt x="938" y="128"/>
                    <a:pt x="938" y="128"/>
                  </a:cubicBezTo>
                  <a:cubicBezTo>
                    <a:pt x="938" y="128"/>
                    <a:pt x="920" y="108"/>
                    <a:pt x="919" y="104"/>
                  </a:cubicBezTo>
                  <a:cubicBezTo>
                    <a:pt x="919" y="100"/>
                    <a:pt x="929" y="98"/>
                    <a:pt x="934" y="95"/>
                  </a:cubicBezTo>
                  <a:cubicBezTo>
                    <a:pt x="938" y="92"/>
                    <a:pt x="932" y="82"/>
                    <a:pt x="930" y="75"/>
                  </a:cubicBezTo>
                  <a:cubicBezTo>
                    <a:pt x="927" y="68"/>
                    <a:pt x="942" y="68"/>
                    <a:pt x="942" y="68"/>
                  </a:cubicBezTo>
                  <a:cubicBezTo>
                    <a:pt x="942" y="68"/>
                    <a:pt x="934" y="61"/>
                    <a:pt x="922" y="59"/>
                  </a:cubicBezTo>
                  <a:cubicBezTo>
                    <a:pt x="910" y="55"/>
                    <a:pt x="906" y="62"/>
                    <a:pt x="898" y="68"/>
                  </a:cubicBezTo>
                  <a:cubicBezTo>
                    <a:pt x="890" y="73"/>
                    <a:pt x="882" y="68"/>
                    <a:pt x="871" y="59"/>
                  </a:cubicBezTo>
                  <a:cubicBezTo>
                    <a:pt x="861" y="49"/>
                    <a:pt x="864" y="36"/>
                    <a:pt x="861" y="25"/>
                  </a:cubicBezTo>
                  <a:cubicBezTo>
                    <a:pt x="858" y="16"/>
                    <a:pt x="849" y="17"/>
                    <a:pt x="843" y="17"/>
                  </a:cubicBezTo>
                  <a:cubicBezTo>
                    <a:pt x="838" y="17"/>
                    <a:pt x="841" y="8"/>
                    <a:pt x="838" y="8"/>
                  </a:cubicBezTo>
                  <a:cubicBezTo>
                    <a:pt x="834" y="8"/>
                    <a:pt x="829" y="14"/>
                    <a:pt x="829" y="14"/>
                  </a:cubicBezTo>
                  <a:cubicBezTo>
                    <a:pt x="803" y="4"/>
                    <a:pt x="803" y="4"/>
                    <a:pt x="803" y="4"/>
                  </a:cubicBezTo>
                  <a:cubicBezTo>
                    <a:pt x="803" y="4"/>
                    <a:pt x="799" y="0"/>
                    <a:pt x="792" y="0"/>
                  </a:cubicBezTo>
                  <a:cubicBezTo>
                    <a:pt x="787" y="0"/>
                    <a:pt x="789" y="14"/>
                    <a:pt x="789" y="14"/>
                  </a:cubicBezTo>
                  <a:cubicBezTo>
                    <a:pt x="789" y="14"/>
                    <a:pt x="781" y="15"/>
                    <a:pt x="773" y="16"/>
                  </a:cubicBezTo>
                  <a:cubicBezTo>
                    <a:pt x="766" y="17"/>
                    <a:pt x="757" y="28"/>
                    <a:pt x="757" y="28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26" y="59"/>
                    <a:pt x="726" y="59"/>
                    <a:pt x="726" y="59"/>
                  </a:cubicBezTo>
                  <a:cubicBezTo>
                    <a:pt x="720" y="63"/>
                    <a:pt x="720" y="63"/>
                    <a:pt x="720" y="63"/>
                  </a:cubicBezTo>
                  <a:cubicBezTo>
                    <a:pt x="720" y="63"/>
                    <a:pt x="721" y="69"/>
                    <a:pt x="703" y="85"/>
                  </a:cubicBezTo>
                  <a:cubicBezTo>
                    <a:pt x="685" y="101"/>
                    <a:pt x="665" y="99"/>
                    <a:pt x="665" y="99"/>
                  </a:cubicBezTo>
                  <a:cubicBezTo>
                    <a:pt x="665" y="99"/>
                    <a:pt x="662" y="95"/>
                    <a:pt x="651" y="98"/>
                  </a:cubicBezTo>
                  <a:cubicBezTo>
                    <a:pt x="640" y="101"/>
                    <a:pt x="624" y="118"/>
                    <a:pt x="614" y="126"/>
                  </a:cubicBezTo>
                  <a:cubicBezTo>
                    <a:pt x="604" y="132"/>
                    <a:pt x="587" y="131"/>
                    <a:pt x="587" y="131"/>
                  </a:cubicBezTo>
                  <a:cubicBezTo>
                    <a:pt x="578" y="126"/>
                    <a:pt x="578" y="126"/>
                    <a:pt x="578" y="126"/>
                  </a:cubicBezTo>
                  <a:cubicBezTo>
                    <a:pt x="569" y="125"/>
                    <a:pt x="569" y="125"/>
                    <a:pt x="569" y="125"/>
                  </a:cubicBezTo>
                  <a:cubicBezTo>
                    <a:pt x="564" y="138"/>
                    <a:pt x="564" y="138"/>
                    <a:pt x="564" y="138"/>
                  </a:cubicBezTo>
                  <a:cubicBezTo>
                    <a:pt x="564" y="138"/>
                    <a:pt x="542" y="133"/>
                    <a:pt x="539" y="130"/>
                  </a:cubicBezTo>
                  <a:cubicBezTo>
                    <a:pt x="534" y="127"/>
                    <a:pt x="517" y="129"/>
                    <a:pt x="517" y="129"/>
                  </a:cubicBezTo>
                  <a:cubicBezTo>
                    <a:pt x="517" y="129"/>
                    <a:pt x="522" y="142"/>
                    <a:pt x="515" y="145"/>
                  </a:cubicBezTo>
                  <a:cubicBezTo>
                    <a:pt x="509" y="148"/>
                    <a:pt x="490" y="136"/>
                    <a:pt x="490" y="136"/>
                  </a:cubicBezTo>
                  <a:cubicBezTo>
                    <a:pt x="490" y="123"/>
                    <a:pt x="490" y="123"/>
                    <a:pt x="490" y="123"/>
                  </a:cubicBezTo>
                  <a:cubicBezTo>
                    <a:pt x="477" y="118"/>
                    <a:pt x="477" y="118"/>
                    <a:pt x="477" y="118"/>
                  </a:cubicBezTo>
                  <a:cubicBezTo>
                    <a:pt x="477" y="118"/>
                    <a:pt x="467" y="134"/>
                    <a:pt x="448" y="131"/>
                  </a:cubicBezTo>
                  <a:cubicBezTo>
                    <a:pt x="428" y="129"/>
                    <a:pt x="434" y="111"/>
                    <a:pt x="434" y="111"/>
                  </a:cubicBezTo>
                  <a:cubicBezTo>
                    <a:pt x="423" y="113"/>
                    <a:pt x="423" y="113"/>
                    <a:pt x="423" y="113"/>
                  </a:cubicBezTo>
                  <a:cubicBezTo>
                    <a:pt x="423" y="113"/>
                    <a:pt x="421" y="117"/>
                    <a:pt x="419" y="122"/>
                  </a:cubicBezTo>
                  <a:cubicBezTo>
                    <a:pt x="417" y="126"/>
                    <a:pt x="403" y="131"/>
                    <a:pt x="395" y="130"/>
                  </a:cubicBezTo>
                  <a:cubicBezTo>
                    <a:pt x="386" y="128"/>
                    <a:pt x="381" y="134"/>
                    <a:pt x="373" y="138"/>
                  </a:cubicBezTo>
                  <a:cubicBezTo>
                    <a:pt x="364" y="142"/>
                    <a:pt x="348" y="143"/>
                    <a:pt x="348" y="143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86"/>
                    <a:pt x="300" y="186"/>
                    <a:pt x="300" y="186"/>
                  </a:cubicBezTo>
                  <a:cubicBezTo>
                    <a:pt x="276" y="207"/>
                    <a:pt x="276" y="207"/>
                    <a:pt x="276" y="207"/>
                  </a:cubicBezTo>
                  <a:cubicBezTo>
                    <a:pt x="269" y="213"/>
                    <a:pt x="269" y="213"/>
                    <a:pt x="269" y="213"/>
                  </a:cubicBezTo>
                  <a:cubicBezTo>
                    <a:pt x="269" y="213"/>
                    <a:pt x="271" y="222"/>
                    <a:pt x="264" y="230"/>
                  </a:cubicBezTo>
                  <a:cubicBezTo>
                    <a:pt x="255" y="239"/>
                    <a:pt x="239" y="238"/>
                    <a:pt x="239" y="238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18" y="236"/>
                    <a:pt x="218" y="236"/>
                    <a:pt x="218" y="236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197" y="245"/>
                    <a:pt x="197" y="245"/>
                    <a:pt x="197" y="245"/>
                  </a:cubicBezTo>
                  <a:cubicBezTo>
                    <a:pt x="194" y="247"/>
                    <a:pt x="187" y="251"/>
                    <a:pt x="184" y="252"/>
                  </a:cubicBezTo>
                  <a:cubicBezTo>
                    <a:pt x="180" y="253"/>
                    <a:pt x="166" y="251"/>
                    <a:pt x="161" y="253"/>
                  </a:cubicBezTo>
                  <a:cubicBezTo>
                    <a:pt x="154" y="255"/>
                    <a:pt x="157" y="262"/>
                    <a:pt x="157" y="262"/>
                  </a:cubicBezTo>
                  <a:cubicBezTo>
                    <a:pt x="157" y="262"/>
                    <a:pt x="156" y="266"/>
                    <a:pt x="155" y="270"/>
                  </a:cubicBezTo>
                  <a:cubicBezTo>
                    <a:pt x="155" y="273"/>
                    <a:pt x="171" y="275"/>
                    <a:pt x="171" y="275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7" y="280"/>
                    <a:pt x="177" y="280"/>
                    <a:pt x="177" y="280"/>
                  </a:cubicBezTo>
                  <a:cubicBezTo>
                    <a:pt x="177" y="280"/>
                    <a:pt x="197" y="275"/>
                    <a:pt x="198" y="277"/>
                  </a:cubicBezTo>
                  <a:cubicBezTo>
                    <a:pt x="198" y="280"/>
                    <a:pt x="186" y="283"/>
                    <a:pt x="186" y="283"/>
                  </a:cubicBezTo>
                  <a:cubicBezTo>
                    <a:pt x="183" y="282"/>
                    <a:pt x="183" y="282"/>
                    <a:pt x="183" y="282"/>
                  </a:cubicBezTo>
                  <a:cubicBezTo>
                    <a:pt x="173" y="287"/>
                    <a:pt x="173" y="287"/>
                    <a:pt x="173" y="287"/>
                  </a:cubicBezTo>
                  <a:cubicBezTo>
                    <a:pt x="156" y="291"/>
                    <a:pt x="156" y="291"/>
                    <a:pt x="156" y="291"/>
                  </a:cubicBezTo>
                  <a:cubicBezTo>
                    <a:pt x="151" y="303"/>
                    <a:pt x="151" y="303"/>
                    <a:pt x="151" y="303"/>
                  </a:cubicBezTo>
                  <a:cubicBezTo>
                    <a:pt x="156" y="305"/>
                    <a:pt x="156" y="305"/>
                    <a:pt x="156" y="305"/>
                  </a:cubicBezTo>
                  <a:cubicBezTo>
                    <a:pt x="156" y="305"/>
                    <a:pt x="161" y="303"/>
                    <a:pt x="165" y="303"/>
                  </a:cubicBezTo>
                  <a:cubicBezTo>
                    <a:pt x="171" y="303"/>
                    <a:pt x="171" y="303"/>
                    <a:pt x="171" y="303"/>
                  </a:cubicBezTo>
                  <a:cubicBezTo>
                    <a:pt x="171" y="303"/>
                    <a:pt x="168" y="306"/>
                    <a:pt x="165" y="309"/>
                  </a:cubicBezTo>
                  <a:cubicBezTo>
                    <a:pt x="162" y="312"/>
                    <a:pt x="151" y="310"/>
                    <a:pt x="151" y="310"/>
                  </a:cubicBezTo>
                  <a:cubicBezTo>
                    <a:pt x="144" y="314"/>
                    <a:pt x="144" y="314"/>
                    <a:pt x="144" y="314"/>
                  </a:cubicBezTo>
                  <a:cubicBezTo>
                    <a:pt x="136" y="313"/>
                    <a:pt x="136" y="313"/>
                    <a:pt x="136" y="313"/>
                  </a:cubicBezTo>
                  <a:cubicBezTo>
                    <a:pt x="110" y="318"/>
                    <a:pt x="110" y="318"/>
                    <a:pt x="110" y="318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97" y="314"/>
                    <a:pt x="97" y="314"/>
                    <a:pt x="97" y="314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106" y="322"/>
                    <a:pt x="106" y="322"/>
                    <a:pt x="106" y="322"/>
                  </a:cubicBezTo>
                  <a:cubicBezTo>
                    <a:pt x="106" y="322"/>
                    <a:pt x="102" y="327"/>
                    <a:pt x="96" y="328"/>
                  </a:cubicBezTo>
                  <a:cubicBezTo>
                    <a:pt x="80" y="328"/>
                    <a:pt x="80" y="328"/>
                    <a:pt x="80" y="328"/>
                  </a:cubicBezTo>
                  <a:cubicBezTo>
                    <a:pt x="80" y="321"/>
                    <a:pt x="80" y="321"/>
                    <a:pt x="80" y="321"/>
                  </a:cubicBezTo>
                  <a:cubicBezTo>
                    <a:pt x="69" y="324"/>
                    <a:pt x="69" y="324"/>
                    <a:pt x="69" y="324"/>
                  </a:cubicBezTo>
                  <a:cubicBezTo>
                    <a:pt x="69" y="324"/>
                    <a:pt x="67" y="330"/>
                    <a:pt x="63" y="330"/>
                  </a:cubicBezTo>
                  <a:cubicBezTo>
                    <a:pt x="58" y="330"/>
                    <a:pt x="50" y="333"/>
                    <a:pt x="48" y="337"/>
                  </a:cubicBezTo>
                  <a:cubicBezTo>
                    <a:pt x="47" y="341"/>
                    <a:pt x="45" y="346"/>
                    <a:pt x="40" y="348"/>
                  </a:cubicBezTo>
                  <a:cubicBezTo>
                    <a:pt x="35" y="349"/>
                    <a:pt x="38" y="353"/>
                    <a:pt x="37" y="357"/>
                  </a:cubicBezTo>
                  <a:cubicBezTo>
                    <a:pt x="36" y="362"/>
                    <a:pt x="29" y="363"/>
                    <a:pt x="29" y="363"/>
                  </a:cubicBezTo>
                  <a:cubicBezTo>
                    <a:pt x="28" y="368"/>
                    <a:pt x="28" y="368"/>
                    <a:pt x="28" y="368"/>
                  </a:cubicBezTo>
                  <a:cubicBezTo>
                    <a:pt x="29" y="383"/>
                    <a:pt x="29" y="383"/>
                    <a:pt x="29" y="383"/>
                  </a:cubicBezTo>
                  <a:cubicBezTo>
                    <a:pt x="32" y="384"/>
                    <a:pt x="32" y="384"/>
                    <a:pt x="32" y="384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51" y="388"/>
                    <a:pt x="51" y="388"/>
                    <a:pt x="51" y="388"/>
                  </a:cubicBezTo>
                  <a:cubicBezTo>
                    <a:pt x="51" y="388"/>
                    <a:pt x="68" y="380"/>
                    <a:pt x="73" y="385"/>
                  </a:cubicBezTo>
                  <a:cubicBezTo>
                    <a:pt x="78" y="391"/>
                    <a:pt x="58" y="404"/>
                    <a:pt x="58" y="404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6" y="411"/>
                    <a:pt x="66" y="411"/>
                    <a:pt x="66" y="411"/>
                  </a:cubicBezTo>
                  <a:cubicBezTo>
                    <a:pt x="74" y="413"/>
                    <a:pt x="74" y="413"/>
                    <a:pt x="74" y="413"/>
                  </a:cubicBezTo>
                  <a:cubicBezTo>
                    <a:pt x="74" y="413"/>
                    <a:pt x="71" y="419"/>
                    <a:pt x="72" y="424"/>
                  </a:cubicBezTo>
                  <a:cubicBezTo>
                    <a:pt x="73" y="429"/>
                    <a:pt x="82" y="422"/>
                    <a:pt x="85" y="426"/>
                  </a:cubicBezTo>
                  <a:cubicBezTo>
                    <a:pt x="88" y="430"/>
                    <a:pt x="80" y="434"/>
                    <a:pt x="75" y="436"/>
                  </a:cubicBezTo>
                  <a:cubicBezTo>
                    <a:pt x="71" y="438"/>
                    <a:pt x="72" y="443"/>
                    <a:pt x="73" y="446"/>
                  </a:cubicBezTo>
                  <a:cubicBezTo>
                    <a:pt x="74" y="448"/>
                    <a:pt x="79" y="446"/>
                    <a:pt x="79" y="446"/>
                  </a:cubicBezTo>
                  <a:cubicBezTo>
                    <a:pt x="79" y="450"/>
                    <a:pt x="79" y="450"/>
                    <a:pt x="79" y="450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95" y="453"/>
                    <a:pt x="95" y="453"/>
                    <a:pt x="95" y="453"/>
                  </a:cubicBezTo>
                  <a:cubicBezTo>
                    <a:pt x="79" y="459"/>
                    <a:pt x="79" y="459"/>
                    <a:pt x="79" y="459"/>
                  </a:cubicBezTo>
                  <a:cubicBezTo>
                    <a:pt x="74" y="457"/>
                    <a:pt x="74" y="457"/>
                    <a:pt x="74" y="457"/>
                  </a:cubicBezTo>
                  <a:cubicBezTo>
                    <a:pt x="71" y="458"/>
                    <a:pt x="71" y="458"/>
                    <a:pt x="71" y="458"/>
                  </a:cubicBezTo>
                  <a:cubicBezTo>
                    <a:pt x="72" y="463"/>
                    <a:pt x="72" y="463"/>
                    <a:pt x="72" y="463"/>
                  </a:cubicBezTo>
                  <a:cubicBezTo>
                    <a:pt x="67" y="458"/>
                    <a:pt x="67" y="458"/>
                    <a:pt x="67" y="458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69" y="453"/>
                    <a:pt x="59" y="444"/>
                    <a:pt x="55" y="445"/>
                  </a:cubicBezTo>
                  <a:cubicBezTo>
                    <a:pt x="50" y="446"/>
                    <a:pt x="56" y="458"/>
                    <a:pt x="56" y="458"/>
                  </a:cubicBezTo>
                  <a:cubicBezTo>
                    <a:pt x="56" y="458"/>
                    <a:pt x="61" y="458"/>
                    <a:pt x="61" y="464"/>
                  </a:cubicBezTo>
                  <a:cubicBezTo>
                    <a:pt x="62" y="471"/>
                    <a:pt x="52" y="471"/>
                    <a:pt x="52" y="471"/>
                  </a:cubicBezTo>
                  <a:cubicBezTo>
                    <a:pt x="71" y="478"/>
                    <a:pt x="71" y="478"/>
                    <a:pt x="71" y="478"/>
                  </a:cubicBezTo>
                  <a:cubicBezTo>
                    <a:pt x="81" y="471"/>
                    <a:pt x="81" y="471"/>
                    <a:pt x="81" y="471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91" y="478"/>
                    <a:pt x="91" y="478"/>
                    <a:pt x="91" y="478"/>
                  </a:cubicBezTo>
                  <a:cubicBezTo>
                    <a:pt x="91" y="478"/>
                    <a:pt x="101" y="478"/>
                    <a:pt x="108" y="480"/>
                  </a:cubicBezTo>
                  <a:cubicBezTo>
                    <a:pt x="115" y="482"/>
                    <a:pt x="107" y="496"/>
                    <a:pt x="107" y="496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11" y="505"/>
                    <a:pt x="111" y="505"/>
                    <a:pt x="111" y="505"/>
                  </a:cubicBezTo>
                  <a:cubicBezTo>
                    <a:pt x="111" y="507"/>
                    <a:pt x="111" y="507"/>
                    <a:pt x="111" y="507"/>
                  </a:cubicBezTo>
                  <a:cubicBezTo>
                    <a:pt x="127" y="509"/>
                    <a:pt x="127" y="509"/>
                    <a:pt x="127" y="509"/>
                  </a:cubicBezTo>
                  <a:cubicBezTo>
                    <a:pt x="110" y="510"/>
                    <a:pt x="110" y="510"/>
                    <a:pt x="110" y="510"/>
                  </a:cubicBezTo>
                  <a:cubicBezTo>
                    <a:pt x="112" y="520"/>
                    <a:pt x="112" y="520"/>
                    <a:pt x="112" y="520"/>
                  </a:cubicBezTo>
                  <a:cubicBezTo>
                    <a:pt x="118" y="519"/>
                    <a:pt x="118" y="519"/>
                    <a:pt x="118" y="519"/>
                  </a:cubicBezTo>
                  <a:cubicBezTo>
                    <a:pt x="123" y="515"/>
                    <a:pt x="123" y="515"/>
                    <a:pt x="123" y="515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30" y="524"/>
                    <a:pt x="130" y="524"/>
                    <a:pt x="130" y="524"/>
                  </a:cubicBezTo>
                  <a:cubicBezTo>
                    <a:pt x="130" y="524"/>
                    <a:pt x="135" y="522"/>
                    <a:pt x="134" y="527"/>
                  </a:cubicBezTo>
                  <a:cubicBezTo>
                    <a:pt x="134" y="532"/>
                    <a:pt x="129" y="535"/>
                    <a:pt x="129" y="535"/>
                  </a:cubicBezTo>
                  <a:cubicBezTo>
                    <a:pt x="129" y="535"/>
                    <a:pt x="123" y="529"/>
                    <a:pt x="119" y="536"/>
                  </a:cubicBezTo>
                  <a:cubicBezTo>
                    <a:pt x="115" y="542"/>
                    <a:pt x="122" y="543"/>
                    <a:pt x="122" y="543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33" y="541"/>
                    <a:pt x="133" y="541"/>
                    <a:pt x="133" y="541"/>
                  </a:cubicBezTo>
                  <a:cubicBezTo>
                    <a:pt x="176" y="530"/>
                    <a:pt x="176" y="530"/>
                    <a:pt x="176" y="530"/>
                  </a:cubicBezTo>
                  <a:cubicBezTo>
                    <a:pt x="162" y="540"/>
                    <a:pt x="162" y="540"/>
                    <a:pt x="162" y="540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37" y="555"/>
                    <a:pt x="137" y="555"/>
                    <a:pt x="137" y="555"/>
                  </a:cubicBezTo>
                  <a:cubicBezTo>
                    <a:pt x="130" y="561"/>
                    <a:pt x="130" y="561"/>
                    <a:pt x="130" y="561"/>
                  </a:cubicBezTo>
                  <a:cubicBezTo>
                    <a:pt x="132" y="562"/>
                    <a:pt x="132" y="562"/>
                    <a:pt x="132" y="562"/>
                  </a:cubicBezTo>
                  <a:cubicBezTo>
                    <a:pt x="147" y="558"/>
                    <a:pt x="147" y="558"/>
                    <a:pt x="147" y="558"/>
                  </a:cubicBezTo>
                  <a:cubicBezTo>
                    <a:pt x="147" y="554"/>
                    <a:pt x="147" y="554"/>
                    <a:pt x="147" y="554"/>
                  </a:cubicBezTo>
                  <a:cubicBezTo>
                    <a:pt x="153" y="553"/>
                    <a:pt x="153" y="553"/>
                    <a:pt x="153" y="553"/>
                  </a:cubicBezTo>
                  <a:cubicBezTo>
                    <a:pt x="155" y="554"/>
                    <a:pt x="155" y="554"/>
                    <a:pt x="155" y="554"/>
                  </a:cubicBezTo>
                  <a:cubicBezTo>
                    <a:pt x="167" y="548"/>
                    <a:pt x="167" y="548"/>
                    <a:pt x="167" y="548"/>
                  </a:cubicBezTo>
                  <a:cubicBezTo>
                    <a:pt x="168" y="551"/>
                    <a:pt x="168" y="551"/>
                    <a:pt x="168" y="551"/>
                  </a:cubicBezTo>
                  <a:cubicBezTo>
                    <a:pt x="162" y="556"/>
                    <a:pt x="162" y="556"/>
                    <a:pt x="162" y="556"/>
                  </a:cubicBezTo>
                  <a:cubicBezTo>
                    <a:pt x="165" y="558"/>
                    <a:pt x="165" y="558"/>
                    <a:pt x="165" y="558"/>
                  </a:cubicBezTo>
                  <a:cubicBezTo>
                    <a:pt x="162" y="560"/>
                    <a:pt x="162" y="560"/>
                    <a:pt x="162" y="560"/>
                  </a:cubicBezTo>
                  <a:cubicBezTo>
                    <a:pt x="165" y="562"/>
                    <a:pt x="165" y="562"/>
                    <a:pt x="165" y="562"/>
                  </a:cubicBezTo>
                  <a:cubicBezTo>
                    <a:pt x="177" y="550"/>
                    <a:pt x="177" y="550"/>
                    <a:pt x="177" y="550"/>
                  </a:cubicBezTo>
                  <a:cubicBezTo>
                    <a:pt x="175" y="543"/>
                    <a:pt x="175" y="543"/>
                    <a:pt x="175" y="543"/>
                  </a:cubicBezTo>
                  <a:cubicBezTo>
                    <a:pt x="175" y="543"/>
                    <a:pt x="179" y="540"/>
                    <a:pt x="185" y="539"/>
                  </a:cubicBezTo>
                  <a:cubicBezTo>
                    <a:pt x="192" y="538"/>
                    <a:pt x="195" y="545"/>
                    <a:pt x="195" y="545"/>
                  </a:cubicBezTo>
                  <a:cubicBezTo>
                    <a:pt x="206" y="551"/>
                    <a:pt x="206" y="551"/>
                    <a:pt x="206" y="551"/>
                  </a:cubicBezTo>
                  <a:cubicBezTo>
                    <a:pt x="210" y="549"/>
                    <a:pt x="210" y="549"/>
                    <a:pt x="210" y="549"/>
                  </a:cubicBezTo>
                  <a:cubicBezTo>
                    <a:pt x="208" y="545"/>
                    <a:pt x="208" y="545"/>
                    <a:pt x="208" y="545"/>
                  </a:cubicBezTo>
                  <a:cubicBezTo>
                    <a:pt x="212" y="541"/>
                    <a:pt x="212" y="541"/>
                    <a:pt x="212" y="541"/>
                  </a:cubicBezTo>
                  <a:cubicBezTo>
                    <a:pt x="221" y="545"/>
                    <a:pt x="221" y="545"/>
                    <a:pt x="221" y="545"/>
                  </a:cubicBezTo>
                  <a:cubicBezTo>
                    <a:pt x="221" y="545"/>
                    <a:pt x="219" y="546"/>
                    <a:pt x="218" y="548"/>
                  </a:cubicBezTo>
                  <a:cubicBezTo>
                    <a:pt x="216" y="548"/>
                    <a:pt x="217" y="552"/>
                    <a:pt x="217" y="552"/>
                  </a:cubicBezTo>
                  <a:cubicBezTo>
                    <a:pt x="221" y="551"/>
                    <a:pt x="221" y="551"/>
                    <a:pt x="221" y="551"/>
                  </a:cubicBezTo>
                  <a:cubicBezTo>
                    <a:pt x="225" y="557"/>
                    <a:pt x="225" y="557"/>
                    <a:pt x="225" y="557"/>
                  </a:cubicBezTo>
                  <a:cubicBezTo>
                    <a:pt x="223" y="548"/>
                    <a:pt x="223" y="548"/>
                    <a:pt x="223" y="548"/>
                  </a:cubicBezTo>
                  <a:cubicBezTo>
                    <a:pt x="227" y="546"/>
                    <a:pt x="232" y="543"/>
                    <a:pt x="233" y="545"/>
                  </a:cubicBezTo>
                  <a:cubicBezTo>
                    <a:pt x="236" y="548"/>
                    <a:pt x="233" y="552"/>
                    <a:pt x="233" y="552"/>
                  </a:cubicBezTo>
                  <a:cubicBezTo>
                    <a:pt x="241" y="560"/>
                    <a:pt x="241" y="560"/>
                    <a:pt x="241" y="560"/>
                  </a:cubicBezTo>
                  <a:cubicBezTo>
                    <a:pt x="241" y="566"/>
                    <a:pt x="241" y="566"/>
                    <a:pt x="241" y="566"/>
                  </a:cubicBezTo>
                  <a:cubicBezTo>
                    <a:pt x="241" y="566"/>
                    <a:pt x="255" y="570"/>
                    <a:pt x="267" y="572"/>
                  </a:cubicBezTo>
                  <a:cubicBezTo>
                    <a:pt x="278" y="573"/>
                    <a:pt x="284" y="564"/>
                    <a:pt x="295" y="556"/>
                  </a:cubicBezTo>
                  <a:cubicBezTo>
                    <a:pt x="305" y="550"/>
                    <a:pt x="312" y="558"/>
                    <a:pt x="312" y="558"/>
                  </a:cubicBezTo>
                  <a:cubicBezTo>
                    <a:pt x="315" y="546"/>
                    <a:pt x="315" y="546"/>
                    <a:pt x="315" y="546"/>
                  </a:cubicBezTo>
                  <a:cubicBezTo>
                    <a:pt x="309" y="546"/>
                    <a:pt x="309" y="546"/>
                    <a:pt x="309" y="546"/>
                  </a:cubicBezTo>
                  <a:cubicBezTo>
                    <a:pt x="309" y="546"/>
                    <a:pt x="312" y="527"/>
                    <a:pt x="310" y="517"/>
                  </a:cubicBezTo>
                  <a:cubicBezTo>
                    <a:pt x="309" y="507"/>
                    <a:pt x="318" y="510"/>
                    <a:pt x="332" y="508"/>
                  </a:cubicBezTo>
                  <a:cubicBezTo>
                    <a:pt x="346" y="506"/>
                    <a:pt x="353" y="506"/>
                    <a:pt x="353" y="506"/>
                  </a:cubicBezTo>
                  <a:cubicBezTo>
                    <a:pt x="353" y="506"/>
                    <a:pt x="379" y="510"/>
                    <a:pt x="391" y="513"/>
                  </a:cubicBezTo>
                  <a:cubicBezTo>
                    <a:pt x="402" y="515"/>
                    <a:pt x="407" y="526"/>
                    <a:pt x="417" y="534"/>
                  </a:cubicBezTo>
                  <a:cubicBezTo>
                    <a:pt x="429" y="540"/>
                    <a:pt x="454" y="525"/>
                    <a:pt x="454" y="525"/>
                  </a:cubicBezTo>
                  <a:cubicBezTo>
                    <a:pt x="454" y="525"/>
                    <a:pt x="484" y="507"/>
                    <a:pt x="494" y="497"/>
                  </a:cubicBezTo>
                  <a:cubicBezTo>
                    <a:pt x="505" y="489"/>
                    <a:pt x="514" y="458"/>
                    <a:pt x="523" y="449"/>
                  </a:cubicBezTo>
                  <a:cubicBezTo>
                    <a:pt x="530" y="442"/>
                    <a:pt x="553" y="456"/>
                    <a:pt x="563" y="456"/>
                  </a:cubicBezTo>
                  <a:cubicBezTo>
                    <a:pt x="575" y="455"/>
                    <a:pt x="578" y="441"/>
                    <a:pt x="578" y="441"/>
                  </a:cubicBezTo>
                  <a:cubicBezTo>
                    <a:pt x="573" y="439"/>
                    <a:pt x="573" y="439"/>
                    <a:pt x="573" y="439"/>
                  </a:cubicBezTo>
                  <a:cubicBezTo>
                    <a:pt x="581" y="436"/>
                    <a:pt x="581" y="436"/>
                    <a:pt x="581" y="436"/>
                  </a:cubicBezTo>
                  <a:cubicBezTo>
                    <a:pt x="581" y="436"/>
                    <a:pt x="578" y="423"/>
                    <a:pt x="592" y="423"/>
                  </a:cubicBezTo>
                  <a:cubicBezTo>
                    <a:pt x="606" y="423"/>
                    <a:pt x="606" y="438"/>
                    <a:pt x="606" y="438"/>
                  </a:cubicBezTo>
                  <a:cubicBezTo>
                    <a:pt x="606" y="438"/>
                    <a:pt x="594" y="446"/>
                    <a:pt x="590" y="458"/>
                  </a:cubicBezTo>
                  <a:cubicBezTo>
                    <a:pt x="587" y="469"/>
                    <a:pt x="606" y="474"/>
                    <a:pt x="607" y="477"/>
                  </a:cubicBezTo>
                  <a:cubicBezTo>
                    <a:pt x="608" y="479"/>
                    <a:pt x="606" y="486"/>
                    <a:pt x="606" y="486"/>
                  </a:cubicBezTo>
                  <a:cubicBezTo>
                    <a:pt x="623" y="489"/>
                    <a:pt x="623" y="489"/>
                    <a:pt x="623" y="489"/>
                  </a:cubicBezTo>
                  <a:cubicBezTo>
                    <a:pt x="631" y="472"/>
                    <a:pt x="631" y="472"/>
                    <a:pt x="631" y="472"/>
                  </a:cubicBezTo>
                  <a:cubicBezTo>
                    <a:pt x="624" y="459"/>
                    <a:pt x="624" y="459"/>
                    <a:pt x="624" y="459"/>
                  </a:cubicBezTo>
                  <a:cubicBezTo>
                    <a:pt x="638" y="451"/>
                    <a:pt x="638" y="451"/>
                    <a:pt x="638" y="451"/>
                  </a:cubicBezTo>
                  <a:cubicBezTo>
                    <a:pt x="625" y="439"/>
                    <a:pt x="625" y="439"/>
                    <a:pt x="625" y="439"/>
                  </a:cubicBezTo>
                  <a:cubicBezTo>
                    <a:pt x="625" y="439"/>
                    <a:pt x="625" y="423"/>
                    <a:pt x="626" y="416"/>
                  </a:cubicBezTo>
                  <a:cubicBezTo>
                    <a:pt x="626" y="410"/>
                    <a:pt x="645" y="413"/>
                    <a:pt x="645" y="413"/>
                  </a:cubicBezTo>
                  <a:cubicBezTo>
                    <a:pt x="648" y="419"/>
                    <a:pt x="648" y="419"/>
                    <a:pt x="648" y="419"/>
                  </a:cubicBezTo>
                  <a:cubicBezTo>
                    <a:pt x="675" y="407"/>
                    <a:pt x="675" y="407"/>
                    <a:pt x="675" y="407"/>
                  </a:cubicBezTo>
                  <a:cubicBezTo>
                    <a:pt x="674" y="400"/>
                    <a:pt x="674" y="400"/>
                    <a:pt x="674" y="400"/>
                  </a:cubicBezTo>
                  <a:cubicBezTo>
                    <a:pt x="684" y="398"/>
                    <a:pt x="684" y="398"/>
                    <a:pt x="684" y="398"/>
                  </a:cubicBezTo>
                  <a:cubicBezTo>
                    <a:pt x="684" y="398"/>
                    <a:pt x="698" y="380"/>
                    <a:pt x="707" y="377"/>
                  </a:cubicBezTo>
                  <a:cubicBezTo>
                    <a:pt x="714" y="372"/>
                    <a:pt x="732" y="382"/>
                    <a:pt x="732" y="382"/>
                  </a:cubicBezTo>
                  <a:cubicBezTo>
                    <a:pt x="751" y="373"/>
                    <a:pt x="751" y="373"/>
                    <a:pt x="751" y="373"/>
                  </a:cubicBezTo>
                  <a:cubicBezTo>
                    <a:pt x="751" y="373"/>
                    <a:pt x="766" y="371"/>
                    <a:pt x="781" y="360"/>
                  </a:cubicBezTo>
                  <a:cubicBezTo>
                    <a:pt x="796" y="348"/>
                    <a:pt x="825" y="313"/>
                    <a:pt x="825" y="313"/>
                  </a:cubicBezTo>
                  <a:cubicBezTo>
                    <a:pt x="825" y="313"/>
                    <a:pt x="845" y="305"/>
                    <a:pt x="865" y="297"/>
                  </a:cubicBezTo>
                  <a:cubicBezTo>
                    <a:pt x="885" y="288"/>
                    <a:pt x="889" y="271"/>
                    <a:pt x="889" y="271"/>
                  </a:cubicBezTo>
                  <a:cubicBezTo>
                    <a:pt x="900" y="272"/>
                    <a:pt x="900" y="272"/>
                    <a:pt x="900" y="272"/>
                  </a:cubicBezTo>
                  <a:cubicBezTo>
                    <a:pt x="904" y="276"/>
                    <a:pt x="904" y="276"/>
                    <a:pt x="904" y="276"/>
                  </a:cubicBezTo>
                  <a:cubicBezTo>
                    <a:pt x="916" y="270"/>
                    <a:pt x="916" y="270"/>
                    <a:pt x="916" y="270"/>
                  </a:cubicBezTo>
                  <a:cubicBezTo>
                    <a:pt x="910" y="253"/>
                    <a:pt x="910" y="253"/>
                    <a:pt x="910" y="253"/>
                  </a:cubicBezTo>
                  <a:cubicBezTo>
                    <a:pt x="930" y="253"/>
                    <a:pt x="930" y="253"/>
                    <a:pt x="930" y="253"/>
                  </a:cubicBezTo>
                  <a:cubicBezTo>
                    <a:pt x="933" y="246"/>
                    <a:pt x="933" y="246"/>
                    <a:pt x="933" y="246"/>
                  </a:cubicBezTo>
                  <a:cubicBezTo>
                    <a:pt x="946" y="246"/>
                    <a:pt x="946" y="246"/>
                    <a:pt x="946" y="246"/>
                  </a:cubicBezTo>
                  <a:cubicBezTo>
                    <a:pt x="946" y="242"/>
                    <a:pt x="946" y="242"/>
                    <a:pt x="946" y="242"/>
                  </a:cubicBezTo>
                  <a:cubicBezTo>
                    <a:pt x="975" y="238"/>
                    <a:pt x="975" y="238"/>
                    <a:pt x="975" y="238"/>
                  </a:cubicBezTo>
                  <a:cubicBezTo>
                    <a:pt x="975" y="238"/>
                    <a:pt x="976" y="225"/>
                    <a:pt x="988" y="225"/>
                  </a:cubicBezTo>
                  <a:cubicBezTo>
                    <a:pt x="1000" y="225"/>
                    <a:pt x="995" y="240"/>
                    <a:pt x="995" y="240"/>
                  </a:cubicBezTo>
                  <a:cubicBezTo>
                    <a:pt x="1002" y="242"/>
                    <a:pt x="1002" y="242"/>
                    <a:pt x="1002" y="242"/>
                  </a:cubicBezTo>
                  <a:cubicBezTo>
                    <a:pt x="1002" y="242"/>
                    <a:pt x="1008" y="227"/>
                    <a:pt x="1011" y="223"/>
                  </a:cubicBezTo>
                  <a:cubicBezTo>
                    <a:pt x="1013" y="220"/>
                    <a:pt x="1020" y="222"/>
                    <a:pt x="1020" y="222"/>
                  </a:cubicBezTo>
                  <a:cubicBezTo>
                    <a:pt x="1020" y="222"/>
                    <a:pt x="1022" y="213"/>
                    <a:pt x="1019" y="210"/>
                  </a:cubicBez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52" name="Freeform 208"/>
            <p:cNvSpPr>
              <a:spLocks/>
            </p:cNvSpPr>
            <p:nvPr/>
          </p:nvSpPr>
          <p:spPr bwMode="auto">
            <a:xfrm>
              <a:off x="4938" y="3634"/>
              <a:ext cx="85" cy="173"/>
            </a:xfrm>
            <a:custGeom>
              <a:avLst/>
              <a:gdLst/>
              <a:ahLst/>
              <a:cxnLst>
                <a:cxn ang="0">
                  <a:pos x="26" y="106"/>
                </a:cxn>
                <a:cxn ang="0">
                  <a:pos x="37" y="87"/>
                </a:cxn>
                <a:cxn ang="0">
                  <a:pos x="36" y="83"/>
                </a:cxn>
                <a:cxn ang="0">
                  <a:pos x="43" y="75"/>
                </a:cxn>
                <a:cxn ang="0">
                  <a:pos x="29" y="74"/>
                </a:cxn>
                <a:cxn ang="0">
                  <a:pos x="31" y="67"/>
                </a:cxn>
                <a:cxn ang="0">
                  <a:pos x="35" y="64"/>
                </a:cxn>
                <a:cxn ang="0">
                  <a:pos x="54" y="56"/>
                </a:cxn>
                <a:cxn ang="0">
                  <a:pos x="48" y="51"/>
                </a:cxn>
                <a:cxn ang="0">
                  <a:pos x="46" y="47"/>
                </a:cxn>
                <a:cxn ang="0">
                  <a:pos x="58" y="45"/>
                </a:cxn>
                <a:cxn ang="0">
                  <a:pos x="48" y="42"/>
                </a:cxn>
                <a:cxn ang="0">
                  <a:pos x="61" y="27"/>
                </a:cxn>
                <a:cxn ang="0">
                  <a:pos x="48" y="17"/>
                </a:cxn>
                <a:cxn ang="0">
                  <a:pos x="48" y="11"/>
                </a:cxn>
                <a:cxn ang="0">
                  <a:pos x="35" y="10"/>
                </a:cxn>
                <a:cxn ang="0">
                  <a:pos x="38" y="0"/>
                </a:cxn>
                <a:cxn ang="0">
                  <a:pos x="29" y="1"/>
                </a:cxn>
                <a:cxn ang="0">
                  <a:pos x="28" y="6"/>
                </a:cxn>
                <a:cxn ang="0">
                  <a:pos x="20" y="7"/>
                </a:cxn>
                <a:cxn ang="0">
                  <a:pos x="14" y="12"/>
                </a:cxn>
                <a:cxn ang="0">
                  <a:pos x="15" y="20"/>
                </a:cxn>
                <a:cxn ang="0">
                  <a:pos x="6" y="28"/>
                </a:cxn>
                <a:cxn ang="0">
                  <a:pos x="5" y="36"/>
                </a:cxn>
                <a:cxn ang="0">
                  <a:pos x="1" y="38"/>
                </a:cxn>
                <a:cxn ang="0">
                  <a:pos x="2" y="49"/>
                </a:cxn>
                <a:cxn ang="0">
                  <a:pos x="10" y="56"/>
                </a:cxn>
                <a:cxn ang="0">
                  <a:pos x="6" y="63"/>
                </a:cxn>
                <a:cxn ang="0">
                  <a:pos x="3" y="77"/>
                </a:cxn>
                <a:cxn ang="0">
                  <a:pos x="4" y="94"/>
                </a:cxn>
                <a:cxn ang="0">
                  <a:pos x="2" y="96"/>
                </a:cxn>
                <a:cxn ang="0">
                  <a:pos x="3" y="109"/>
                </a:cxn>
                <a:cxn ang="0">
                  <a:pos x="0" y="112"/>
                </a:cxn>
                <a:cxn ang="0">
                  <a:pos x="0" y="115"/>
                </a:cxn>
                <a:cxn ang="0">
                  <a:pos x="3" y="115"/>
                </a:cxn>
                <a:cxn ang="0">
                  <a:pos x="2" y="126"/>
                </a:cxn>
                <a:cxn ang="0">
                  <a:pos x="8" y="125"/>
                </a:cxn>
                <a:cxn ang="0">
                  <a:pos x="12" y="121"/>
                </a:cxn>
                <a:cxn ang="0">
                  <a:pos x="19" y="122"/>
                </a:cxn>
                <a:cxn ang="0">
                  <a:pos x="19" y="112"/>
                </a:cxn>
                <a:cxn ang="0">
                  <a:pos x="19" y="106"/>
                </a:cxn>
                <a:cxn ang="0">
                  <a:pos x="26" y="106"/>
                </a:cxn>
              </a:cxnLst>
              <a:rect l="0" t="0" r="r" b="b"/>
              <a:pathLst>
                <a:path w="63" h="129">
                  <a:moveTo>
                    <a:pt x="26" y="106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6" y="83"/>
                    <a:pt x="43" y="79"/>
                    <a:pt x="43" y="75"/>
                  </a:cubicBezTo>
                  <a:cubicBezTo>
                    <a:pt x="44" y="72"/>
                    <a:pt x="29" y="74"/>
                    <a:pt x="29" y="74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5" y="66"/>
                    <a:pt x="35" y="64"/>
                  </a:cubicBezTo>
                  <a:cubicBezTo>
                    <a:pt x="35" y="61"/>
                    <a:pt x="54" y="56"/>
                    <a:pt x="54" y="56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58" y="32"/>
                    <a:pt x="61" y="27"/>
                  </a:cubicBezTo>
                  <a:cubicBezTo>
                    <a:pt x="63" y="22"/>
                    <a:pt x="48" y="17"/>
                    <a:pt x="48" y="17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9" y="24"/>
                    <a:pt x="6" y="28"/>
                  </a:cubicBezTo>
                  <a:cubicBezTo>
                    <a:pt x="4" y="31"/>
                    <a:pt x="6" y="33"/>
                    <a:pt x="5" y="36"/>
                  </a:cubicBezTo>
                  <a:cubicBezTo>
                    <a:pt x="3" y="38"/>
                    <a:pt x="1" y="38"/>
                    <a:pt x="1" y="3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10" y="52"/>
                    <a:pt x="10" y="56"/>
                  </a:cubicBezTo>
                  <a:cubicBezTo>
                    <a:pt x="10" y="60"/>
                    <a:pt x="6" y="63"/>
                    <a:pt x="6" y="63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2" y="126"/>
                    <a:pt x="5" y="126"/>
                    <a:pt x="8" y="125"/>
                  </a:cubicBezTo>
                  <a:cubicBezTo>
                    <a:pt x="10" y="123"/>
                    <a:pt x="12" y="121"/>
                    <a:pt x="12" y="121"/>
                  </a:cubicBezTo>
                  <a:cubicBezTo>
                    <a:pt x="12" y="121"/>
                    <a:pt x="15" y="129"/>
                    <a:pt x="19" y="122"/>
                  </a:cubicBezTo>
                  <a:cubicBezTo>
                    <a:pt x="25" y="115"/>
                    <a:pt x="19" y="112"/>
                    <a:pt x="19" y="112"/>
                  </a:cubicBezTo>
                  <a:cubicBezTo>
                    <a:pt x="19" y="106"/>
                    <a:pt x="19" y="106"/>
                    <a:pt x="19" y="106"/>
                  </a:cubicBezTo>
                  <a:lnTo>
                    <a:pt x="26" y="1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53" name="Freeform 209"/>
            <p:cNvSpPr>
              <a:spLocks/>
            </p:cNvSpPr>
            <p:nvPr/>
          </p:nvSpPr>
          <p:spPr bwMode="auto">
            <a:xfrm>
              <a:off x="4908" y="3253"/>
              <a:ext cx="413" cy="577"/>
            </a:xfrm>
            <a:custGeom>
              <a:avLst/>
              <a:gdLst/>
              <a:ahLst/>
              <a:cxnLst>
                <a:cxn ang="0">
                  <a:pos x="294" y="149"/>
                </a:cxn>
                <a:cxn ang="0">
                  <a:pos x="274" y="96"/>
                </a:cxn>
                <a:cxn ang="0">
                  <a:pos x="287" y="50"/>
                </a:cxn>
                <a:cxn ang="0">
                  <a:pos x="302" y="18"/>
                </a:cxn>
                <a:cxn ang="0">
                  <a:pos x="297" y="1"/>
                </a:cxn>
                <a:cxn ang="0">
                  <a:pos x="262" y="26"/>
                </a:cxn>
                <a:cxn ang="0">
                  <a:pos x="178" y="89"/>
                </a:cxn>
                <a:cxn ang="0">
                  <a:pos x="129" y="111"/>
                </a:cxn>
                <a:cxn ang="0">
                  <a:pos x="81" y="127"/>
                </a:cxn>
                <a:cxn ang="0">
                  <a:pos x="72" y="136"/>
                </a:cxn>
                <a:cxn ang="0">
                  <a:pos x="42" y="142"/>
                </a:cxn>
                <a:cxn ang="0">
                  <a:pos x="22" y="168"/>
                </a:cxn>
                <a:cxn ang="0">
                  <a:pos x="21" y="188"/>
                </a:cxn>
                <a:cxn ang="0">
                  <a:pos x="20" y="218"/>
                </a:cxn>
                <a:cxn ang="0">
                  <a:pos x="0" y="224"/>
                </a:cxn>
                <a:cxn ang="0">
                  <a:pos x="4" y="236"/>
                </a:cxn>
                <a:cxn ang="0">
                  <a:pos x="3" y="243"/>
                </a:cxn>
                <a:cxn ang="0">
                  <a:pos x="16" y="254"/>
                </a:cxn>
                <a:cxn ang="0">
                  <a:pos x="22" y="280"/>
                </a:cxn>
                <a:cxn ang="0">
                  <a:pos x="34" y="297"/>
                </a:cxn>
                <a:cxn ang="0">
                  <a:pos x="51" y="290"/>
                </a:cxn>
                <a:cxn ang="0">
                  <a:pos x="61" y="284"/>
                </a:cxn>
                <a:cxn ang="0">
                  <a:pos x="71" y="295"/>
                </a:cxn>
                <a:cxn ang="0">
                  <a:pos x="84" y="311"/>
                </a:cxn>
                <a:cxn ang="0">
                  <a:pos x="81" y="329"/>
                </a:cxn>
                <a:cxn ang="0">
                  <a:pos x="71" y="335"/>
                </a:cxn>
                <a:cxn ang="0">
                  <a:pos x="58" y="348"/>
                </a:cxn>
                <a:cxn ang="0">
                  <a:pos x="52" y="358"/>
                </a:cxn>
                <a:cxn ang="0">
                  <a:pos x="59" y="367"/>
                </a:cxn>
                <a:cxn ang="0">
                  <a:pos x="49" y="390"/>
                </a:cxn>
                <a:cxn ang="0">
                  <a:pos x="54" y="409"/>
                </a:cxn>
                <a:cxn ang="0">
                  <a:pos x="77" y="419"/>
                </a:cxn>
                <a:cxn ang="0">
                  <a:pos x="93" y="429"/>
                </a:cxn>
                <a:cxn ang="0">
                  <a:pos x="108" y="430"/>
                </a:cxn>
                <a:cxn ang="0">
                  <a:pos x="304" y="206"/>
                </a:cxn>
                <a:cxn ang="0">
                  <a:pos x="305" y="189"/>
                </a:cxn>
                <a:cxn ang="0">
                  <a:pos x="307" y="175"/>
                </a:cxn>
              </a:cxnLst>
              <a:rect l="0" t="0" r="r" b="b"/>
              <a:pathLst>
                <a:path w="308" h="430">
                  <a:moveTo>
                    <a:pt x="307" y="175"/>
                  </a:moveTo>
                  <a:cubicBezTo>
                    <a:pt x="307" y="175"/>
                    <a:pt x="297" y="164"/>
                    <a:pt x="294" y="149"/>
                  </a:cubicBezTo>
                  <a:cubicBezTo>
                    <a:pt x="290" y="133"/>
                    <a:pt x="295" y="121"/>
                    <a:pt x="289" y="113"/>
                  </a:cubicBezTo>
                  <a:cubicBezTo>
                    <a:pt x="285" y="105"/>
                    <a:pt x="278" y="106"/>
                    <a:pt x="274" y="96"/>
                  </a:cubicBezTo>
                  <a:cubicBezTo>
                    <a:pt x="270" y="88"/>
                    <a:pt x="264" y="74"/>
                    <a:pt x="268" y="66"/>
                  </a:cubicBezTo>
                  <a:cubicBezTo>
                    <a:pt x="273" y="60"/>
                    <a:pt x="282" y="62"/>
                    <a:pt x="287" y="50"/>
                  </a:cubicBezTo>
                  <a:cubicBezTo>
                    <a:pt x="294" y="39"/>
                    <a:pt x="296" y="26"/>
                    <a:pt x="296" y="26"/>
                  </a:cubicBezTo>
                  <a:cubicBezTo>
                    <a:pt x="296" y="26"/>
                    <a:pt x="302" y="21"/>
                    <a:pt x="302" y="18"/>
                  </a:cubicBezTo>
                  <a:cubicBezTo>
                    <a:pt x="302" y="14"/>
                    <a:pt x="301" y="5"/>
                    <a:pt x="301" y="5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2" y="17"/>
                    <a:pt x="262" y="26"/>
                  </a:cubicBezTo>
                  <a:cubicBezTo>
                    <a:pt x="242" y="34"/>
                    <a:pt x="222" y="42"/>
                    <a:pt x="222" y="42"/>
                  </a:cubicBezTo>
                  <a:cubicBezTo>
                    <a:pt x="222" y="42"/>
                    <a:pt x="193" y="77"/>
                    <a:pt x="178" y="89"/>
                  </a:cubicBezTo>
                  <a:cubicBezTo>
                    <a:pt x="163" y="100"/>
                    <a:pt x="148" y="102"/>
                    <a:pt x="148" y="102"/>
                  </a:cubicBezTo>
                  <a:cubicBezTo>
                    <a:pt x="129" y="111"/>
                    <a:pt x="129" y="111"/>
                    <a:pt x="129" y="111"/>
                  </a:cubicBezTo>
                  <a:cubicBezTo>
                    <a:pt x="129" y="111"/>
                    <a:pt x="111" y="101"/>
                    <a:pt x="104" y="106"/>
                  </a:cubicBezTo>
                  <a:cubicBezTo>
                    <a:pt x="95" y="109"/>
                    <a:pt x="81" y="127"/>
                    <a:pt x="81" y="127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23" y="139"/>
                    <a:pt x="23" y="145"/>
                  </a:cubicBezTo>
                  <a:cubicBezTo>
                    <a:pt x="22" y="152"/>
                    <a:pt x="22" y="168"/>
                    <a:pt x="22" y="168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8" y="201"/>
                    <a:pt x="28" y="201"/>
                    <a:pt x="28" y="201"/>
                  </a:cubicBezTo>
                  <a:cubicBezTo>
                    <a:pt x="20" y="218"/>
                    <a:pt x="20" y="218"/>
                    <a:pt x="20" y="218"/>
                  </a:cubicBezTo>
                  <a:cubicBezTo>
                    <a:pt x="3" y="215"/>
                    <a:pt x="3" y="215"/>
                    <a:pt x="3" y="215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4" y="236"/>
                    <a:pt x="4" y="236"/>
                    <a:pt x="4" y="236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18" y="248"/>
                    <a:pt x="12" y="250"/>
                    <a:pt x="16" y="254"/>
                  </a:cubicBezTo>
                  <a:cubicBezTo>
                    <a:pt x="18" y="258"/>
                    <a:pt x="22" y="259"/>
                    <a:pt x="22" y="264"/>
                  </a:cubicBezTo>
                  <a:cubicBezTo>
                    <a:pt x="22" y="280"/>
                    <a:pt x="22" y="280"/>
                    <a:pt x="22" y="280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34" y="297"/>
                    <a:pt x="34" y="297"/>
                    <a:pt x="34" y="297"/>
                  </a:cubicBezTo>
                  <a:cubicBezTo>
                    <a:pt x="43" y="291"/>
                    <a:pt x="43" y="291"/>
                    <a:pt x="43" y="291"/>
                  </a:cubicBezTo>
                  <a:cubicBezTo>
                    <a:pt x="51" y="290"/>
                    <a:pt x="51" y="290"/>
                    <a:pt x="51" y="290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61" y="284"/>
                    <a:pt x="61" y="284"/>
                    <a:pt x="61" y="28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71" y="295"/>
                    <a:pt x="71" y="295"/>
                    <a:pt x="71" y="295"/>
                  </a:cubicBezTo>
                  <a:cubicBezTo>
                    <a:pt x="71" y="301"/>
                    <a:pt x="71" y="301"/>
                    <a:pt x="71" y="301"/>
                  </a:cubicBezTo>
                  <a:cubicBezTo>
                    <a:pt x="71" y="301"/>
                    <a:pt x="86" y="306"/>
                    <a:pt x="84" y="311"/>
                  </a:cubicBezTo>
                  <a:cubicBezTo>
                    <a:pt x="81" y="316"/>
                    <a:pt x="71" y="326"/>
                    <a:pt x="71" y="326"/>
                  </a:cubicBezTo>
                  <a:cubicBezTo>
                    <a:pt x="81" y="329"/>
                    <a:pt x="81" y="329"/>
                    <a:pt x="81" y="329"/>
                  </a:cubicBezTo>
                  <a:cubicBezTo>
                    <a:pt x="69" y="331"/>
                    <a:pt x="69" y="331"/>
                    <a:pt x="69" y="331"/>
                  </a:cubicBezTo>
                  <a:cubicBezTo>
                    <a:pt x="71" y="335"/>
                    <a:pt x="71" y="335"/>
                    <a:pt x="71" y="335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77" y="340"/>
                    <a:pt x="58" y="345"/>
                    <a:pt x="58" y="348"/>
                  </a:cubicBezTo>
                  <a:cubicBezTo>
                    <a:pt x="58" y="350"/>
                    <a:pt x="54" y="351"/>
                    <a:pt x="54" y="351"/>
                  </a:cubicBezTo>
                  <a:cubicBezTo>
                    <a:pt x="52" y="358"/>
                    <a:pt x="52" y="358"/>
                    <a:pt x="52" y="358"/>
                  </a:cubicBezTo>
                  <a:cubicBezTo>
                    <a:pt x="52" y="358"/>
                    <a:pt x="67" y="356"/>
                    <a:pt x="66" y="359"/>
                  </a:cubicBezTo>
                  <a:cubicBezTo>
                    <a:pt x="66" y="363"/>
                    <a:pt x="59" y="367"/>
                    <a:pt x="59" y="367"/>
                  </a:cubicBezTo>
                  <a:cubicBezTo>
                    <a:pt x="60" y="371"/>
                    <a:pt x="60" y="371"/>
                    <a:pt x="60" y="371"/>
                  </a:cubicBezTo>
                  <a:cubicBezTo>
                    <a:pt x="49" y="390"/>
                    <a:pt x="49" y="390"/>
                    <a:pt x="49" y="390"/>
                  </a:cubicBezTo>
                  <a:cubicBezTo>
                    <a:pt x="54" y="392"/>
                    <a:pt x="54" y="392"/>
                    <a:pt x="54" y="392"/>
                  </a:cubicBezTo>
                  <a:cubicBezTo>
                    <a:pt x="54" y="409"/>
                    <a:pt x="54" y="409"/>
                    <a:pt x="54" y="409"/>
                  </a:cubicBezTo>
                  <a:cubicBezTo>
                    <a:pt x="64" y="427"/>
                    <a:pt x="64" y="427"/>
                    <a:pt x="64" y="427"/>
                  </a:cubicBezTo>
                  <a:cubicBezTo>
                    <a:pt x="64" y="427"/>
                    <a:pt x="69" y="419"/>
                    <a:pt x="77" y="419"/>
                  </a:cubicBezTo>
                  <a:cubicBezTo>
                    <a:pt x="85" y="420"/>
                    <a:pt x="89" y="429"/>
                    <a:pt x="89" y="429"/>
                  </a:cubicBezTo>
                  <a:cubicBezTo>
                    <a:pt x="93" y="429"/>
                    <a:pt x="93" y="429"/>
                    <a:pt x="93" y="429"/>
                  </a:cubicBezTo>
                  <a:cubicBezTo>
                    <a:pt x="93" y="429"/>
                    <a:pt x="94" y="425"/>
                    <a:pt x="101" y="425"/>
                  </a:cubicBezTo>
                  <a:cubicBezTo>
                    <a:pt x="107" y="426"/>
                    <a:pt x="108" y="430"/>
                    <a:pt x="108" y="430"/>
                  </a:cubicBezTo>
                  <a:cubicBezTo>
                    <a:pt x="135" y="429"/>
                    <a:pt x="135" y="429"/>
                    <a:pt x="135" y="429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6" y="205"/>
                    <a:pt x="306" y="205"/>
                    <a:pt x="306" y="205"/>
                  </a:cubicBezTo>
                  <a:cubicBezTo>
                    <a:pt x="305" y="189"/>
                    <a:pt x="305" y="189"/>
                    <a:pt x="305" y="189"/>
                  </a:cubicBezTo>
                  <a:cubicBezTo>
                    <a:pt x="308" y="188"/>
                    <a:pt x="308" y="188"/>
                    <a:pt x="308" y="188"/>
                  </a:cubicBezTo>
                  <a:lnTo>
                    <a:pt x="307" y="1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54" name="Freeform 210"/>
            <p:cNvSpPr>
              <a:spLocks noEditPoints="1"/>
            </p:cNvSpPr>
            <p:nvPr/>
          </p:nvSpPr>
          <p:spPr bwMode="auto">
            <a:xfrm>
              <a:off x="5070" y="1253"/>
              <a:ext cx="548" cy="1249"/>
            </a:xfrm>
            <a:custGeom>
              <a:avLst/>
              <a:gdLst/>
              <a:ahLst/>
              <a:cxnLst>
                <a:cxn ang="0">
                  <a:pos x="291" y="856"/>
                </a:cxn>
                <a:cxn ang="0">
                  <a:pos x="395" y="19"/>
                </a:cxn>
                <a:cxn ang="0">
                  <a:pos x="377" y="43"/>
                </a:cxn>
                <a:cxn ang="0">
                  <a:pos x="362" y="71"/>
                </a:cxn>
                <a:cxn ang="0">
                  <a:pos x="341" y="94"/>
                </a:cxn>
                <a:cxn ang="0">
                  <a:pos x="322" y="113"/>
                </a:cxn>
                <a:cxn ang="0">
                  <a:pos x="342" y="125"/>
                </a:cxn>
                <a:cxn ang="0">
                  <a:pos x="358" y="139"/>
                </a:cxn>
                <a:cxn ang="0">
                  <a:pos x="393" y="125"/>
                </a:cxn>
                <a:cxn ang="0">
                  <a:pos x="372" y="151"/>
                </a:cxn>
                <a:cxn ang="0">
                  <a:pos x="378" y="186"/>
                </a:cxn>
                <a:cxn ang="0">
                  <a:pos x="385" y="211"/>
                </a:cxn>
                <a:cxn ang="0">
                  <a:pos x="398" y="240"/>
                </a:cxn>
                <a:cxn ang="0">
                  <a:pos x="379" y="327"/>
                </a:cxn>
                <a:cxn ang="0">
                  <a:pos x="336" y="337"/>
                </a:cxn>
                <a:cxn ang="0">
                  <a:pos x="318" y="353"/>
                </a:cxn>
                <a:cxn ang="0">
                  <a:pos x="297" y="382"/>
                </a:cxn>
                <a:cxn ang="0">
                  <a:pos x="258" y="417"/>
                </a:cxn>
                <a:cxn ang="0">
                  <a:pos x="234" y="423"/>
                </a:cxn>
                <a:cxn ang="0">
                  <a:pos x="239" y="433"/>
                </a:cxn>
                <a:cxn ang="0">
                  <a:pos x="194" y="426"/>
                </a:cxn>
                <a:cxn ang="0">
                  <a:pos x="151" y="437"/>
                </a:cxn>
                <a:cxn ang="0">
                  <a:pos x="116" y="441"/>
                </a:cxn>
                <a:cxn ang="0">
                  <a:pos x="102" y="454"/>
                </a:cxn>
                <a:cxn ang="0">
                  <a:pos x="77" y="471"/>
                </a:cxn>
                <a:cxn ang="0">
                  <a:pos x="65" y="507"/>
                </a:cxn>
                <a:cxn ang="0">
                  <a:pos x="59" y="537"/>
                </a:cxn>
                <a:cxn ang="0">
                  <a:pos x="35" y="572"/>
                </a:cxn>
                <a:cxn ang="0">
                  <a:pos x="67" y="596"/>
                </a:cxn>
                <a:cxn ang="0">
                  <a:pos x="1" y="614"/>
                </a:cxn>
                <a:cxn ang="0">
                  <a:pos x="25" y="685"/>
                </a:cxn>
                <a:cxn ang="0">
                  <a:pos x="60" y="742"/>
                </a:cxn>
                <a:cxn ang="0">
                  <a:pos x="82" y="754"/>
                </a:cxn>
                <a:cxn ang="0">
                  <a:pos x="139" y="754"/>
                </a:cxn>
                <a:cxn ang="0">
                  <a:pos x="166" y="801"/>
                </a:cxn>
                <a:cxn ang="0">
                  <a:pos x="202" y="791"/>
                </a:cxn>
                <a:cxn ang="0">
                  <a:pos x="195" y="782"/>
                </a:cxn>
                <a:cxn ang="0">
                  <a:pos x="209" y="778"/>
                </a:cxn>
                <a:cxn ang="0">
                  <a:pos x="224" y="756"/>
                </a:cxn>
                <a:cxn ang="0">
                  <a:pos x="235" y="733"/>
                </a:cxn>
                <a:cxn ang="0">
                  <a:pos x="266" y="705"/>
                </a:cxn>
                <a:cxn ang="0">
                  <a:pos x="281" y="707"/>
                </a:cxn>
                <a:cxn ang="0">
                  <a:pos x="296" y="707"/>
                </a:cxn>
                <a:cxn ang="0">
                  <a:pos x="309" y="688"/>
                </a:cxn>
                <a:cxn ang="0">
                  <a:pos x="332" y="678"/>
                </a:cxn>
                <a:cxn ang="0">
                  <a:pos x="338" y="696"/>
                </a:cxn>
                <a:cxn ang="0">
                  <a:pos x="352" y="706"/>
                </a:cxn>
                <a:cxn ang="0">
                  <a:pos x="359" y="718"/>
                </a:cxn>
                <a:cxn ang="0">
                  <a:pos x="391" y="756"/>
                </a:cxn>
                <a:cxn ang="0">
                  <a:pos x="331" y="789"/>
                </a:cxn>
                <a:cxn ang="0">
                  <a:pos x="326" y="823"/>
                </a:cxn>
                <a:cxn ang="0">
                  <a:pos x="314" y="838"/>
                </a:cxn>
                <a:cxn ang="0">
                  <a:pos x="328" y="842"/>
                </a:cxn>
                <a:cxn ang="0">
                  <a:pos x="345" y="850"/>
                </a:cxn>
                <a:cxn ang="0">
                  <a:pos x="301" y="879"/>
                </a:cxn>
                <a:cxn ang="0">
                  <a:pos x="385" y="913"/>
                </a:cxn>
                <a:cxn ang="0">
                  <a:pos x="402" y="925"/>
                </a:cxn>
                <a:cxn ang="0">
                  <a:pos x="379" y="327"/>
                </a:cxn>
              </a:cxnLst>
              <a:rect l="0" t="0" r="r" b="b"/>
              <a:pathLst>
                <a:path w="408" h="931">
                  <a:moveTo>
                    <a:pt x="290" y="844"/>
                  </a:moveTo>
                  <a:cubicBezTo>
                    <a:pt x="285" y="844"/>
                    <a:pt x="285" y="844"/>
                    <a:pt x="285" y="844"/>
                  </a:cubicBezTo>
                  <a:cubicBezTo>
                    <a:pt x="287" y="851"/>
                    <a:pt x="287" y="851"/>
                    <a:pt x="287" y="851"/>
                  </a:cubicBezTo>
                  <a:cubicBezTo>
                    <a:pt x="291" y="856"/>
                    <a:pt x="291" y="856"/>
                    <a:pt x="291" y="856"/>
                  </a:cubicBezTo>
                  <a:cubicBezTo>
                    <a:pt x="293" y="855"/>
                    <a:pt x="293" y="855"/>
                    <a:pt x="293" y="855"/>
                  </a:cubicBezTo>
                  <a:cubicBezTo>
                    <a:pt x="291" y="851"/>
                    <a:pt x="291" y="851"/>
                    <a:pt x="291" y="851"/>
                  </a:cubicBezTo>
                  <a:lnTo>
                    <a:pt x="290" y="844"/>
                  </a:lnTo>
                  <a:close/>
                  <a:moveTo>
                    <a:pt x="395" y="19"/>
                  </a:moveTo>
                  <a:cubicBezTo>
                    <a:pt x="395" y="19"/>
                    <a:pt x="400" y="22"/>
                    <a:pt x="398" y="25"/>
                  </a:cubicBezTo>
                  <a:cubicBezTo>
                    <a:pt x="397" y="28"/>
                    <a:pt x="391" y="28"/>
                    <a:pt x="391" y="28"/>
                  </a:cubicBezTo>
                  <a:cubicBezTo>
                    <a:pt x="385" y="40"/>
                    <a:pt x="385" y="40"/>
                    <a:pt x="385" y="40"/>
                  </a:cubicBezTo>
                  <a:cubicBezTo>
                    <a:pt x="377" y="43"/>
                    <a:pt x="377" y="43"/>
                    <a:pt x="377" y="43"/>
                  </a:cubicBezTo>
                  <a:cubicBezTo>
                    <a:pt x="381" y="50"/>
                    <a:pt x="381" y="50"/>
                    <a:pt x="381" y="50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76" y="75"/>
                    <a:pt x="371" y="77"/>
                  </a:cubicBezTo>
                  <a:cubicBezTo>
                    <a:pt x="365" y="80"/>
                    <a:pt x="362" y="71"/>
                    <a:pt x="362" y="71"/>
                  </a:cubicBezTo>
                  <a:cubicBezTo>
                    <a:pt x="354" y="83"/>
                    <a:pt x="354" y="83"/>
                    <a:pt x="354" y="83"/>
                  </a:cubicBezTo>
                  <a:cubicBezTo>
                    <a:pt x="352" y="90"/>
                    <a:pt x="352" y="90"/>
                    <a:pt x="352" y="90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41" y="94"/>
                    <a:pt x="341" y="94"/>
                    <a:pt x="341" y="94"/>
                  </a:cubicBezTo>
                  <a:cubicBezTo>
                    <a:pt x="328" y="94"/>
                    <a:pt x="328" y="94"/>
                    <a:pt x="328" y="94"/>
                  </a:cubicBezTo>
                  <a:cubicBezTo>
                    <a:pt x="327" y="102"/>
                    <a:pt x="327" y="102"/>
                    <a:pt x="327" y="102"/>
                  </a:cubicBezTo>
                  <a:cubicBezTo>
                    <a:pt x="331" y="104"/>
                    <a:pt x="331" y="104"/>
                    <a:pt x="331" y="104"/>
                  </a:cubicBezTo>
                  <a:cubicBezTo>
                    <a:pt x="322" y="113"/>
                    <a:pt x="322" y="113"/>
                    <a:pt x="322" y="113"/>
                  </a:cubicBezTo>
                  <a:cubicBezTo>
                    <a:pt x="334" y="111"/>
                    <a:pt x="334" y="111"/>
                    <a:pt x="334" y="111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3" y="129"/>
                    <a:pt x="333" y="129"/>
                    <a:pt x="333" y="129"/>
                  </a:cubicBezTo>
                  <a:cubicBezTo>
                    <a:pt x="342" y="125"/>
                    <a:pt x="342" y="125"/>
                    <a:pt x="342" y="125"/>
                  </a:cubicBezTo>
                  <a:cubicBezTo>
                    <a:pt x="348" y="126"/>
                    <a:pt x="348" y="126"/>
                    <a:pt x="348" y="126"/>
                  </a:cubicBezTo>
                  <a:cubicBezTo>
                    <a:pt x="348" y="126"/>
                    <a:pt x="354" y="114"/>
                    <a:pt x="359" y="118"/>
                  </a:cubicBezTo>
                  <a:cubicBezTo>
                    <a:pt x="364" y="121"/>
                    <a:pt x="354" y="126"/>
                    <a:pt x="354" y="126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74" y="134"/>
                    <a:pt x="374" y="134"/>
                    <a:pt x="374" y="134"/>
                  </a:cubicBezTo>
                  <a:cubicBezTo>
                    <a:pt x="373" y="130"/>
                    <a:pt x="373" y="130"/>
                    <a:pt x="373" y="130"/>
                  </a:cubicBezTo>
                  <a:cubicBezTo>
                    <a:pt x="373" y="130"/>
                    <a:pt x="379" y="130"/>
                    <a:pt x="382" y="129"/>
                  </a:cubicBezTo>
                  <a:cubicBezTo>
                    <a:pt x="387" y="127"/>
                    <a:pt x="389" y="121"/>
                    <a:pt x="393" y="125"/>
                  </a:cubicBezTo>
                  <a:cubicBezTo>
                    <a:pt x="398" y="129"/>
                    <a:pt x="400" y="132"/>
                    <a:pt x="396" y="134"/>
                  </a:cubicBezTo>
                  <a:cubicBezTo>
                    <a:pt x="392" y="136"/>
                    <a:pt x="386" y="145"/>
                    <a:pt x="386" y="145"/>
                  </a:cubicBezTo>
                  <a:cubicBezTo>
                    <a:pt x="377" y="146"/>
                    <a:pt x="377" y="146"/>
                    <a:pt x="377" y="146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61" y="159"/>
                    <a:pt x="361" y="159"/>
                    <a:pt x="361" y="159"/>
                  </a:cubicBezTo>
                  <a:cubicBezTo>
                    <a:pt x="361" y="159"/>
                    <a:pt x="367" y="161"/>
                    <a:pt x="367" y="162"/>
                  </a:cubicBezTo>
                  <a:cubicBezTo>
                    <a:pt x="367" y="164"/>
                    <a:pt x="364" y="181"/>
                    <a:pt x="364" y="181"/>
                  </a:cubicBezTo>
                  <a:cubicBezTo>
                    <a:pt x="378" y="186"/>
                    <a:pt x="378" y="186"/>
                    <a:pt x="378" y="18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93" y="187"/>
                    <a:pt x="393" y="187"/>
                    <a:pt x="393" y="187"/>
                  </a:cubicBezTo>
                  <a:cubicBezTo>
                    <a:pt x="391" y="209"/>
                    <a:pt x="391" y="209"/>
                    <a:pt x="391" y="209"/>
                  </a:cubicBezTo>
                  <a:cubicBezTo>
                    <a:pt x="385" y="211"/>
                    <a:pt x="385" y="211"/>
                    <a:pt x="385" y="211"/>
                  </a:cubicBezTo>
                  <a:cubicBezTo>
                    <a:pt x="377" y="234"/>
                    <a:pt x="377" y="234"/>
                    <a:pt x="377" y="234"/>
                  </a:cubicBezTo>
                  <a:cubicBezTo>
                    <a:pt x="380" y="239"/>
                    <a:pt x="380" y="239"/>
                    <a:pt x="380" y="239"/>
                  </a:cubicBezTo>
                  <a:cubicBezTo>
                    <a:pt x="380" y="239"/>
                    <a:pt x="396" y="229"/>
                    <a:pt x="398" y="232"/>
                  </a:cubicBezTo>
                  <a:cubicBezTo>
                    <a:pt x="402" y="236"/>
                    <a:pt x="398" y="240"/>
                    <a:pt x="398" y="240"/>
                  </a:cubicBezTo>
                  <a:cubicBezTo>
                    <a:pt x="408" y="239"/>
                    <a:pt x="408" y="239"/>
                    <a:pt x="408" y="239"/>
                  </a:cubicBezTo>
                  <a:cubicBezTo>
                    <a:pt x="408" y="0"/>
                    <a:pt x="408" y="0"/>
                    <a:pt x="408" y="0"/>
                  </a:cubicBezTo>
                  <a:lnTo>
                    <a:pt x="395" y="19"/>
                  </a:lnTo>
                  <a:close/>
                  <a:moveTo>
                    <a:pt x="379" y="327"/>
                  </a:moveTo>
                  <a:cubicBezTo>
                    <a:pt x="370" y="322"/>
                    <a:pt x="370" y="316"/>
                    <a:pt x="364" y="316"/>
                  </a:cubicBezTo>
                  <a:cubicBezTo>
                    <a:pt x="359" y="318"/>
                    <a:pt x="354" y="319"/>
                    <a:pt x="354" y="319"/>
                  </a:cubicBezTo>
                  <a:cubicBezTo>
                    <a:pt x="354" y="319"/>
                    <a:pt x="358" y="326"/>
                    <a:pt x="355" y="328"/>
                  </a:cubicBezTo>
                  <a:cubicBezTo>
                    <a:pt x="353" y="330"/>
                    <a:pt x="336" y="337"/>
                    <a:pt x="336" y="337"/>
                  </a:cubicBezTo>
                  <a:cubicBezTo>
                    <a:pt x="345" y="346"/>
                    <a:pt x="345" y="346"/>
                    <a:pt x="345" y="346"/>
                  </a:cubicBezTo>
                  <a:cubicBezTo>
                    <a:pt x="345" y="346"/>
                    <a:pt x="338" y="346"/>
                    <a:pt x="337" y="347"/>
                  </a:cubicBezTo>
                  <a:cubicBezTo>
                    <a:pt x="336" y="350"/>
                    <a:pt x="340" y="354"/>
                    <a:pt x="337" y="356"/>
                  </a:cubicBezTo>
                  <a:cubicBezTo>
                    <a:pt x="332" y="358"/>
                    <a:pt x="318" y="353"/>
                    <a:pt x="318" y="353"/>
                  </a:cubicBezTo>
                  <a:cubicBezTo>
                    <a:pt x="306" y="362"/>
                    <a:pt x="306" y="362"/>
                    <a:pt x="306" y="362"/>
                  </a:cubicBezTo>
                  <a:cubicBezTo>
                    <a:pt x="306" y="362"/>
                    <a:pt x="311" y="370"/>
                    <a:pt x="307" y="371"/>
                  </a:cubicBezTo>
                  <a:cubicBezTo>
                    <a:pt x="303" y="371"/>
                    <a:pt x="296" y="367"/>
                    <a:pt x="296" y="367"/>
                  </a:cubicBezTo>
                  <a:cubicBezTo>
                    <a:pt x="297" y="382"/>
                    <a:pt x="297" y="382"/>
                    <a:pt x="297" y="382"/>
                  </a:cubicBezTo>
                  <a:cubicBezTo>
                    <a:pt x="292" y="384"/>
                    <a:pt x="292" y="384"/>
                    <a:pt x="292" y="384"/>
                  </a:cubicBezTo>
                  <a:cubicBezTo>
                    <a:pt x="292" y="384"/>
                    <a:pt x="298" y="390"/>
                    <a:pt x="296" y="397"/>
                  </a:cubicBezTo>
                  <a:cubicBezTo>
                    <a:pt x="294" y="402"/>
                    <a:pt x="290" y="414"/>
                    <a:pt x="290" y="414"/>
                  </a:cubicBezTo>
                  <a:cubicBezTo>
                    <a:pt x="258" y="417"/>
                    <a:pt x="258" y="417"/>
                    <a:pt x="258" y="417"/>
                  </a:cubicBezTo>
                  <a:cubicBezTo>
                    <a:pt x="258" y="417"/>
                    <a:pt x="258" y="414"/>
                    <a:pt x="255" y="413"/>
                  </a:cubicBezTo>
                  <a:cubicBezTo>
                    <a:pt x="251" y="413"/>
                    <a:pt x="248" y="415"/>
                    <a:pt x="248" y="415"/>
                  </a:cubicBezTo>
                  <a:cubicBezTo>
                    <a:pt x="248" y="415"/>
                    <a:pt x="236" y="410"/>
                    <a:pt x="234" y="415"/>
                  </a:cubicBezTo>
                  <a:cubicBezTo>
                    <a:pt x="232" y="419"/>
                    <a:pt x="232" y="422"/>
                    <a:pt x="234" y="423"/>
                  </a:cubicBezTo>
                  <a:cubicBezTo>
                    <a:pt x="238" y="423"/>
                    <a:pt x="243" y="422"/>
                    <a:pt x="245" y="428"/>
                  </a:cubicBezTo>
                  <a:cubicBezTo>
                    <a:pt x="247" y="432"/>
                    <a:pt x="255" y="432"/>
                    <a:pt x="254" y="436"/>
                  </a:cubicBezTo>
                  <a:cubicBezTo>
                    <a:pt x="252" y="440"/>
                    <a:pt x="251" y="448"/>
                    <a:pt x="246" y="445"/>
                  </a:cubicBezTo>
                  <a:cubicBezTo>
                    <a:pt x="242" y="442"/>
                    <a:pt x="239" y="436"/>
                    <a:pt x="239" y="433"/>
                  </a:cubicBezTo>
                  <a:cubicBezTo>
                    <a:pt x="239" y="429"/>
                    <a:pt x="238" y="428"/>
                    <a:pt x="232" y="428"/>
                  </a:cubicBezTo>
                  <a:cubicBezTo>
                    <a:pt x="227" y="428"/>
                    <a:pt x="221" y="429"/>
                    <a:pt x="215" y="424"/>
                  </a:cubicBezTo>
                  <a:cubicBezTo>
                    <a:pt x="210" y="420"/>
                    <a:pt x="205" y="419"/>
                    <a:pt x="202" y="422"/>
                  </a:cubicBezTo>
                  <a:cubicBezTo>
                    <a:pt x="199" y="426"/>
                    <a:pt x="198" y="428"/>
                    <a:pt x="194" y="426"/>
                  </a:cubicBezTo>
                  <a:cubicBezTo>
                    <a:pt x="189" y="425"/>
                    <a:pt x="191" y="417"/>
                    <a:pt x="182" y="418"/>
                  </a:cubicBezTo>
                  <a:cubicBezTo>
                    <a:pt x="174" y="419"/>
                    <a:pt x="161" y="431"/>
                    <a:pt x="161" y="431"/>
                  </a:cubicBezTo>
                  <a:cubicBezTo>
                    <a:pt x="153" y="431"/>
                    <a:pt x="153" y="431"/>
                    <a:pt x="153" y="431"/>
                  </a:cubicBezTo>
                  <a:cubicBezTo>
                    <a:pt x="153" y="431"/>
                    <a:pt x="157" y="437"/>
                    <a:pt x="151" y="437"/>
                  </a:cubicBezTo>
                  <a:cubicBezTo>
                    <a:pt x="145" y="438"/>
                    <a:pt x="129" y="428"/>
                    <a:pt x="129" y="428"/>
                  </a:cubicBezTo>
                  <a:cubicBezTo>
                    <a:pt x="125" y="430"/>
                    <a:pt x="125" y="430"/>
                    <a:pt x="125" y="430"/>
                  </a:cubicBezTo>
                  <a:cubicBezTo>
                    <a:pt x="127" y="437"/>
                    <a:pt x="127" y="437"/>
                    <a:pt x="127" y="437"/>
                  </a:cubicBezTo>
                  <a:cubicBezTo>
                    <a:pt x="127" y="437"/>
                    <a:pt x="118" y="437"/>
                    <a:pt x="116" y="441"/>
                  </a:cubicBezTo>
                  <a:cubicBezTo>
                    <a:pt x="114" y="446"/>
                    <a:pt x="123" y="452"/>
                    <a:pt x="119" y="454"/>
                  </a:cubicBezTo>
                  <a:cubicBezTo>
                    <a:pt x="116" y="456"/>
                    <a:pt x="111" y="455"/>
                    <a:pt x="111" y="455"/>
                  </a:cubicBezTo>
                  <a:cubicBezTo>
                    <a:pt x="111" y="455"/>
                    <a:pt x="110" y="468"/>
                    <a:pt x="104" y="466"/>
                  </a:cubicBezTo>
                  <a:cubicBezTo>
                    <a:pt x="99" y="465"/>
                    <a:pt x="105" y="455"/>
                    <a:pt x="102" y="454"/>
                  </a:cubicBezTo>
                  <a:cubicBezTo>
                    <a:pt x="99" y="453"/>
                    <a:pt x="88" y="460"/>
                    <a:pt x="88" y="460"/>
                  </a:cubicBezTo>
                  <a:cubicBezTo>
                    <a:pt x="77" y="460"/>
                    <a:pt x="77" y="460"/>
                    <a:pt x="77" y="460"/>
                  </a:cubicBezTo>
                  <a:cubicBezTo>
                    <a:pt x="84" y="466"/>
                    <a:pt x="84" y="466"/>
                    <a:pt x="84" y="466"/>
                  </a:cubicBezTo>
                  <a:cubicBezTo>
                    <a:pt x="84" y="466"/>
                    <a:pt x="79" y="469"/>
                    <a:pt x="77" y="471"/>
                  </a:cubicBezTo>
                  <a:cubicBezTo>
                    <a:pt x="75" y="473"/>
                    <a:pt x="80" y="480"/>
                    <a:pt x="80" y="482"/>
                  </a:cubicBezTo>
                  <a:cubicBezTo>
                    <a:pt x="80" y="485"/>
                    <a:pt x="70" y="487"/>
                    <a:pt x="71" y="489"/>
                  </a:cubicBezTo>
                  <a:cubicBezTo>
                    <a:pt x="72" y="493"/>
                    <a:pt x="79" y="492"/>
                    <a:pt x="78" y="496"/>
                  </a:cubicBezTo>
                  <a:cubicBezTo>
                    <a:pt x="78" y="499"/>
                    <a:pt x="65" y="507"/>
                    <a:pt x="65" y="507"/>
                  </a:cubicBezTo>
                  <a:cubicBezTo>
                    <a:pt x="59" y="518"/>
                    <a:pt x="59" y="518"/>
                    <a:pt x="59" y="518"/>
                  </a:cubicBezTo>
                  <a:cubicBezTo>
                    <a:pt x="49" y="524"/>
                    <a:pt x="49" y="524"/>
                    <a:pt x="49" y="524"/>
                  </a:cubicBezTo>
                  <a:cubicBezTo>
                    <a:pt x="51" y="534"/>
                    <a:pt x="51" y="534"/>
                    <a:pt x="51" y="534"/>
                  </a:cubicBezTo>
                  <a:cubicBezTo>
                    <a:pt x="51" y="534"/>
                    <a:pt x="61" y="533"/>
                    <a:pt x="59" y="537"/>
                  </a:cubicBezTo>
                  <a:cubicBezTo>
                    <a:pt x="58" y="543"/>
                    <a:pt x="51" y="548"/>
                    <a:pt x="51" y="548"/>
                  </a:cubicBezTo>
                  <a:cubicBezTo>
                    <a:pt x="51" y="548"/>
                    <a:pt x="53" y="564"/>
                    <a:pt x="47" y="565"/>
                  </a:cubicBezTo>
                  <a:cubicBezTo>
                    <a:pt x="41" y="566"/>
                    <a:pt x="36" y="568"/>
                    <a:pt x="36" y="568"/>
                  </a:cubicBezTo>
                  <a:cubicBezTo>
                    <a:pt x="35" y="572"/>
                    <a:pt x="35" y="572"/>
                    <a:pt x="35" y="572"/>
                  </a:cubicBezTo>
                  <a:cubicBezTo>
                    <a:pt x="39" y="572"/>
                    <a:pt x="39" y="572"/>
                    <a:pt x="39" y="572"/>
                  </a:cubicBezTo>
                  <a:cubicBezTo>
                    <a:pt x="39" y="572"/>
                    <a:pt x="49" y="584"/>
                    <a:pt x="53" y="588"/>
                  </a:cubicBezTo>
                  <a:cubicBezTo>
                    <a:pt x="58" y="590"/>
                    <a:pt x="61" y="595"/>
                    <a:pt x="61" y="595"/>
                  </a:cubicBezTo>
                  <a:cubicBezTo>
                    <a:pt x="61" y="595"/>
                    <a:pt x="68" y="587"/>
                    <a:pt x="67" y="596"/>
                  </a:cubicBezTo>
                  <a:cubicBezTo>
                    <a:pt x="66" y="606"/>
                    <a:pt x="60" y="620"/>
                    <a:pt x="54" y="620"/>
                  </a:cubicBezTo>
                  <a:cubicBezTo>
                    <a:pt x="48" y="620"/>
                    <a:pt x="41" y="621"/>
                    <a:pt x="37" y="614"/>
                  </a:cubicBezTo>
                  <a:cubicBezTo>
                    <a:pt x="34" y="609"/>
                    <a:pt x="22" y="600"/>
                    <a:pt x="14" y="600"/>
                  </a:cubicBezTo>
                  <a:cubicBezTo>
                    <a:pt x="4" y="600"/>
                    <a:pt x="0" y="607"/>
                    <a:pt x="1" y="614"/>
                  </a:cubicBezTo>
                  <a:cubicBezTo>
                    <a:pt x="1" y="622"/>
                    <a:pt x="10" y="623"/>
                    <a:pt x="9" y="628"/>
                  </a:cubicBezTo>
                  <a:cubicBezTo>
                    <a:pt x="0" y="643"/>
                    <a:pt x="0" y="643"/>
                    <a:pt x="0" y="643"/>
                  </a:cubicBezTo>
                  <a:cubicBezTo>
                    <a:pt x="12" y="678"/>
                    <a:pt x="12" y="678"/>
                    <a:pt x="12" y="678"/>
                  </a:cubicBezTo>
                  <a:cubicBezTo>
                    <a:pt x="12" y="678"/>
                    <a:pt x="22" y="676"/>
                    <a:pt x="25" y="685"/>
                  </a:cubicBezTo>
                  <a:cubicBezTo>
                    <a:pt x="28" y="693"/>
                    <a:pt x="22" y="703"/>
                    <a:pt x="22" y="703"/>
                  </a:cubicBezTo>
                  <a:cubicBezTo>
                    <a:pt x="28" y="742"/>
                    <a:pt x="28" y="742"/>
                    <a:pt x="28" y="742"/>
                  </a:cubicBezTo>
                  <a:cubicBezTo>
                    <a:pt x="57" y="736"/>
                    <a:pt x="57" y="736"/>
                    <a:pt x="57" y="736"/>
                  </a:cubicBezTo>
                  <a:cubicBezTo>
                    <a:pt x="57" y="736"/>
                    <a:pt x="57" y="740"/>
                    <a:pt x="60" y="742"/>
                  </a:cubicBezTo>
                  <a:cubicBezTo>
                    <a:pt x="62" y="745"/>
                    <a:pt x="67" y="747"/>
                    <a:pt x="65" y="750"/>
                  </a:cubicBezTo>
                  <a:cubicBezTo>
                    <a:pt x="64" y="752"/>
                    <a:pt x="63" y="759"/>
                    <a:pt x="68" y="760"/>
                  </a:cubicBezTo>
                  <a:cubicBezTo>
                    <a:pt x="74" y="762"/>
                    <a:pt x="86" y="762"/>
                    <a:pt x="86" y="762"/>
                  </a:cubicBezTo>
                  <a:cubicBezTo>
                    <a:pt x="82" y="754"/>
                    <a:pt x="82" y="754"/>
                    <a:pt x="82" y="754"/>
                  </a:cubicBezTo>
                  <a:cubicBezTo>
                    <a:pt x="82" y="754"/>
                    <a:pt x="87" y="755"/>
                    <a:pt x="94" y="753"/>
                  </a:cubicBezTo>
                  <a:cubicBezTo>
                    <a:pt x="101" y="751"/>
                    <a:pt x="98" y="739"/>
                    <a:pt x="108" y="742"/>
                  </a:cubicBezTo>
                  <a:cubicBezTo>
                    <a:pt x="117" y="745"/>
                    <a:pt x="118" y="756"/>
                    <a:pt x="125" y="756"/>
                  </a:cubicBezTo>
                  <a:cubicBezTo>
                    <a:pt x="132" y="756"/>
                    <a:pt x="133" y="752"/>
                    <a:pt x="139" y="754"/>
                  </a:cubicBezTo>
                  <a:cubicBezTo>
                    <a:pt x="144" y="757"/>
                    <a:pt x="149" y="768"/>
                    <a:pt x="157" y="770"/>
                  </a:cubicBezTo>
                  <a:cubicBezTo>
                    <a:pt x="164" y="772"/>
                    <a:pt x="183" y="779"/>
                    <a:pt x="178" y="784"/>
                  </a:cubicBezTo>
                  <a:cubicBezTo>
                    <a:pt x="174" y="788"/>
                    <a:pt x="164" y="782"/>
                    <a:pt x="160" y="787"/>
                  </a:cubicBezTo>
                  <a:cubicBezTo>
                    <a:pt x="156" y="794"/>
                    <a:pt x="157" y="800"/>
                    <a:pt x="166" y="801"/>
                  </a:cubicBezTo>
                  <a:cubicBezTo>
                    <a:pt x="177" y="802"/>
                    <a:pt x="200" y="798"/>
                    <a:pt x="200" y="798"/>
                  </a:cubicBezTo>
                  <a:cubicBezTo>
                    <a:pt x="199" y="794"/>
                    <a:pt x="199" y="794"/>
                    <a:pt x="199" y="794"/>
                  </a:cubicBezTo>
                  <a:cubicBezTo>
                    <a:pt x="196" y="793"/>
                    <a:pt x="196" y="793"/>
                    <a:pt x="196" y="793"/>
                  </a:cubicBezTo>
                  <a:cubicBezTo>
                    <a:pt x="202" y="791"/>
                    <a:pt x="202" y="791"/>
                    <a:pt x="202" y="791"/>
                  </a:cubicBezTo>
                  <a:cubicBezTo>
                    <a:pt x="202" y="788"/>
                    <a:pt x="202" y="788"/>
                    <a:pt x="202" y="788"/>
                  </a:cubicBezTo>
                  <a:cubicBezTo>
                    <a:pt x="198" y="789"/>
                    <a:pt x="198" y="789"/>
                    <a:pt x="198" y="789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5" y="782"/>
                    <a:pt x="195" y="782"/>
                    <a:pt x="195" y="782"/>
                  </a:cubicBezTo>
                  <a:cubicBezTo>
                    <a:pt x="202" y="784"/>
                    <a:pt x="202" y="784"/>
                    <a:pt x="202" y="784"/>
                  </a:cubicBezTo>
                  <a:cubicBezTo>
                    <a:pt x="205" y="779"/>
                    <a:pt x="205" y="779"/>
                    <a:pt x="205" y="779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09" y="778"/>
                    <a:pt x="209" y="778"/>
                    <a:pt x="209" y="778"/>
                  </a:cubicBezTo>
                  <a:cubicBezTo>
                    <a:pt x="209" y="778"/>
                    <a:pt x="212" y="780"/>
                    <a:pt x="215" y="775"/>
                  </a:cubicBezTo>
                  <a:cubicBezTo>
                    <a:pt x="219" y="770"/>
                    <a:pt x="218" y="765"/>
                    <a:pt x="218" y="765"/>
                  </a:cubicBezTo>
                  <a:cubicBezTo>
                    <a:pt x="218" y="765"/>
                    <a:pt x="222" y="768"/>
                    <a:pt x="223" y="765"/>
                  </a:cubicBezTo>
                  <a:cubicBezTo>
                    <a:pt x="225" y="763"/>
                    <a:pt x="224" y="756"/>
                    <a:pt x="224" y="756"/>
                  </a:cubicBezTo>
                  <a:cubicBezTo>
                    <a:pt x="228" y="754"/>
                    <a:pt x="228" y="754"/>
                    <a:pt x="228" y="754"/>
                  </a:cubicBezTo>
                  <a:cubicBezTo>
                    <a:pt x="228" y="740"/>
                    <a:pt x="228" y="740"/>
                    <a:pt x="228" y="740"/>
                  </a:cubicBezTo>
                  <a:cubicBezTo>
                    <a:pt x="236" y="740"/>
                    <a:pt x="236" y="740"/>
                    <a:pt x="236" y="740"/>
                  </a:cubicBezTo>
                  <a:cubicBezTo>
                    <a:pt x="235" y="733"/>
                    <a:pt x="235" y="733"/>
                    <a:pt x="235" y="733"/>
                  </a:cubicBezTo>
                  <a:cubicBezTo>
                    <a:pt x="243" y="732"/>
                    <a:pt x="243" y="732"/>
                    <a:pt x="243" y="732"/>
                  </a:cubicBezTo>
                  <a:cubicBezTo>
                    <a:pt x="243" y="732"/>
                    <a:pt x="239" y="722"/>
                    <a:pt x="247" y="714"/>
                  </a:cubicBezTo>
                  <a:cubicBezTo>
                    <a:pt x="256" y="705"/>
                    <a:pt x="262" y="707"/>
                    <a:pt x="262" y="707"/>
                  </a:cubicBezTo>
                  <a:cubicBezTo>
                    <a:pt x="266" y="705"/>
                    <a:pt x="266" y="705"/>
                    <a:pt x="266" y="705"/>
                  </a:cubicBezTo>
                  <a:cubicBezTo>
                    <a:pt x="268" y="707"/>
                    <a:pt x="268" y="707"/>
                    <a:pt x="268" y="707"/>
                  </a:cubicBezTo>
                  <a:cubicBezTo>
                    <a:pt x="270" y="703"/>
                    <a:pt x="270" y="703"/>
                    <a:pt x="270" y="703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81" y="707"/>
                    <a:pt x="281" y="707"/>
                    <a:pt x="281" y="707"/>
                  </a:cubicBezTo>
                  <a:cubicBezTo>
                    <a:pt x="283" y="702"/>
                    <a:pt x="283" y="702"/>
                    <a:pt x="283" y="702"/>
                  </a:cubicBezTo>
                  <a:cubicBezTo>
                    <a:pt x="285" y="708"/>
                    <a:pt x="285" y="708"/>
                    <a:pt x="285" y="708"/>
                  </a:cubicBezTo>
                  <a:cubicBezTo>
                    <a:pt x="290" y="703"/>
                    <a:pt x="290" y="703"/>
                    <a:pt x="290" y="703"/>
                  </a:cubicBezTo>
                  <a:cubicBezTo>
                    <a:pt x="290" y="703"/>
                    <a:pt x="293" y="708"/>
                    <a:pt x="296" y="707"/>
                  </a:cubicBezTo>
                  <a:cubicBezTo>
                    <a:pt x="299" y="706"/>
                    <a:pt x="298" y="699"/>
                    <a:pt x="298" y="699"/>
                  </a:cubicBezTo>
                  <a:cubicBezTo>
                    <a:pt x="304" y="696"/>
                    <a:pt x="304" y="696"/>
                    <a:pt x="304" y="696"/>
                  </a:cubicBezTo>
                  <a:cubicBezTo>
                    <a:pt x="304" y="696"/>
                    <a:pt x="301" y="687"/>
                    <a:pt x="304" y="685"/>
                  </a:cubicBezTo>
                  <a:cubicBezTo>
                    <a:pt x="307" y="683"/>
                    <a:pt x="309" y="688"/>
                    <a:pt x="309" y="688"/>
                  </a:cubicBezTo>
                  <a:cubicBezTo>
                    <a:pt x="318" y="683"/>
                    <a:pt x="318" y="683"/>
                    <a:pt x="318" y="683"/>
                  </a:cubicBezTo>
                  <a:cubicBezTo>
                    <a:pt x="318" y="683"/>
                    <a:pt x="318" y="677"/>
                    <a:pt x="322" y="677"/>
                  </a:cubicBezTo>
                  <a:cubicBezTo>
                    <a:pt x="326" y="677"/>
                    <a:pt x="326" y="679"/>
                    <a:pt x="326" y="679"/>
                  </a:cubicBezTo>
                  <a:cubicBezTo>
                    <a:pt x="332" y="678"/>
                    <a:pt x="332" y="678"/>
                    <a:pt x="332" y="678"/>
                  </a:cubicBezTo>
                  <a:cubicBezTo>
                    <a:pt x="332" y="678"/>
                    <a:pt x="333" y="684"/>
                    <a:pt x="337" y="685"/>
                  </a:cubicBezTo>
                  <a:cubicBezTo>
                    <a:pt x="340" y="685"/>
                    <a:pt x="345" y="682"/>
                    <a:pt x="345" y="685"/>
                  </a:cubicBezTo>
                  <a:cubicBezTo>
                    <a:pt x="345" y="689"/>
                    <a:pt x="337" y="691"/>
                    <a:pt x="337" y="691"/>
                  </a:cubicBezTo>
                  <a:cubicBezTo>
                    <a:pt x="338" y="696"/>
                    <a:pt x="338" y="696"/>
                    <a:pt x="338" y="696"/>
                  </a:cubicBezTo>
                  <a:cubicBezTo>
                    <a:pt x="341" y="694"/>
                    <a:pt x="341" y="694"/>
                    <a:pt x="341" y="694"/>
                  </a:cubicBezTo>
                  <a:cubicBezTo>
                    <a:pt x="342" y="701"/>
                    <a:pt x="342" y="701"/>
                    <a:pt x="342" y="701"/>
                  </a:cubicBezTo>
                  <a:cubicBezTo>
                    <a:pt x="352" y="703"/>
                    <a:pt x="352" y="703"/>
                    <a:pt x="352" y="703"/>
                  </a:cubicBezTo>
                  <a:cubicBezTo>
                    <a:pt x="352" y="706"/>
                    <a:pt x="352" y="706"/>
                    <a:pt x="352" y="706"/>
                  </a:cubicBezTo>
                  <a:cubicBezTo>
                    <a:pt x="346" y="706"/>
                    <a:pt x="346" y="706"/>
                    <a:pt x="346" y="706"/>
                  </a:cubicBezTo>
                  <a:cubicBezTo>
                    <a:pt x="348" y="713"/>
                    <a:pt x="348" y="713"/>
                    <a:pt x="348" y="713"/>
                  </a:cubicBezTo>
                  <a:cubicBezTo>
                    <a:pt x="357" y="709"/>
                    <a:pt x="357" y="709"/>
                    <a:pt x="357" y="709"/>
                  </a:cubicBezTo>
                  <a:cubicBezTo>
                    <a:pt x="357" y="709"/>
                    <a:pt x="357" y="716"/>
                    <a:pt x="359" y="718"/>
                  </a:cubicBezTo>
                  <a:cubicBezTo>
                    <a:pt x="361" y="720"/>
                    <a:pt x="364" y="725"/>
                    <a:pt x="363" y="732"/>
                  </a:cubicBezTo>
                  <a:cubicBezTo>
                    <a:pt x="363" y="738"/>
                    <a:pt x="361" y="741"/>
                    <a:pt x="361" y="748"/>
                  </a:cubicBezTo>
                  <a:cubicBezTo>
                    <a:pt x="361" y="753"/>
                    <a:pt x="367" y="760"/>
                    <a:pt x="367" y="760"/>
                  </a:cubicBezTo>
                  <a:cubicBezTo>
                    <a:pt x="391" y="756"/>
                    <a:pt x="391" y="756"/>
                    <a:pt x="391" y="756"/>
                  </a:cubicBezTo>
                  <a:cubicBezTo>
                    <a:pt x="391" y="756"/>
                    <a:pt x="388" y="767"/>
                    <a:pt x="381" y="768"/>
                  </a:cubicBezTo>
                  <a:cubicBezTo>
                    <a:pt x="374" y="770"/>
                    <a:pt x="366" y="769"/>
                    <a:pt x="362" y="772"/>
                  </a:cubicBezTo>
                  <a:cubicBezTo>
                    <a:pt x="358" y="776"/>
                    <a:pt x="350" y="784"/>
                    <a:pt x="346" y="786"/>
                  </a:cubicBezTo>
                  <a:cubicBezTo>
                    <a:pt x="342" y="788"/>
                    <a:pt x="331" y="789"/>
                    <a:pt x="331" y="789"/>
                  </a:cubicBezTo>
                  <a:cubicBezTo>
                    <a:pt x="330" y="799"/>
                    <a:pt x="330" y="799"/>
                    <a:pt x="330" y="799"/>
                  </a:cubicBezTo>
                  <a:cubicBezTo>
                    <a:pt x="323" y="801"/>
                    <a:pt x="323" y="801"/>
                    <a:pt x="323" y="801"/>
                  </a:cubicBezTo>
                  <a:cubicBezTo>
                    <a:pt x="323" y="801"/>
                    <a:pt x="321" y="810"/>
                    <a:pt x="321" y="814"/>
                  </a:cubicBezTo>
                  <a:cubicBezTo>
                    <a:pt x="321" y="818"/>
                    <a:pt x="326" y="823"/>
                    <a:pt x="326" y="823"/>
                  </a:cubicBezTo>
                  <a:cubicBezTo>
                    <a:pt x="326" y="823"/>
                    <a:pt x="323" y="823"/>
                    <a:pt x="321" y="825"/>
                  </a:cubicBezTo>
                  <a:cubicBezTo>
                    <a:pt x="318" y="827"/>
                    <a:pt x="317" y="831"/>
                    <a:pt x="317" y="831"/>
                  </a:cubicBezTo>
                  <a:cubicBezTo>
                    <a:pt x="313" y="834"/>
                    <a:pt x="313" y="834"/>
                    <a:pt x="313" y="834"/>
                  </a:cubicBezTo>
                  <a:cubicBezTo>
                    <a:pt x="314" y="838"/>
                    <a:pt x="314" y="838"/>
                    <a:pt x="314" y="838"/>
                  </a:cubicBezTo>
                  <a:cubicBezTo>
                    <a:pt x="322" y="836"/>
                    <a:pt x="322" y="836"/>
                    <a:pt x="322" y="836"/>
                  </a:cubicBezTo>
                  <a:cubicBezTo>
                    <a:pt x="321" y="842"/>
                    <a:pt x="321" y="842"/>
                    <a:pt x="321" y="842"/>
                  </a:cubicBezTo>
                  <a:cubicBezTo>
                    <a:pt x="327" y="840"/>
                    <a:pt x="327" y="840"/>
                    <a:pt x="327" y="840"/>
                  </a:cubicBezTo>
                  <a:cubicBezTo>
                    <a:pt x="328" y="842"/>
                    <a:pt x="328" y="842"/>
                    <a:pt x="328" y="842"/>
                  </a:cubicBezTo>
                  <a:cubicBezTo>
                    <a:pt x="337" y="842"/>
                    <a:pt x="337" y="842"/>
                    <a:pt x="337" y="842"/>
                  </a:cubicBezTo>
                  <a:cubicBezTo>
                    <a:pt x="337" y="842"/>
                    <a:pt x="339" y="846"/>
                    <a:pt x="342" y="846"/>
                  </a:cubicBezTo>
                  <a:cubicBezTo>
                    <a:pt x="346" y="845"/>
                    <a:pt x="349" y="840"/>
                    <a:pt x="352" y="843"/>
                  </a:cubicBezTo>
                  <a:cubicBezTo>
                    <a:pt x="355" y="847"/>
                    <a:pt x="345" y="850"/>
                    <a:pt x="345" y="850"/>
                  </a:cubicBezTo>
                  <a:cubicBezTo>
                    <a:pt x="345" y="850"/>
                    <a:pt x="344" y="860"/>
                    <a:pt x="340" y="859"/>
                  </a:cubicBezTo>
                  <a:cubicBezTo>
                    <a:pt x="336" y="858"/>
                    <a:pt x="323" y="857"/>
                    <a:pt x="323" y="857"/>
                  </a:cubicBezTo>
                  <a:cubicBezTo>
                    <a:pt x="323" y="857"/>
                    <a:pt x="316" y="863"/>
                    <a:pt x="312" y="864"/>
                  </a:cubicBezTo>
                  <a:cubicBezTo>
                    <a:pt x="309" y="865"/>
                    <a:pt x="297" y="866"/>
                    <a:pt x="301" y="879"/>
                  </a:cubicBezTo>
                  <a:cubicBezTo>
                    <a:pt x="306" y="891"/>
                    <a:pt x="314" y="889"/>
                    <a:pt x="321" y="886"/>
                  </a:cubicBezTo>
                  <a:cubicBezTo>
                    <a:pt x="328" y="883"/>
                    <a:pt x="336" y="879"/>
                    <a:pt x="341" y="886"/>
                  </a:cubicBezTo>
                  <a:cubicBezTo>
                    <a:pt x="346" y="891"/>
                    <a:pt x="363" y="907"/>
                    <a:pt x="367" y="906"/>
                  </a:cubicBezTo>
                  <a:cubicBezTo>
                    <a:pt x="373" y="906"/>
                    <a:pt x="378" y="904"/>
                    <a:pt x="385" y="913"/>
                  </a:cubicBezTo>
                  <a:cubicBezTo>
                    <a:pt x="391" y="922"/>
                    <a:pt x="390" y="931"/>
                    <a:pt x="390" y="931"/>
                  </a:cubicBezTo>
                  <a:cubicBezTo>
                    <a:pt x="393" y="931"/>
                    <a:pt x="393" y="931"/>
                    <a:pt x="393" y="931"/>
                  </a:cubicBezTo>
                  <a:cubicBezTo>
                    <a:pt x="397" y="925"/>
                    <a:pt x="397" y="925"/>
                    <a:pt x="397" y="925"/>
                  </a:cubicBezTo>
                  <a:cubicBezTo>
                    <a:pt x="402" y="925"/>
                    <a:pt x="402" y="925"/>
                    <a:pt x="402" y="925"/>
                  </a:cubicBezTo>
                  <a:cubicBezTo>
                    <a:pt x="402" y="925"/>
                    <a:pt x="402" y="921"/>
                    <a:pt x="406" y="920"/>
                  </a:cubicBezTo>
                  <a:cubicBezTo>
                    <a:pt x="408" y="920"/>
                    <a:pt x="408" y="920"/>
                    <a:pt x="408" y="920"/>
                  </a:cubicBezTo>
                  <a:cubicBezTo>
                    <a:pt x="408" y="320"/>
                    <a:pt x="408" y="320"/>
                    <a:pt x="408" y="320"/>
                  </a:cubicBezTo>
                  <a:cubicBezTo>
                    <a:pt x="399" y="324"/>
                    <a:pt x="387" y="331"/>
                    <a:pt x="379" y="3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55" name="Freeform 211"/>
            <p:cNvSpPr>
              <a:spLocks noEditPoints="1"/>
            </p:cNvSpPr>
            <p:nvPr/>
          </p:nvSpPr>
          <p:spPr bwMode="auto">
            <a:xfrm>
              <a:off x="5312" y="2688"/>
              <a:ext cx="306" cy="328"/>
            </a:xfrm>
            <a:custGeom>
              <a:avLst/>
              <a:gdLst>
                <a:gd name="T0" fmla="*/ 129 w 228"/>
                <a:gd name="T1" fmla="*/ 288 h 244"/>
                <a:gd name="T2" fmla="*/ 106 w 228"/>
                <a:gd name="T3" fmla="*/ 285 h 244"/>
                <a:gd name="T4" fmla="*/ 87 w 228"/>
                <a:gd name="T5" fmla="*/ 285 h 244"/>
                <a:gd name="T6" fmla="*/ 81 w 228"/>
                <a:gd name="T7" fmla="*/ 290 h 244"/>
                <a:gd name="T8" fmla="*/ 51 w 228"/>
                <a:gd name="T9" fmla="*/ 293 h 244"/>
                <a:gd name="T10" fmla="*/ 72 w 228"/>
                <a:gd name="T11" fmla="*/ 308 h 244"/>
                <a:gd name="T12" fmla="*/ 95 w 228"/>
                <a:gd name="T13" fmla="*/ 320 h 244"/>
                <a:gd name="T14" fmla="*/ 123 w 228"/>
                <a:gd name="T15" fmla="*/ 327 h 244"/>
                <a:gd name="T16" fmla="*/ 138 w 228"/>
                <a:gd name="T17" fmla="*/ 320 h 244"/>
                <a:gd name="T18" fmla="*/ 162 w 228"/>
                <a:gd name="T19" fmla="*/ 316 h 244"/>
                <a:gd name="T20" fmla="*/ 150 w 228"/>
                <a:gd name="T21" fmla="*/ 296 h 244"/>
                <a:gd name="T22" fmla="*/ 301 w 228"/>
                <a:gd name="T23" fmla="*/ 62 h 244"/>
                <a:gd name="T24" fmla="*/ 271 w 228"/>
                <a:gd name="T25" fmla="*/ 48 h 244"/>
                <a:gd name="T26" fmla="*/ 232 w 228"/>
                <a:gd name="T27" fmla="*/ 17 h 244"/>
                <a:gd name="T28" fmla="*/ 189 w 228"/>
                <a:gd name="T29" fmla="*/ 0 h 244"/>
                <a:gd name="T30" fmla="*/ 179 w 228"/>
                <a:gd name="T31" fmla="*/ 42 h 244"/>
                <a:gd name="T32" fmla="*/ 176 w 228"/>
                <a:gd name="T33" fmla="*/ 65 h 244"/>
                <a:gd name="T34" fmla="*/ 140 w 228"/>
                <a:gd name="T35" fmla="*/ 85 h 244"/>
                <a:gd name="T36" fmla="*/ 113 w 228"/>
                <a:gd name="T37" fmla="*/ 74 h 244"/>
                <a:gd name="T38" fmla="*/ 85 w 228"/>
                <a:gd name="T39" fmla="*/ 60 h 244"/>
                <a:gd name="T40" fmla="*/ 62 w 228"/>
                <a:gd name="T41" fmla="*/ 65 h 244"/>
                <a:gd name="T42" fmla="*/ 56 w 228"/>
                <a:gd name="T43" fmla="*/ 93 h 244"/>
                <a:gd name="T44" fmla="*/ 72 w 228"/>
                <a:gd name="T45" fmla="*/ 101 h 244"/>
                <a:gd name="T46" fmla="*/ 102 w 228"/>
                <a:gd name="T47" fmla="*/ 129 h 244"/>
                <a:gd name="T48" fmla="*/ 68 w 228"/>
                <a:gd name="T49" fmla="*/ 137 h 244"/>
                <a:gd name="T50" fmla="*/ 43 w 228"/>
                <a:gd name="T51" fmla="*/ 130 h 244"/>
                <a:gd name="T52" fmla="*/ 1 w 228"/>
                <a:gd name="T53" fmla="*/ 161 h 244"/>
                <a:gd name="T54" fmla="*/ 21 w 228"/>
                <a:gd name="T55" fmla="*/ 161 h 244"/>
                <a:gd name="T56" fmla="*/ 23 w 228"/>
                <a:gd name="T57" fmla="*/ 169 h 244"/>
                <a:gd name="T58" fmla="*/ 31 w 228"/>
                <a:gd name="T59" fmla="*/ 172 h 244"/>
                <a:gd name="T60" fmla="*/ 42 w 228"/>
                <a:gd name="T61" fmla="*/ 167 h 244"/>
                <a:gd name="T62" fmla="*/ 59 w 228"/>
                <a:gd name="T63" fmla="*/ 172 h 244"/>
                <a:gd name="T64" fmla="*/ 52 w 228"/>
                <a:gd name="T65" fmla="*/ 202 h 244"/>
                <a:gd name="T66" fmla="*/ 103 w 228"/>
                <a:gd name="T67" fmla="*/ 210 h 244"/>
                <a:gd name="T68" fmla="*/ 91 w 228"/>
                <a:gd name="T69" fmla="*/ 243 h 244"/>
                <a:gd name="T70" fmla="*/ 113 w 228"/>
                <a:gd name="T71" fmla="*/ 249 h 244"/>
                <a:gd name="T72" fmla="*/ 146 w 228"/>
                <a:gd name="T73" fmla="*/ 254 h 244"/>
                <a:gd name="T74" fmla="*/ 168 w 228"/>
                <a:gd name="T75" fmla="*/ 254 h 244"/>
                <a:gd name="T76" fmla="*/ 179 w 228"/>
                <a:gd name="T77" fmla="*/ 266 h 244"/>
                <a:gd name="T78" fmla="*/ 176 w 228"/>
                <a:gd name="T79" fmla="*/ 277 h 244"/>
                <a:gd name="T80" fmla="*/ 191 w 228"/>
                <a:gd name="T81" fmla="*/ 294 h 244"/>
                <a:gd name="T82" fmla="*/ 201 w 228"/>
                <a:gd name="T83" fmla="*/ 292 h 244"/>
                <a:gd name="T84" fmla="*/ 203 w 228"/>
                <a:gd name="T85" fmla="*/ 284 h 244"/>
                <a:gd name="T86" fmla="*/ 212 w 228"/>
                <a:gd name="T87" fmla="*/ 263 h 244"/>
                <a:gd name="T88" fmla="*/ 221 w 228"/>
                <a:gd name="T89" fmla="*/ 230 h 244"/>
                <a:gd name="T90" fmla="*/ 236 w 228"/>
                <a:gd name="T91" fmla="*/ 210 h 244"/>
                <a:gd name="T92" fmla="*/ 260 w 228"/>
                <a:gd name="T93" fmla="*/ 187 h 244"/>
                <a:gd name="T94" fmla="*/ 278 w 228"/>
                <a:gd name="T95" fmla="*/ 214 h 244"/>
                <a:gd name="T96" fmla="*/ 299 w 228"/>
                <a:gd name="T97" fmla="*/ 234 h 244"/>
                <a:gd name="T98" fmla="*/ 293 w 228"/>
                <a:gd name="T99" fmla="*/ 257 h 244"/>
                <a:gd name="T100" fmla="*/ 306 w 228"/>
                <a:gd name="T101" fmla="*/ 62 h 2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28" h="244">
                  <a:moveTo>
                    <a:pt x="108" y="212"/>
                  </a:moveTo>
                  <a:cubicBezTo>
                    <a:pt x="104" y="212"/>
                    <a:pt x="96" y="214"/>
                    <a:pt x="96" y="214"/>
                  </a:cubicBezTo>
                  <a:cubicBezTo>
                    <a:pt x="96" y="214"/>
                    <a:pt x="95" y="201"/>
                    <a:pt x="90" y="201"/>
                  </a:cubicBezTo>
                  <a:cubicBezTo>
                    <a:pt x="85" y="201"/>
                    <a:pt x="79" y="212"/>
                    <a:pt x="79" y="212"/>
                  </a:cubicBezTo>
                  <a:cubicBezTo>
                    <a:pt x="68" y="214"/>
                    <a:pt x="68" y="214"/>
                    <a:pt x="68" y="214"/>
                  </a:cubicBezTo>
                  <a:cubicBezTo>
                    <a:pt x="65" y="212"/>
                    <a:pt x="65" y="212"/>
                    <a:pt x="65" y="212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60" y="216"/>
                    <a:pt x="60" y="216"/>
                    <a:pt x="60" y="216"/>
                  </a:cubicBezTo>
                  <a:cubicBezTo>
                    <a:pt x="60" y="216"/>
                    <a:pt x="56" y="204"/>
                    <a:pt x="50" y="205"/>
                  </a:cubicBezTo>
                  <a:cubicBezTo>
                    <a:pt x="45" y="206"/>
                    <a:pt x="38" y="218"/>
                    <a:pt x="38" y="218"/>
                  </a:cubicBezTo>
                  <a:cubicBezTo>
                    <a:pt x="38" y="218"/>
                    <a:pt x="45" y="219"/>
                    <a:pt x="48" y="220"/>
                  </a:cubicBezTo>
                  <a:cubicBezTo>
                    <a:pt x="50" y="222"/>
                    <a:pt x="51" y="229"/>
                    <a:pt x="54" y="229"/>
                  </a:cubicBezTo>
                  <a:cubicBezTo>
                    <a:pt x="56" y="229"/>
                    <a:pt x="61" y="227"/>
                    <a:pt x="63" y="229"/>
                  </a:cubicBezTo>
                  <a:cubicBezTo>
                    <a:pt x="65" y="230"/>
                    <a:pt x="67" y="238"/>
                    <a:pt x="71" y="238"/>
                  </a:cubicBezTo>
                  <a:cubicBezTo>
                    <a:pt x="76" y="238"/>
                    <a:pt x="79" y="236"/>
                    <a:pt x="81" y="235"/>
                  </a:cubicBezTo>
                  <a:cubicBezTo>
                    <a:pt x="84" y="235"/>
                    <a:pt x="92" y="243"/>
                    <a:pt x="92" y="243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3" y="238"/>
                    <a:pt x="103" y="238"/>
                    <a:pt x="103" y="238"/>
                  </a:cubicBezTo>
                  <a:cubicBezTo>
                    <a:pt x="119" y="239"/>
                    <a:pt x="119" y="239"/>
                    <a:pt x="119" y="239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12" y="220"/>
                    <a:pt x="112" y="220"/>
                    <a:pt x="112" y="220"/>
                  </a:cubicBezTo>
                  <a:cubicBezTo>
                    <a:pt x="112" y="220"/>
                    <a:pt x="112" y="213"/>
                    <a:pt x="108" y="212"/>
                  </a:cubicBezTo>
                  <a:close/>
                  <a:moveTo>
                    <a:pt x="224" y="46"/>
                  </a:moveTo>
                  <a:cubicBezTo>
                    <a:pt x="216" y="43"/>
                    <a:pt x="223" y="40"/>
                    <a:pt x="218" y="37"/>
                  </a:cubicBezTo>
                  <a:cubicBezTo>
                    <a:pt x="213" y="33"/>
                    <a:pt x="215" y="45"/>
                    <a:pt x="202" y="36"/>
                  </a:cubicBezTo>
                  <a:cubicBezTo>
                    <a:pt x="190" y="27"/>
                    <a:pt x="179" y="14"/>
                    <a:pt x="179" y="14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3" y="13"/>
                    <a:pt x="163" y="8"/>
                    <a:pt x="158" y="6"/>
                  </a:cubicBezTo>
                  <a:cubicBezTo>
                    <a:pt x="152" y="2"/>
                    <a:pt x="141" y="0"/>
                    <a:pt x="141" y="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4" y="42"/>
                    <a:pt x="134" y="42"/>
                    <a:pt x="134" y="4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6" y="59"/>
                    <a:pt x="125" y="60"/>
                  </a:cubicBezTo>
                  <a:cubicBezTo>
                    <a:pt x="113" y="61"/>
                    <a:pt x="107" y="63"/>
                    <a:pt x="104" y="63"/>
                  </a:cubicBezTo>
                  <a:cubicBezTo>
                    <a:pt x="103" y="63"/>
                    <a:pt x="86" y="52"/>
                    <a:pt x="86" y="52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5"/>
                    <a:pt x="79" y="46"/>
                    <a:pt x="74" y="46"/>
                  </a:cubicBezTo>
                  <a:cubicBezTo>
                    <a:pt x="67" y="46"/>
                    <a:pt x="63" y="45"/>
                    <a:pt x="63" y="45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49"/>
                    <a:pt x="54" y="47"/>
                    <a:pt x="46" y="4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2" y="61"/>
                    <a:pt x="42" y="69"/>
                  </a:cubicBezTo>
                  <a:cubicBezTo>
                    <a:pt x="43" y="76"/>
                    <a:pt x="55" y="71"/>
                    <a:pt x="55" y="71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5"/>
                    <a:pt x="64" y="76"/>
                    <a:pt x="76" y="77"/>
                  </a:cubicBezTo>
                  <a:cubicBezTo>
                    <a:pt x="86" y="78"/>
                    <a:pt x="82" y="90"/>
                    <a:pt x="76" y="96"/>
                  </a:cubicBezTo>
                  <a:cubicBezTo>
                    <a:pt x="68" y="103"/>
                    <a:pt x="59" y="94"/>
                    <a:pt x="56" y="94"/>
                  </a:cubicBezTo>
                  <a:cubicBezTo>
                    <a:pt x="53" y="94"/>
                    <a:pt x="54" y="100"/>
                    <a:pt x="51" y="102"/>
                  </a:cubicBezTo>
                  <a:cubicBezTo>
                    <a:pt x="49" y="104"/>
                    <a:pt x="42" y="103"/>
                    <a:pt x="37" y="103"/>
                  </a:cubicBezTo>
                  <a:cubicBezTo>
                    <a:pt x="33" y="103"/>
                    <a:pt x="32" y="97"/>
                    <a:pt x="32" y="97"/>
                  </a:cubicBezTo>
                  <a:cubicBezTo>
                    <a:pt x="32" y="97"/>
                    <a:pt x="23" y="100"/>
                    <a:pt x="11" y="100"/>
                  </a:cubicBezTo>
                  <a:cubicBezTo>
                    <a:pt x="0" y="100"/>
                    <a:pt x="3" y="113"/>
                    <a:pt x="1" y="120"/>
                  </a:cubicBezTo>
                  <a:cubicBezTo>
                    <a:pt x="3" y="120"/>
                    <a:pt x="5" y="121"/>
                    <a:pt x="6" y="121"/>
                  </a:cubicBezTo>
                  <a:cubicBezTo>
                    <a:pt x="9" y="120"/>
                    <a:pt x="15" y="115"/>
                    <a:pt x="16" y="120"/>
                  </a:cubicBezTo>
                  <a:cubicBezTo>
                    <a:pt x="17" y="125"/>
                    <a:pt x="5" y="131"/>
                    <a:pt x="9" y="132"/>
                  </a:cubicBezTo>
                  <a:cubicBezTo>
                    <a:pt x="12" y="132"/>
                    <a:pt x="15" y="125"/>
                    <a:pt x="17" y="126"/>
                  </a:cubicBezTo>
                  <a:cubicBezTo>
                    <a:pt x="19" y="127"/>
                    <a:pt x="16" y="134"/>
                    <a:pt x="19" y="134"/>
                  </a:cubicBezTo>
                  <a:cubicBezTo>
                    <a:pt x="22" y="134"/>
                    <a:pt x="19" y="128"/>
                    <a:pt x="23" y="128"/>
                  </a:cubicBezTo>
                  <a:cubicBezTo>
                    <a:pt x="28" y="127"/>
                    <a:pt x="28" y="124"/>
                    <a:pt x="28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1" y="128"/>
                    <a:pt x="42" y="123"/>
                    <a:pt x="44" y="128"/>
                  </a:cubicBezTo>
                  <a:cubicBezTo>
                    <a:pt x="46" y="135"/>
                    <a:pt x="39" y="138"/>
                    <a:pt x="39" y="138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9" y="150"/>
                    <a:pt x="49" y="154"/>
                    <a:pt x="58" y="156"/>
                  </a:cubicBezTo>
                  <a:cubicBezTo>
                    <a:pt x="66" y="158"/>
                    <a:pt x="74" y="153"/>
                    <a:pt x="77" y="156"/>
                  </a:cubicBezTo>
                  <a:cubicBezTo>
                    <a:pt x="81" y="158"/>
                    <a:pt x="83" y="168"/>
                    <a:pt x="81" y="171"/>
                  </a:cubicBezTo>
                  <a:cubicBezTo>
                    <a:pt x="79" y="174"/>
                    <a:pt x="65" y="179"/>
                    <a:pt x="68" y="181"/>
                  </a:cubicBezTo>
                  <a:cubicBezTo>
                    <a:pt x="71" y="183"/>
                    <a:pt x="79" y="180"/>
                    <a:pt x="81" y="181"/>
                  </a:cubicBezTo>
                  <a:cubicBezTo>
                    <a:pt x="83" y="182"/>
                    <a:pt x="82" y="185"/>
                    <a:pt x="84" y="185"/>
                  </a:cubicBezTo>
                  <a:cubicBezTo>
                    <a:pt x="86" y="185"/>
                    <a:pt x="92" y="182"/>
                    <a:pt x="95" y="183"/>
                  </a:cubicBezTo>
                  <a:cubicBezTo>
                    <a:pt x="98" y="185"/>
                    <a:pt x="105" y="190"/>
                    <a:pt x="109" y="189"/>
                  </a:cubicBezTo>
                  <a:cubicBezTo>
                    <a:pt x="111" y="188"/>
                    <a:pt x="111" y="184"/>
                    <a:pt x="118" y="184"/>
                  </a:cubicBezTo>
                  <a:cubicBezTo>
                    <a:pt x="126" y="184"/>
                    <a:pt x="127" y="188"/>
                    <a:pt x="125" y="189"/>
                  </a:cubicBezTo>
                  <a:cubicBezTo>
                    <a:pt x="123" y="190"/>
                    <a:pt x="120" y="192"/>
                    <a:pt x="121" y="196"/>
                  </a:cubicBezTo>
                  <a:cubicBezTo>
                    <a:pt x="124" y="198"/>
                    <a:pt x="128" y="197"/>
                    <a:pt x="133" y="198"/>
                  </a:cubicBezTo>
                  <a:cubicBezTo>
                    <a:pt x="138" y="200"/>
                    <a:pt x="142" y="201"/>
                    <a:pt x="138" y="203"/>
                  </a:cubicBezTo>
                  <a:cubicBezTo>
                    <a:pt x="135" y="205"/>
                    <a:pt x="131" y="203"/>
                    <a:pt x="131" y="206"/>
                  </a:cubicBezTo>
                  <a:cubicBezTo>
                    <a:pt x="131" y="209"/>
                    <a:pt x="140" y="207"/>
                    <a:pt x="140" y="211"/>
                  </a:cubicBezTo>
                  <a:cubicBezTo>
                    <a:pt x="141" y="214"/>
                    <a:pt x="142" y="219"/>
                    <a:pt x="142" y="219"/>
                  </a:cubicBezTo>
                  <a:cubicBezTo>
                    <a:pt x="147" y="221"/>
                    <a:pt x="147" y="221"/>
                    <a:pt x="147" y="221"/>
                  </a:cubicBezTo>
                  <a:cubicBezTo>
                    <a:pt x="150" y="217"/>
                    <a:pt x="150" y="217"/>
                    <a:pt x="150" y="217"/>
                  </a:cubicBezTo>
                  <a:cubicBezTo>
                    <a:pt x="146" y="211"/>
                    <a:pt x="146" y="211"/>
                    <a:pt x="146" y="211"/>
                  </a:cubicBezTo>
                  <a:cubicBezTo>
                    <a:pt x="151" y="211"/>
                    <a:pt x="151" y="211"/>
                    <a:pt x="151" y="211"/>
                  </a:cubicBezTo>
                  <a:cubicBezTo>
                    <a:pt x="151" y="211"/>
                    <a:pt x="148" y="203"/>
                    <a:pt x="151" y="201"/>
                  </a:cubicBezTo>
                  <a:cubicBezTo>
                    <a:pt x="154" y="198"/>
                    <a:pt x="158" y="200"/>
                    <a:pt x="158" y="196"/>
                  </a:cubicBezTo>
                  <a:cubicBezTo>
                    <a:pt x="158" y="191"/>
                    <a:pt x="158" y="188"/>
                    <a:pt x="160" y="182"/>
                  </a:cubicBezTo>
                  <a:cubicBezTo>
                    <a:pt x="163" y="175"/>
                    <a:pt x="165" y="171"/>
                    <a:pt x="165" y="171"/>
                  </a:cubicBezTo>
                  <a:cubicBezTo>
                    <a:pt x="165" y="167"/>
                    <a:pt x="165" y="167"/>
                    <a:pt x="165" y="167"/>
                  </a:cubicBezTo>
                  <a:cubicBezTo>
                    <a:pt x="165" y="167"/>
                    <a:pt x="173" y="162"/>
                    <a:pt x="176" y="156"/>
                  </a:cubicBezTo>
                  <a:cubicBezTo>
                    <a:pt x="178" y="150"/>
                    <a:pt x="176" y="146"/>
                    <a:pt x="179" y="142"/>
                  </a:cubicBezTo>
                  <a:cubicBezTo>
                    <a:pt x="183" y="139"/>
                    <a:pt x="190" y="138"/>
                    <a:pt x="194" y="139"/>
                  </a:cubicBezTo>
                  <a:cubicBezTo>
                    <a:pt x="199" y="140"/>
                    <a:pt x="214" y="149"/>
                    <a:pt x="214" y="149"/>
                  </a:cubicBezTo>
                  <a:cubicBezTo>
                    <a:pt x="214" y="149"/>
                    <a:pt x="203" y="152"/>
                    <a:pt x="207" y="159"/>
                  </a:cubicBezTo>
                  <a:cubicBezTo>
                    <a:pt x="210" y="168"/>
                    <a:pt x="223" y="167"/>
                    <a:pt x="223" y="167"/>
                  </a:cubicBezTo>
                  <a:cubicBezTo>
                    <a:pt x="223" y="174"/>
                    <a:pt x="223" y="174"/>
                    <a:pt x="223" y="174"/>
                  </a:cubicBezTo>
                  <a:cubicBezTo>
                    <a:pt x="223" y="174"/>
                    <a:pt x="217" y="178"/>
                    <a:pt x="216" y="181"/>
                  </a:cubicBezTo>
                  <a:cubicBezTo>
                    <a:pt x="215" y="183"/>
                    <a:pt x="216" y="191"/>
                    <a:pt x="218" y="191"/>
                  </a:cubicBezTo>
                  <a:cubicBezTo>
                    <a:pt x="219" y="191"/>
                    <a:pt x="225" y="189"/>
                    <a:pt x="228" y="188"/>
                  </a:cubicBezTo>
                  <a:cubicBezTo>
                    <a:pt x="228" y="46"/>
                    <a:pt x="228" y="46"/>
                    <a:pt x="228" y="46"/>
                  </a:cubicBezTo>
                  <a:lnTo>
                    <a:pt x="224" y="4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56" name="Freeform 212"/>
            <p:cNvSpPr>
              <a:spLocks/>
            </p:cNvSpPr>
            <p:nvPr/>
          </p:nvSpPr>
          <p:spPr bwMode="auto">
            <a:xfrm>
              <a:off x="5332" y="2873"/>
              <a:ext cx="286" cy="392"/>
            </a:xfrm>
            <a:custGeom>
              <a:avLst/>
              <a:gdLst/>
              <a:ahLst/>
              <a:cxnLst>
                <a:cxn ang="0">
                  <a:pos x="213" y="50"/>
                </a:cxn>
                <a:cxn ang="0">
                  <a:pos x="203" y="53"/>
                </a:cxn>
                <a:cxn ang="0">
                  <a:pos x="201" y="43"/>
                </a:cxn>
                <a:cxn ang="0">
                  <a:pos x="208" y="36"/>
                </a:cxn>
                <a:cxn ang="0">
                  <a:pos x="208" y="29"/>
                </a:cxn>
                <a:cxn ang="0">
                  <a:pos x="192" y="21"/>
                </a:cxn>
                <a:cxn ang="0">
                  <a:pos x="199" y="11"/>
                </a:cxn>
                <a:cxn ang="0">
                  <a:pos x="179" y="1"/>
                </a:cxn>
                <a:cxn ang="0">
                  <a:pos x="164" y="4"/>
                </a:cxn>
                <a:cxn ang="0">
                  <a:pos x="161" y="18"/>
                </a:cxn>
                <a:cxn ang="0">
                  <a:pos x="150" y="29"/>
                </a:cxn>
                <a:cxn ang="0">
                  <a:pos x="150" y="33"/>
                </a:cxn>
                <a:cxn ang="0">
                  <a:pos x="145" y="44"/>
                </a:cxn>
                <a:cxn ang="0">
                  <a:pos x="143" y="58"/>
                </a:cxn>
                <a:cxn ang="0">
                  <a:pos x="136" y="63"/>
                </a:cxn>
                <a:cxn ang="0">
                  <a:pos x="136" y="73"/>
                </a:cxn>
                <a:cxn ang="0">
                  <a:pos x="131" y="73"/>
                </a:cxn>
                <a:cxn ang="0">
                  <a:pos x="135" y="79"/>
                </a:cxn>
                <a:cxn ang="0">
                  <a:pos x="132" y="83"/>
                </a:cxn>
                <a:cxn ang="0">
                  <a:pos x="127" y="88"/>
                </a:cxn>
                <a:cxn ang="0">
                  <a:pos x="121" y="89"/>
                </a:cxn>
                <a:cxn ang="0">
                  <a:pos x="116" y="96"/>
                </a:cxn>
                <a:cxn ang="0">
                  <a:pos x="106" y="97"/>
                </a:cxn>
                <a:cxn ang="0">
                  <a:pos x="104" y="101"/>
                </a:cxn>
                <a:cxn ang="0">
                  <a:pos x="88" y="100"/>
                </a:cxn>
                <a:cxn ang="0">
                  <a:pos x="86" y="106"/>
                </a:cxn>
                <a:cxn ang="0">
                  <a:pos x="77" y="105"/>
                </a:cxn>
                <a:cxn ang="0">
                  <a:pos x="66" y="97"/>
                </a:cxn>
                <a:cxn ang="0">
                  <a:pos x="56" y="100"/>
                </a:cxn>
                <a:cxn ang="0">
                  <a:pos x="48" y="91"/>
                </a:cxn>
                <a:cxn ang="0">
                  <a:pos x="39" y="91"/>
                </a:cxn>
                <a:cxn ang="0">
                  <a:pos x="33" y="82"/>
                </a:cxn>
                <a:cxn ang="0">
                  <a:pos x="23" y="80"/>
                </a:cxn>
                <a:cxn ang="0">
                  <a:pos x="11" y="87"/>
                </a:cxn>
                <a:cxn ang="0">
                  <a:pos x="15" y="107"/>
                </a:cxn>
                <a:cxn ang="0">
                  <a:pos x="0" y="116"/>
                </a:cxn>
                <a:cxn ang="0">
                  <a:pos x="19" y="140"/>
                </a:cxn>
                <a:cxn ang="0">
                  <a:pos x="27" y="140"/>
                </a:cxn>
                <a:cxn ang="0">
                  <a:pos x="31" y="150"/>
                </a:cxn>
                <a:cxn ang="0">
                  <a:pos x="40" y="158"/>
                </a:cxn>
                <a:cxn ang="0">
                  <a:pos x="44" y="171"/>
                </a:cxn>
                <a:cxn ang="0">
                  <a:pos x="52" y="167"/>
                </a:cxn>
                <a:cxn ang="0">
                  <a:pos x="54" y="198"/>
                </a:cxn>
                <a:cxn ang="0">
                  <a:pos x="77" y="203"/>
                </a:cxn>
                <a:cxn ang="0">
                  <a:pos x="85" y="221"/>
                </a:cxn>
                <a:cxn ang="0">
                  <a:pos x="100" y="222"/>
                </a:cxn>
                <a:cxn ang="0">
                  <a:pos x="101" y="234"/>
                </a:cxn>
                <a:cxn ang="0">
                  <a:pos x="104" y="239"/>
                </a:cxn>
                <a:cxn ang="0">
                  <a:pos x="115" y="240"/>
                </a:cxn>
                <a:cxn ang="0">
                  <a:pos x="112" y="250"/>
                </a:cxn>
                <a:cxn ang="0">
                  <a:pos x="114" y="253"/>
                </a:cxn>
                <a:cxn ang="0">
                  <a:pos x="128" y="252"/>
                </a:cxn>
                <a:cxn ang="0">
                  <a:pos x="135" y="267"/>
                </a:cxn>
                <a:cxn ang="0">
                  <a:pos x="146" y="263"/>
                </a:cxn>
                <a:cxn ang="0">
                  <a:pos x="154" y="276"/>
                </a:cxn>
                <a:cxn ang="0">
                  <a:pos x="165" y="281"/>
                </a:cxn>
                <a:cxn ang="0">
                  <a:pos x="165" y="292"/>
                </a:cxn>
                <a:cxn ang="0">
                  <a:pos x="177" y="282"/>
                </a:cxn>
                <a:cxn ang="0">
                  <a:pos x="193" y="287"/>
                </a:cxn>
                <a:cxn ang="0">
                  <a:pos x="207" y="274"/>
                </a:cxn>
                <a:cxn ang="0">
                  <a:pos x="213" y="279"/>
                </a:cxn>
                <a:cxn ang="0">
                  <a:pos x="213" y="278"/>
                </a:cxn>
                <a:cxn ang="0">
                  <a:pos x="213" y="50"/>
                </a:cxn>
              </a:cxnLst>
              <a:rect l="0" t="0" r="r" b="b"/>
              <a:pathLst>
                <a:path w="213" h="292">
                  <a:moveTo>
                    <a:pt x="213" y="50"/>
                  </a:moveTo>
                  <a:cubicBezTo>
                    <a:pt x="210" y="51"/>
                    <a:pt x="204" y="53"/>
                    <a:pt x="203" y="53"/>
                  </a:cubicBezTo>
                  <a:cubicBezTo>
                    <a:pt x="201" y="53"/>
                    <a:pt x="200" y="45"/>
                    <a:pt x="201" y="43"/>
                  </a:cubicBezTo>
                  <a:cubicBezTo>
                    <a:pt x="202" y="40"/>
                    <a:pt x="208" y="36"/>
                    <a:pt x="208" y="36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8" y="29"/>
                    <a:pt x="195" y="30"/>
                    <a:pt x="192" y="21"/>
                  </a:cubicBezTo>
                  <a:cubicBezTo>
                    <a:pt x="188" y="14"/>
                    <a:pt x="199" y="11"/>
                    <a:pt x="199" y="11"/>
                  </a:cubicBezTo>
                  <a:cubicBezTo>
                    <a:pt x="199" y="11"/>
                    <a:pt x="184" y="2"/>
                    <a:pt x="179" y="1"/>
                  </a:cubicBezTo>
                  <a:cubicBezTo>
                    <a:pt x="175" y="0"/>
                    <a:pt x="168" y="1"/>
                    <a:pt x="164" y="4"/>
                  </a:cubicBezTo>
                  <a:cubicBezTo>
                    <a:pt x="161" y="8"/>
                    <a:pt x="163" y="12"/>
                    <a:pt x="161" y="18"/>
                  </a:cubicBezTo>
                  <a:cubicBezTo>
                    <a:pt x="158" y="24"/>
                    <a:pt x="150" y="29"/>
                    <a:pt x="150" y="29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0" y="33"/>
                    <a:pt x="148" y="37"/>
                    <a:pt x="145" y="44"/>
                  </a:cubicBezTo>
                  <a:cubicBezTo>
                    <a:pt x="143" y="50"/>
                    <a:pt x="143" y="53"/>
                    <a:pt x="143" y="58"/>
                  </a:cubicBezTo>
                  <a:cubicBezTo>
                    <a:pt x="143" y="62"/>
                    <a:pt x="139" y="60"/>
                    <a:pt x="136" y="63"/>
                  </a:cubicBezTo>
                  <a:cubicBezTo>
                    <a:pt x="133" y="65"/>
                    <a:pt x="136" y="73"/>
                    <a:pt x="136" y="7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69" y="97"/>
                    <a:pt x="66" y="97"/>
                  </a:cubicBezTo>
                  <a:cubicBezTo>
                    <a:pt x="64" y="98"/>
                    <a:pt x="61" y="100"/>
                    <a:pt x="56" y="100"/>
                  </a:cubicBezTo>
                  <a:cubicBezTo>
                    <a:pt x="52" y="100"/>
                    <a:pt x="50" y="92"/>
                    <a:pt x="48" y="91"/>
                  </a:cubicBezTo>
                  <a:cubicBezTo>
                    <a:pt x="46" y="89"/>
                    <a:pt x="41" y="91"/>
                    <a:pt x="39" y="91"/>
                  </a:cubicBezTo>
                  <a:cubicBezTo>
                    <a:pt x="36" y="91"/>
                    <a:pt x="35" y="84"/>
                    <a:pt x="33" y="82"/>
                  </a:cubicBezTo>
                  <a:cubicBezTo>
                    <a:pt x="30" y="81"/>
                    <a:pt x="23" y="80"/>
                    <a:pt x="23" y="80"/>
                  </a:cubicBezTo>
                  <a:cubicBezTo>
                    <a:pt x="21" y="80"/>
                    <a:pt x="8" y="80"/>
                    <a:pt x="11" y="87"/>
                  </a:cubicBezTo>
                  <a:cubicBezTo>
                    <a:pt x="13" y="94"/>
                    <a:pt x="19" y="104"/>
                    <a:pt x="15" y="107"/>
                  </a:cubicBezTo>
                  <a:cubicBezTo>
                    <a:pt x="10" y="110"/>
                    <a:pt x="0" y="112"/>
                    <a:pt x="0" y="116"/>
                  </a:cubicBezTo>
                  <a:cubicBezTo>
                    <a:pt x="1" y="120"/>
                    <a:pt x="19" y="140"/>
                    <a:pt x="19" y="140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1" y="150"/>
                    <a:pt x="36" y="153"/>
                    <a:pt x="40" y="158"/>
                  </a:cubicBezTo>
                  <a:cubicBezTo>
                    <a:pt x="45" y="162"/>
                    <a:pt x="44" y="171"/>
                    <a:pt x="44" y="171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69" y="194"/>
                    <a:pt x="77" y="203"/>
                  </a:cubicBezTo>
                  <a:cubicBezTo>
                    <a:pt x="84" y="210"/>
                    <a:pt x="78" y="221"/>
                    <a:pt x="85" y="221"/>
                  </a:cubicBezTo>
                  <a:cubicBezTo>
                    <a:pt x="94" y="221"/>
                    <a:pt x="96" y="218"/>
                    <a:pt x="100" y="222"/>
                  </a:cubicBezTo>
                  <a:cubicBezTo>
                    <a:pt x="103" y="225"/>
                    <a:pt x="101" y="234"/>
                    <a:pt x="101" y="234"/>
                  </a:cubicBezTo>
                  <a:cubicBezTo>
                    <a:pt x="104" y="239"/>
                    <a:pt x="104" y="239"/>
                    <a:pt x="104" y="239"/>
                  </a:cubicBezTo>
                  <a:cubicBezTo>
                    <a:pt x="104" y="239"/>
                    <a:pt x="114" y="236"/>
                    <a:pt x="115" y="240"/>
                  </a:cubicBezTo>
                  <a:cubicBezTo>
                    <a:pt x="115" y="246"/>
                    <a:pt x="112" y="250"/>
                    <a:pt x="112" y="250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23" y="250"/>
                    <a:pt x="128" y="252"/>
                  </a:cubicBezTo>
                  <a:cubicBezTo>
                    <a:pt x="131" y="254"/>
                    <a:pt x="128" y="266"/>
                    <a:pt x="135" y="267"/>
                  </a:cubicBezTo>
                  <a:cubicBezTo>
                    <a:pt x="143" y="268"/>
                    <a:pt x="146" y="263"/>
                    <a:pt x="146" y="263"/>
                  </a:cubicBezTo>
                  <a:cubicBezTo>
                    <a:pt x="146" y="263"/>
                    <a:pt x="151" y="271"/>
                    <a:pt x="154" y="276"/>
                  </a:cubicBezTo>
                  <a:cubicBezTo>
                    <a:pt x="159" y="280"/>
                    <a:pt x="165" y="281"/>
                    <a:pt x="165" y="281"/>
                  </a:cubicBezTo>
                  <a:cubicBezTo>
                    <a:pt x="165" y="292"/>
                    <a:pt x="165" y="292"/>
                    <a:pt x="165" y="292"/>
                  </a:cubicBezTo>
                  <a:cubicBezTo>
                    <a:pt x="165" y="292"/>
                    <a:pt x="172" y="281"/>
                    <a:pt x="177" y="282"/>
                  </a:cubicBezTo>
                  <a:cubicBezTo>
                    <a:pt x="182" y="283"/>
                    <a:pt x="187" y="289"/>
                    <a:pt x="193" y="287"/>
                  </a:cubicBezTo>
                  <a:cubicBezTo>
                    <a:pt x="198" y="284"/>
                    <a:pt x="207" y="274"/>
                    <a:pt x="207" y="274"/>
                  </a:cubicBezTo>
                  <a:cubicBezTo>
                    <a:pt x="213" y="279"/>
                    <a:pt x="213" y="279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5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57" name="Freeform 213"/>
            <p:cNvSpPr>
              <a:spLocks/>
            </p:cNvSpPr>
            <p:nvPr/>
          </p:nvSpPr>
          <p:spPr bwMode="auto">
            <a:xfrm>
              <a:off x="5199" y="3185"/>
              <a:ext cx="419" cy="610"/>
            </a:xfrm>
            <a:custGeom>
              <a:avLst/>
              <a:gdLst/>
              <a:ahLst/>
              <a:cxnLst>
                <a:cxn ang="0">
                  <a:pos x="312" y="46"/>
                </a:cxn>
                <a:cxn ang="0">
                  <a:pos x="312" y="47"/>
                </a:cxn>
                <a:cxn ang="0">
                  <a:pos x="306" y="42"/>
                </a:cxn>
                <a:cxn ang="0">
                  <a:pos x="292" y="55"/>
                </a:cxn>
                <a:cxn ang="0">
                  <a:pos x="276" y="50"/>
                </a:cxn>
                <a:cxn ang="0">
                  <a:pos x="264" y="60"/>
                </a:cxn>
                <a:cxn ang="0">
                  <a:pos x="264" y="49"/>
                </a:cxn>
                <a:cxn ang="0">
                  <a:pos x="253" y="44"/>
                </a:cxn>
                <a:cxn ang="0">
                  <a:pos x="245" y="31"/>
                </a:cxn>
                <a:cxn ang="0">
                  <a:pos x="234" y="35"/>
                </a:cxn>
                <a:cxn ang="0">
                  <a:pos x="227" y="20"/>
                </a:cxn>
                <a:cxn ang="0">
                  <a:pos x="213" y="21"/>
                </a:cxn>
                <a:cxn ang="0">
                  <a:pos x="211" y="18"/>
                </a:cxn>
                <a:cxn ang="0">
                  <a:pos x="214" y="8"/>
                </a:cxn>
                <a:cxn ang="0">
                  <a:pos x="203" y="7"/>
                </a:cxn>
                <a:cxn ang="0">
                  <a:pos x="200" y="2"/>
                </a:cxn>
                <a:cxn ang="0">
                  <a:pos x="191" y="3"/>
                </a:cxn>
                <a:cxn ang="0">
                  <a:pos x="182" y="22"/>
                </a:cxn>
                <a:cxn ang="0">
                  <a:pos x="175" y="20"/>
                </a:cxn>
                <a:cxn ang="0">
                  <a:pos x="168" y="5"/>
                </a:cxn>
                <a:cxn ang="0">
                  <a:pos x="155" y="18"/>
                </a:cxn>
                <a:cxn ang="0">
                  <a:pos x="126" y="22"/>
                </a:cxn>
                <a:cxn ang="0">
                  <a:pos x="126" y="26"/>
                </a:cxn>
                <a:cxn ang="0">
                  <a:pos x="113" y="26"/>
                </a:cxn>
                <a:cxn ang="0">
                  <a:pos x="110" y="33"/>
                </a:cxn>
                <a:cxn ang="0">
                  <a:pos x="90" y="33"/>
                </a:cxn>
                <a:cxn ang="0">
                  <a:pos x="96" y="50"/>
                </a:cxn>
                <a:cxn ang="0">
                  <a:pos x="84" y="56"/>
                </a:cxn>
                <a:cxn ang="0">
                  <a:pos x="85" y="69"/>
                </a:cxn>
                <a:cxn ang="0">
                  <a:pos x="79" y="77"/>
                </a:cxn>
                <a:cxn ang="0">
                  <a:pos x="70" y="101"/>
                </a:cxn>
                <a:cxn ang="0">
                  <a:pos x="51" y="117"/>
                </a:cxn>
                <a:cxn ang="0">
                  <a:pos x="57" y="147"/>
                </a:cxn>
                <a:cxn ang="0">
                  <a:pos x="72" y="164"/>
                </a:cxn>
                <a:cxn ang="0">
                  <a:pos x="77" y="200"/>
                </a:cxn>
                <a:cxn ang="0">
                  <a:pos x="90" y="226"/>
                </a:cxn>
                <a:cxn ang="0">
                  <a:pos x="91" y="239"/>
                </a:cxn>
                <a:cxn ang="0">
                  <a:pos x="88" y="240"/>
                </a:cxn>
                <a:cxn ang="0">
                  <a:pos x="89" y="256"/>
                </a:cxn>
                <a:cxn ang="0">
                  <a:pos x="87" y="257"/>
                </a:cxn>
                <a:cxn ang="0">
                  <a:pos x="0" y="371"/>
                </a:cxn>
                <a:cxn ang="0">
                  <a:pos x="57" y="432"/>
                </a:cxn>
                <a:cxn ang="0">
                  <a:pos x="101" y="425"/>
                </a:cxn>
                <a:cxn ang="0">
                  <a:pos x="203" y="436"/>
                </a:cxn>
                <a:cxn ang="0">
                  <a:pos x="298" y="438"/>
                </a:cxn>
                <a:cxn ang="0">
                  <a:pos x="312" y="455"/>
                </a:cxn>
                <a:cxn ang="0">
                  <a:pos x="312" y="46"/>
                </a:cxn>
              </a:cxnLst>
              <a:rect l="0" t="0" r="r" b="b"/>
              <a:pathLst>
                <a:path w="312" h="455">
                  <a:moveTo>
                    <a:pt x="312" y="46"/>
                  </a:moveTo>
                  <a:cubicBezTo>
                    <a:pt x="312" y="47"/>
                    <a:pt x="312" y="47"/>
                    <a:pt x="312" y="47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6" y="42"/>
                    <a:pt x="297" y="52"/>
                    <a:pt x="292" y="55"/>
                  </a:cubicBezTo>
                  <a:cubicBezTo>
                    <a:pt x="286" y="57"/>
                    <a:pt x="281" y="51"/>
                    <a:pt x="276" y="50"/>
                  </a:cubicBezTo>
                  <a:cubicBezTo>
                    <a:pt x="271" y="49"/>
                    <a:pt x="264" y="60"/>
                    <a:pt x="264" y="60"/>
                  </a:cubicBezTo>
                  <a:cubicBezTo>
                    <a:pt x="264" y="49"/>
                    <a:pt x="264" y="49"/>
                    <a:pt x="264" y="49"/>
                  </a:cubicBezTo>
                  <a:cubicBezTo>
                    <a:pt x="264" y="49"/>
                    <a:pt x="258" y="48"/>
                    <a:pt x="253" y="44"/>
                  </a:cubicBezTo>
                  <a:cubicBezTo>
                    <a:pt x="250" y="39"/>
                    <a:pt x="245" y="31"/>
                    <a:pt x="245" y="31"/>
                  </a:cubicBezTo>
                  <a:cubicBezTo>
                    <a:pt x="245" y="31"/>
                    <a:pt x="242" y="36"/>
                    <a:pt x="234" y="35"/>
                  </a:cubicBezTo>
                  <a:cubicBezTo>
                    <a:pt x="227" y="34"/>
                    <a:pt x="230" y="22"/>
                    <a:pt x="227" y="20"/>
                  </a:cubicBezTo>
                  <a:cubicBezTo>
                    <a:pt x="222" y="18"/>
                    <a:pt x="213" y="21"/>
                    <a:pt x="213" y="21"/>
                  </a:cubicBezTo>
                  <a:cubicBezTo>
                    <a:pt x="211" y="18"/>
                    <a:pt x="211" y="18"/>
                    <a:pt x="211" y="18"/>
                  </a:cubicBezTo>
                  <a:cubicBezTo>
                    <a:pt x="211" y="18"/>
                    <a:pt x="214" y="14"/>
                    <a:pt x="214" y="8"/>
                  </a:cubicBezTo>
                  <a:cubicBezTo>
                    <a:pt x="213" y="4"/>
                    <a:pt x="203" y="7"/>
                    <a:pt x="203" y="7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193" y="0"/>
                    <a:pt x="191" y="3"/>
                  </a:cubicBezTo>
                  <a:cubicBezTo>
                    <a:pt x="188" y="7"/>
                    <a:pt x="182" y="22"/>
                    <a:pt x="182" y="22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75" y="20"/>
                    <a:pt x="180" y="5"/>
                    <a:pt x="168" y="5"/>
                  </a:cubicBezTo>
                  <a:cubicBezTo>
                    <a:pt x="156" y="5"/>
                    <a:pt x="155" y="18"/>
                    <a:pt x="155" y="18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5" y="65"/>
                    <a:pt x="85" y="69"/>
                  </a:cubicBezTo>
                  <a:cubicBezTo>
                    <a:pt x="85" y="72"/>
                    <a:pt x="79" y="77"/>
                    <a:pt x="79" y="77"/>
                  </a:cubicBezTo>
                  <a:cubicBezTo>
                    <a:pt x="79" y="77"/>
                    <a:pt x="77" y="90"/>
                    <a:pt x="70" y="101"/>
                  </a:cubicBezTo>
                  <a:cubicBezTo>
                    <a:pt x="65" y="113"/>
                    <a:pt x="56" y="111"/>
                    <a:pt x="51" y="117"/>
                  </a:cubicBezTo>
                  <a:cubicBezTo>
                    <a:pt x="47" y="125"/>
                    <a:pt x="53" y="139"/>
                    <a:pt x="57" y="147"/>
                  </a:cubicBezTo>
                  <a:cubicBezTo>
                    <a:pt x="61" y="157"/>
                    <a:pt x="68" y="156"/>
                    <a:pt x="72" y="164"/>
                  </a:cubicBezTo>
                  <a:cubicBezTo>
                    <a:pt x="78" y="172"/>
                    <a:pt x="73" y="184"/>
                    <a:pt x="77" y="200"/>
                  </a:cubicBezTo>
                  <a:cubicBezTo>
                    <a:pt x="80" y="215"/>
                    <a:pt x="90" y="226"/>
                    <a:pt x="90" y="226"/>
                  </a:cubicBezTo>
                  <a:cubicBezTo>
                    <a:pt x="91" y="239"/>
                    <a:pt x="91" y="239"/>
                    <a:pt x="91" y="239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7" y="257"/>
                    <a:pt x="87" y="257"/>
                    <a:pt x="87" y="257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57" y="432"/>
                    <a:pt x="57" y="432"/>
                    <a:pt x="57" y="432"/>
                  </a:cubicBezTo>
                  <a:cubicBezTo>
                    <a:pt x="57" y="432"/>
                    <a:pt x="87" y="425"/>
                    <a:pt x="101" y="425"/>
                  </a:cubicBezTo>
                  <a:cubicBezTo>
                    <a:pt x="114" y="425"/>
                    <a:pt x="176" y="436"/>
                    <a:pt x="203" y="436"/>
                  </a:cubicBezTo>
                  <a:cubicBezTo>
                    <a:pt x="230" y="438"/>
                    <a:pt x="298" y="438"/>
                    <a:pt x="298" y="438"/>
                  </a:cubicBezTo>
                  <a:cubicBezTo>
                    <a:pt x="312" y="455"/>
                    <a:pt x="312" y="455"/>
                    <a:pt x="312" y="455"/>
                  </a:cubicBezTo>
                  <a:lnTo>
                    <a:pt x="312" y="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58" name="Freeform 214"/>
            <p:cNvSpPr>
              <a:spLocks/>
            </p:cNvSpPr>
            <p:nvPr/>
          </p:nvSpPr>
          <p:spPr bwMode="auto">
            <a:xfrm>
              <a:off x="5171" y="3755"/>
              <a:ext cx="447" cy="107"/>
            </a:xfrm>
            <a:custGeom>
              <a:avLst/>
              <a:gdLst/>
              <a:ahLst/>
              <a:cxnLst>
                <a:cxn ang="0">
                  <a:pos x="333" y="80"/>
                </a:cxn>
                <a:cxn ang="0">
                  <a:pos x="333" y="30"/>
                </a:cxn>
                <a:cxn ang="0">
                  <a:pos x="319" y="13"/>
                </a:cxn>
                <a:cxn ang="0">
                  <a:pos x="224" y="11"/>
                </a:cxn>
                <a:cxn ang="0">
                  <a:pos x="122" y="0"/>
                </a:cxn>
                <a:cxn ang="0">
                  <a:pos x="78" y="7"/>
                </a:cxn>
                <a:cxn ang="0">
                  <a:pos x="66" y="29"/>
                </a:cxn>
                <a:cxn ang="0">
                  <a:pos x="15" y="68"/>
                </a:cxn>
                <a:cxn ang="0">
                  <a:pos x="0" y="80"/>
                </a:cxn>
                <a:cxn ang="0">
                  <a:pos x="333" y="80"/>
                </a:cxn>
              </a:cxnLst>
              <a:rect l="0" t="0" r="r" b="b"/>
              <a:pathLst>
                <a:path w="333" h="80">
                  <a:moveTo>
                    <a:pt x="333" y="80"/>
                  </a:moveTo>
                  <a:cubicBezTo>
                    <a:pt x="333" y="30"/>
                    <a:pt x="333" y="30"/>
                    <a:pt x="333" y="30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3"/>
                    <a:pt x="251" y="13"/>
                    <a:pt x="224" y="11"/>
                  </a:cubicBezTo>
                  <a:cubicBezTo>
                    <a:pt x="197" y="11"/>
                    <a:pt x="135" y="0"/>
                    <a:pt x="122" y="0"/>
                  </a:cubicBezTo>
                  <a:cubicBezTo>
                    <a:pt x="108" y="0"/>
                    <a:pt x="78" y="7"/>
                    <a:pt x="78" y="7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25" y="61"/>
                    <a:pt x="15" y="68"/>
                  </a:cubicBezTo>
                  <a:cubicBezTo>
                    <a:pt x="11" y="70"/>
                    <a:pt x="6" y="74"/>
                    <a:pt x="0" y="80"/>
                  </a:cubicBezTo>
                  <a:lnTo>
                    <a:pt x="333" y="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59" name="Freeform 215"/>
            <p:cNvSpPr>
              <a:spLocks/>
            </p:cNvSpPr>
            <p:nvPr/>
          </p:nvSpPr>
          <p:spPr bwMode="auto">
            <a:xfrm>
              <a:off x="4987" y="3682"/>
              <a:ext cx="289" cy="180"/>
            </a:xfrm>
            <a:custGeom>
              <a:avLst/>
              <a:gdLst/>
              <a:ahLst/>
              <a:cxnLst>
                <a:cxn ang="0">
                  <a:pos x="5" y="128"/>
                </a:cxn>
                <a:cxn ang="0">
                  <a:pos x="7" y="134"/>
                </a:cxn>
                <a:cxn ang="0">
                  <a:pos x="137" y="134"/>
                </a:cxn>
                <a:cxn ang="0">
                  <a:pos x="152" y="122"/>
                </a:cxn>
                <a:cxn ang="0">
                  <a:pos x="203" y="83"/>
                </a:cxn>
                <a:cxn ang="0">
                  <a:pos x="215" y="61"/>
                </a:cxn>
                <a:cxn ang="0">
                  <a:pos x="158" y="0"/>
                </a:cxn>
                <a:cxn ang="0">
                  <a:pos x="76" y="109"/>
                </a:cxn>
                <a:cxn ang="0">
                  <a:pos x="49" y="110"/>
                </a:cxn>
                <a:cxn ang="0">
                  <a:pos x="42" y="105"/>
                </a:cxn>
                <a:cxn ang="0">
                  <a:pos x="34" y="109"/>
                </a:cxn>
                <a:cxn ang="0">
                  <a:pos x="30" y="109"/>
                </a:cxn>
                <a:cxn ang="0">
                  <a:pos x="18" y="99"/>
                </a:cxn>
                <a:cxn ang="0">
                  <a:pos x="5" y="107"/>
                </a:cxn>
                <a:cxn ang="0">
                  <a:pos x="0" y="110"/>
                </a:cxn>
                <a:cxn ang="0">
                  <a:pos x="3" y="120"/>
                </a:cxn>
                <a:cxn ang="0">
                  <a:pos x="5" y="128"/>
                </a:cxn>
              </a:cxnLst>
              <a:rect l="0" t="0" r="r" b="b"/>
              <a:pathLst>
                <a:path w="215" h="134">
                  <a:moveTo>
                    <a:pt x="5" y="128"/>
                  </a:moveTo>
                  <a:cubicBezTo>
                    <a:pt x="7" y="134"/>
                    <a:pt x="7" y="134"/>
                    <a:pt x="7" y="134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143" y="128"/>
                    <a:pt x="148" y="124"/>
                    <a:pt x="152" y="122"/>
                  </a:cubicBezTo>
                  <a:cubicBezTo>
                    <a:pt x="162" y="115"/>
                    <a:pt x="203" y="83"/>
                    <a:pt x="203" y="83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49" y="110"/>
                    <a:pt x="49" y="110"/>
                    <a:pt x="49" y="110"/>
                  </a:cubicBezTo>
                  <a:cubicBezTo>
                    <a:pt x="49" y="110"/>
                    <a:pt x="48" y="106"/>
                    <a:pt x="42" y="105"/>
                  </a:cubicBezTo>
                  <a:cubicBezTo>
                    <a:pt x="35" y="105"/>
                    <a:pt x="34" y="109"/>
                    <a:pt x="34" y="109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30" y="109"/>
                    <a:pt x="26" y="100"/>
                    <a:pt x="18" y="99"/>
                  </a:cubicBezTo>
                  <a:cubicBezTo>
                    <a:pt x="10" y="99"/>
                    <a:pt x="5" y="107"/>
                    <a:pt x="5" y="107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8"/>
                    <a:pt x="3" y="120"/>
                  </a:cubicBezTo>
                  <a:cubicBezTo>
                    <a:pt x="7" y="123"/>
                    <a:pt x="5" y="128"/>
                    <a:pt x="5" y="1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60" name="Freeform 216"/>
            <p:cNvSpPr>
              <a:spLocks/>
            </p:cNvSpPr>
            <p:nvPr/>
          </p:nvSpPr>
          <p:spPr bwMode="auto">
            <a:xfrm>
              <a:off x="4936" y="3776"/>
              <a:ext cx="60" cy="86"/>
            </a:xfrm>
            <a:custGeom>
              <a:avLst/>
              <a:gdLst/>
              <a:ahLst/>
              <a:cxnLst>
                <a:cxn ang="0">
                  <a:pos x="4" y="64"/>
                </a:cxn>
                <a:cxn ang="0">
                  <a:pos x="14" y="64"/>
                </a:cxn>
                <a:cxn ang="0">
                  <a:pos x="27" y="53"/>
                </a:cxn>
                <a:cxn ang="0">
                  <a:pos x="35" y="58"/>
                </a:cxn>
                <a:cxn ang="0">
                  <a:pos x="43" y="58"/>
                </a:cxn>
                <a:cxn ang="0">
                  <a:pos x="41" y="50"/>
                </a:cxn>
                <a:cxn ang="0">
                  <a:pos x="38" y="40"/>
                </a:cxn>
                <a:cxn ang="0">
                  <a:pos x="43" y="37"/>
                </a:cxn>
                <a:cxn ang="0">
                  <a:pos x="33" y="19"/>
                </a:cxn>
                <a:cxn ang="0">
                  <a:pos x="33" y="2"/>
                </a:cxn>
                <a:cxn ang="0">
                  <a:pos x="28" y="0"/>
                </a:cxn>
                <a:cxn ang="0">
                  <a:pos x="21" y="0"/>
                </a:cxn>
                <a:cxn ang="0">
                  <a:pos x="21" y="6"/>
                </a:cxn>
                <a:cxn ang="0">
                  <a:pos x="21" y="16"/>
                </a:cxn>
                <a:cxn ang="0">
                  <a:pos x="14" y="15"/>
                </a:cxn>
                <a:cxn ang="0">
                  <a:pos x="10" y="19"/>
                </a:cxn>
                <a:cxn ang="0">
                  <a:pos x="4" y="20"/>
                </a:cxn>
                <a:cxn ang="0">
                  <a:pos x="0" y="22"/>
                </a:cxn>
                <a:cxn ang="0">
                  <a:pos x="1" y="32"/>
                </a:cxn>
                <a:cxn ang="0">
                  <a:pos x="6" y="38"/>
                </a:cxn>
                <a:cxn ang="0">
                  <a:pos x="0" y="40"/>
                </a:cxn>
                <a:cxn ang="0">
                  <a:pos x="0" y="46"/>
                </a:cxn>
                <a:cxn ang="0">
                  <a:pos x="4" y="47"/>
                </a:cxn>
                <a:cxn ang="0">
                  <a:pos x="4" y="64"/>
                </a:cxn>
              </a:cxnLst>
              <a:rect l="0" t="0" r="r" b="b"/>
              <a:pathLst>
                <a:path w="45" h="64">
                  <a:moveTo>
                    <a:pt x="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6" y="58"/>
                    <a:pt x="20" y="53"/>
                    <a:pt x="27" y="53"/>
                  </a:cubicBezTo>
                  <a:cubicBezTo>
                    <a:pt x="34" y="53"/>
                    <a:pt x="35" y="58"/>
                    <a:pt x="35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58"/>
                    <a:pt x="45" y="53"/>
                    <a:pt x="41" y="50"/>
                  </a:cubicBezTo>
                  <a:cubicBezTo>
                    <a:pt x="38" y="48"/>
                    <a:pt x="38" y="40"/>
                    <a:pt x="38" y="40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7" y="9"/>
                    <a:pt x="21" y="16"/>
                  </a:cubicBezTo>
                  <a:cubicBezTo>
                    <a:pt x="17" y="23"/>
                    <a:pt x="14" y="15"/>
                    <a:pt x="14" y="15"/>
                  </a:cubicBezTo>
                  <a:cubicBezTo>
                    <a:pt x="14" y="15"/>
                    <a:pt x="12" y="17"/>
                    <a:pt x="10" y="19"/>
                  </a:cubicBezTo>
                  <a:cubicBezTo>
                    <a:pt x="7" y="20"/>
                    <a:pt x="4" y="20"/>
                    <a:pt x="4" y="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8" y="36"/>
                    <a:pt x="6" y="38"/>
                  </a:cubicBezTo>
                  <a:cubicBezTo>
                    <a:pt x="4" y="41"/>
                    <a:pt x="0" y="40"/>
                    <a:pt x="0" y="4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4" y="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61" name="Freeform 217"/>
            <p:cNvSpPr>
              <a:spLocks/>
            </p:cNvSpPr>
            <p:nvPr/>
          </p:nvSpPr>
          <p:spPr bwMode="auto">
            <a:xfrm>
              <a:off x="3263" y="2164"/>
              <a:ext cx="578" cy="477"/>
            </a:xfrm>
            <a:custGeom>
              <a:avLst/>
              <a:gdLst>
                <a:gd name="T0" fmla="*/ 886378 w 431"/>
                <a:gd name="T1" fmla="*/ 452188 h 356"/>
                <a:gd name="T2" fmla="*/ 828258 w 431"/>
                <a:gd name="T3" fmla="*/ 394901 h 356"/>
                <a:gd name="T4" fmla="*/ 819597 w 431"/>
                <a:gd name="T5" fmla="*/ 337482 h 356"/>
                <a:gd name="T6" fmla="*/ 803120 w 431"/>
                <a:gd name="T7" fmla="*/ 294727 h 356"/>
                <a:gd name="T8" fmla="*/ 819597 w 431"/>
                <a:gd name="T9" fmla="*/ 224705 h 356"/>
                <a:gd name="T10" fmla="*/ 808684 w 431"/>
                <a:gd name="T11" fmla="*/ 168936 h 356"/>
                <a:gd name="T12" fmla="*/ 774079 w 431"/>
                <a:gd name="T13" fmla="*/ 88828 h 356"/>
                <a:gd name="T14" fmla="*/ 748533 w 431"/>
                <a:gd name="T15" fmla="*/ 34850 h 356"/>
                <a:gd name="T16" fmla="*/ 694208 w 431"/>
                <a:gd name="T17" fmla="*/ 17557 h 356"/>
                <a:gd name="T18" fmla="*/ 460537 w 431"/>
                <a:gd name="T19" fmla="*/ 36556 h 356"/>
                <a:gd name="T20" fmla="*/ 445560 w 431"/>
                <a:gd name="T21" fmla="*/ 52414 h 356"/>
                <a:gd name="T22" fmla="*/ 420160 w 431"/>
                <a:gd name="T23" fmla="*/ 66295 h 356"/>
                <a:gd name="T24" fmla="*/ 435905 w 431"/>
                <a:gd name="T25" fmla="*/ 46695 h 356"/>
                <a:gd name="T26" fmla="*/ 435569 w 431"/>
                <a:gd name="T27" fmla="*/ 43824 h 356"/>
                <a:gd name="T28" fmla="*/ 355994 w 431"/>
                <a:gd name="T29" fmla="*/ 16623 h 356"/>
                <a:gd name="T30" fmla="*/ 360301 w 431"/>
                <a:gd name="T31" fmla="*/ 9779 h 356"/>
                <a:gd name="T32" fmla="*/ 252268 w 431"/>
                <a:gd name="T33" fmla="*/ 17557 h 356"/>
                <a:gd name="T34" fmla="*/ 180734 w 431"/>
                <a:gd name="T35" fmla="*/ 60314 h 356"/>
                <a:gd name="T36" fmla="*/ 77963 w 431"/>
                <a:gd name="T37" fmla="*/ 93074 h 356"/>
                <a:gd name="T38" fmla="*/ 12629 w 431"/>
                <a:gd name="T39" fmla="*/ 119692 h 356"/>
                <a:gd name="T40" fmla="*/ 32325 w 431"/>
                <a:gd name="T41" fmla="*/ 126082 h 356"/>
                <a:gd name="T42" fmla="*/ 49778 w 431"/>
                <a:gd name="T43" fmla="*/ 117823 h 356"/>
                <a:gd name="T44" fmla="*/ 39273 w 431"/>
                <a:gd name="T45" fmla="*/ 160374 h 356"/>
                <a:gd name="T46" fmla="*/ 45740 w 431"/>
                <a:gd name="T47" fmla="*/ 177244 h 356"/>
                <a:gd name="T48" fmla="*/ 12629 w 431"/>
                <a:gd name="T49" fmla="*/ 167096 h 356"/>
                <a:gd name="T50" fmla="*/ 4144 w 431"/>
                <a:gd name="T51" fmla="*/ 248366 h 356"/>
                <a:gd name="T52" fmla="*/ 39273 w 431"/>
                <a:gd name="T53" fmla="*/ 327434 h 356"/>
                <a:gd name="T54" fmla="*/ 49778 w 431"/>
                <a:gd name="T55" fmla="*/ 391900 h 356"/>
                <a:gd name="T56" fmla="*/ 80334 w 431"/>
                <a:gd name="T57" fmla="*/ 455255 h 356"/>
                <a:gd name="T58" fmla="*/ 73460 w 431"/>
                <a:gd name="T59" fmla="*/ 525102 h 356"/>
                <a:gd name="T60" fmla="*/ 90460 w 431"/>
                <a:gd name="T61" fmla="*/ 519957 h 356"/>
                <a:gd name="T62" fmla="*/ 120058 w 431"/>
                <a:gd name="T63" fmla="*/ 531107 h 356"/>
                <a:gd name="T64" fmla="*/ 180734 w 431"/>
                <a:gd name="T65" fmla="*/ 553029 h 356"/>
                <a:gd name="T66" fmla="*/ 224405 w 431"/>
                <a:gd name="T67" fmla="*/ 563661 h 356"/>
                <a:gd name="T68" fmla="*/ 234960 w 431"/>
                <a:gd name="T69" fmla="*/ 620215 h 356"/>
                <a:gd name="T70" fmla="*/ 275721 w 431"/>
                <a:gd name="T71" fmla="*/ 608750 h 356"/>
                <a:gd name="T72" fmla="*/ 261326 w 431"/>
                <a:gd name="T73" fmla="*/ 578462 h 356"/>
                <a:gd name="T74" fmla="*/ 332988 w 431"/>
                <a:gd name="T75" fmla="*/ 590955 h 356"/>
                <a:gd name="T76" fmla="*/ 342247 w 431"/>
                <a:gd name="T77" fmla="*/ 620215 h 356"/>
                <a:gd name="T78" fmla="*/ 362264 w 431"/>
                <a:gd name="T79" fmla="*/ 622481 h 356"/>
                <a:gd name="T80" fmla="*/ 422566 w 431"/>
                <a:gd name="T81" fmla="*/ 662359 h 356"/>
                <a:gd name="T82" fmla="*/ 453694 w 431"/>
                <a:gd name="T83" fmla="*/ 685286 h 356"/>
                <a:gd name="T84" fmla="*/ 482870 w 431"/>
                <a:gd name="T85" fmla="*/ 681775 h 356"/>
                <a:gd name="T86" fmla="*/ 511336 w 431"/>
                <a:gd name="T87" fmla="*/ 686719 h 356"/>
                <a:gd name="T88" fmla="*/ 530258 w 431"/>
                <a:gd name="T89" fmla="*/ 688700 h 356"/>
                <a:gd name="T90" fmla="*/ 544936 w 431"/>
                <a:gd name="T91" fmla="*/ 710395 h 356"/>
                <a:gd name="T92" fmla="*/ 593412 w 431"/>
                <a:gd name="T93" fmla="*/ 681775 h 356"/>
                <a:gd name="T94" fmla="*/ 647561 w 431"/>
                <a:gd name="T95" fmla="*/ 679537 h 356"/>
                <a:gd name="T96" fmla="*/ 705855 w 431"/>
                <a:gd name="T97" fmla="*/ 674644 h 356"/>
                <a:gd name="T98" fmla="*/ 783958 w 431"/>
                <a:gd name="T99" fmla="*/ 699515 h 356"/>
                <a:gd name="T100" fmla="*/ 795805 w 431"/>
                <a:gd name="T101" fmla="*/ 686719 h 356"/>
                <a:gd name="T102" fmla="*/ 806400 w 431"/>
                <a:gd name="T103" fmla="*/ 605881 h 356"/>
                <a:gd name="T104" fmla="*/ 881442 w 431"/>
                <a:gd name="T105" fmla="*/ 511450 h 3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1"/>
                <a:gd name="T160" fmla="*/ 0 h 356"/>
                <a:gd name="T161" fmla="*/ 431 w 431"/>
                <a:gd name="T162" fmla="*/ 356 h 35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1" h="356">
                  <a:moveTo>
                    <a:pt x="422" y="231"/>
                  </a:moveTo>
                  <a:cubicBezTo>
                    <a:pt x="423" y="229"/>
                    <a:pt x="427" y="228"/>
                    <a:pt x="427" y="228"/>
                  </a:cubicBezTo>
                  <a:cubicBezTo>
                    <a:pt x="430" y="225"/>
                    <a:pt x="430" y="225"/>
                    <a:pt x="430" y="225"/>
                  </a:cubicBezTo>
                  <a:cubicBezTo>
                    <a:pt x="430" y="225"/>
                    <a:pt x="422" y="222"/>
                    <a:pt x="419" y="218"/>
                  </a:cubicBezTo>
                  <a:cubicBezTo>
                    <a:pt x="417" y="215"/>
                    <a:pt x="415" y="210"/>
                    <a:pt x="411" y="207"/>
                  </a:cubicBezTo>
                  <a:cubicBezTo>
                    <a:pt x="407" y="203"/>
                    <a:pt x="402" y="202"/>
                    <a:pt x="402" y="196"/>
                  </a:cubicBezTo>
                  <a:cubicBezTo>
                    <a:pt x="402" y="189"/>
                    <a:pt x="398" y="185"/>
                    <a:pt x="396" y="181"/>
                  </a:cubicBezTo>
                  <a:cubicBezTo>
                    <a:pt x="394" y="178"/>
                    <a:pt x="394" y="172"/>
                    <a:pt x="394" y="172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7" y="154"/>
                    <a:pt x="397" y="154"/>
                    <a:pt x="397" y="154"/>
                  </a:cubicBezTo>
                  <a:cubicBezTo>
                    <a:pt x="397" y="154"/>
                    <a:pt x="399" y="149"/>
                    <a:pt x="390" y="146"/>
                  </a:cubicBezTo>
                  <a:cubicBezTo>
                    <a:pt x="380" y="141"/>
                    <a:pt x="373" y="141"/>
                    <a:pt x="373" y="141"/>
                  </a:cubicBezTo>
                  <a:cubicBezTo>
                    <a:pt x="373" y="141"/>
                    <a:pt x="374" y="126"/>
                    <a:pt x="380" y="120"/>
                  </a:cubicBezTo>
                  <a:cubicBezTo>
                    <a:pt x="386" y="115"/>
                    <a:pt x="398" y="112"/>
                    <a:pt x="398" y="112"/>
                  </a:cubicBezTo>
                  <a:cubicBezTo>
                    <a:pt x="396" y="93"/>
                    <a:pt x="396" y="93"/>
                    <a:pt x="396" y="93"/>
                  </a:cubicBezTo>
                  <a:cubicBezTo>
                    <a:pt x="398" y="92"/>
                    <a:pt x="398" y="92"/>
                    <a:pt x="398" y="92"/>
                  </a:cubicBezTo>
                  <a:cubicBezTo>
                    <a:pt x="393" y="84"/>
                    <a:pt x="393" y="84"/>
                    <a:pt x="393" y="84"/>
                  </a:cubicBezTo>
                  <a:cubicBezTo>
                    <a:pt x="395" y="80"/>
                    <a:pt x="395" y="80"/>
                    <a:pt x="395" y="80"/>
                  </a:cubicBezTo>
                  <a:cubicBezTo>
                    <a:pt x="395" y="80"/>
                    <a:pt x="380" y="62"/>
                    <a:pt x="379" y="56"/>
                  </a:cubicBezTo>
                  <a:cubicBezTo>
                    <a:pt x="377" y="50"/>
                    <a:pt x="376" y="44"/>
                    <a:pt x="376" y="44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5" y="28"/>
                    <a:pt x="365" y="28"/>
                    <a:pt x="365" y="28"/>
                  </a:cubicBezTo>
                  <a:cubicBezTo>
                    <a:pt x="365" y="28"/>
                    <a:pt x="368" y="25"/>
                    <a:pt x="364" y="17"/>
                  </a:cubicBezTo>
                  <a:cubicBezTo>
                    <a:pt x="359" y="9"/>
                    <a:pt x="351" y="11"/>
                    <a:pt x="347" y="11"/>
                  </a:cubicBezTo>
                  <a:cubicBezTo>
                    <a:pt x="343" y="10"/>
                    <a:pt x="344" y="6"/>
                    <a:pt x="341" y="5"/>
                  </a:cubicBezTo>
                  <a:cubicBezTo>
                    <a:pt x="338" y="4"/>
                    <a:pt x="337" y="9"/>
                    <a:pt x="337" y="9"/>
                  </a:cubicBezTo>
                  <a:cubicBezTo>
                    <a:pt x="335" y="9"/>
                    <a:pt x="335" y="9"/>
                    <a:pt x="335" y="9"/>
                  </a:cubicBezTo>
                  <a:cubicBezTo>
                    <a:pt x="334" y="9"/>
                    <a:pt x="296" y="19"/>
                    <a:pt x="280" y="19"/>
                  </a:cubicBezTo>
                  <a:cubicBezTo>
                    <a:pt x="265" y="20"/>
                    <a:pt x="224" y="18"/>
                    <a:pt x="224" y="18"/>
                  </a:cubicBezTo>
                  <a:cubicBezTo>
                    <a:pt x="221" y="21"/>
                    <a:pt x="221" y="21"/>
                    <a:pt x="221" y="21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6" y="26"/>
                    <a:pt x="216" y="26"/>
                    <a:pt x="216" y="26"/>
                  </a:cubicBezTo>
                  <a:cubicBezTo>
                    <a:pt x="216" y="26"/>
                    <a:pt x="212" y="27"/>
                    <a:pt x="210" y="29"/>
                  </a:cubicBezTo>
                  <a:cubicBezTo>
                    <a:pt x="209" y="30"/>
                    <a:pt x="208" y="35"/>
                    <a:pt x="208" y="35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0" y="33"/>
                    <a:pt x="200" y="33"/>
                    <a:pt x="200" y="33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2" y="29"/>
                    <a:pt x="209" y="25"/>
                    <a:pt x="212" y="23"/>
                  </a:cubicBezTo>
                  <a:cubicBezTo>
                    <a:pt x="216" y="21"/>
                    <a:pt x="224" y="9"/>
                    <a:pt x="224" y="9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2" y="7"/>
                    <a:pt x="214" y="21"/>
                    <a:pt x="211" y="22"/>
                  </a:cubicBezTo>
                  <a:cubicBezTo>
                    <a:pt x="209" y="22"/>
                    <a:pt x="191" y="36"/>
                    <a:pt x="180" y="27"/>
                  </a:cubicBezTo>
                  <a:cubicBezTo>
                    <a:pt x="168" y="19"/>
                    <a:pt x="166" y="6"/>
                    <a:pt x="166" y="6"/>
                  </a:cubicBezTo>
                  <a:cubicBezTo>
                    <a:pt x="166" y="6"/>
                    <a:pt x="171" y="7"/>
                    <a:pt x="173" y="8"/>
                  </a:cubicBezTo>
                  <a:cubicBezTo>
                    <a:pt x="176" y="9"/>
                    <a:pt x="181" y="14"/>
                    <a:pt x="181" y="14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12"/>
                    <a:pt x="178" y="7"/>
                    <a:pt x="175" y="5"/>
                  </a:cubicBezTo>
                  <a:cubicBezTo>
                    <a:pt x="171" y="4"/>
                    <a:pt x="164" y="0"/>
                    <a:pt x="160" y="0"/>
                  </a:cubicBezTo>
                  <a:cubicBezTo>
                    <a:pt x="156" y="0"/>
                    <a:pt x="140" y="6"/>
                    <a:pt x="136" y="7"/>
                  </a:cubicBezTo>
                  <a:cubicBezTo>
                    <a:pt x="132" y="7"/>
                    <a:pt x="128" y="9"/>
                    <a:pt x="123" y="9"/>
                  </a:cubicBezTo>
                  <a:cubicBezTo>
                    <a:pt x="119" y="10"/>
                    <a:pt x="111" y="18"/>
                    <a:pt x="107" y="20"/>
                  </a:cubicBezTo>
                  <a:cubicBezTo>
                    <a:pt x="103" y="22"/>
                    <a:pt x="98" y="21"/>
                    <a:pt x="95" y="24"/>
                  </a:cubicBezTo>
                  <a:cubicBezTo>
                    <a:pt x="92" y="26"/>
                    <a:pt x="92" y="26"/>
                    <a:pt x="88" y="30"/>
                  </a:cubicBezTo>
                  <a:cubicBezTo>
                    <a:pt x="85" y="34"/>
                    <a:pt x="82" y="37"/>
                    <a:pt x="82" y="37"/>
                  </a:cubicBezTo>
                  <a:cubicBezTo>
                    <a:pt x="60" y="43"/>
                    <a:pt x="42" y="43"/>
                    <a:pt x="42" y="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4" y="58"/>
                    <a:pt x="19" y="60"/>
                    <a:pt x="19" y="63"/>
                  </a:cubicBezTo>
                  <a:cubicBezTo>
                    <a:pt x="20" y="66"/>
                    <a:pt x="22" y="72"/>
                    <a:pt x="22" y="73"/>
                  </a:cubicBezTo>
                  <a:cubicBezTo>
                    <a:pt x="22" y="74"/>
                    <a:pt x="18" y="77"/>
                    <a:pt x="19" y="80"/>
                  </a:cubicBezTo>
                  <a:cubicBezTo>
                    <a:pt x="21" y="81"/>
                    <a:pt x="30" y="94"/>
                    <a:pt x="26" y="96"/>
                  </a:cubicBezTo>
                  <a:cubicBezTo>
                    <a:pt x="24" y="98"/>
                    <a:pt x="19" y="97"/>
                    <a:pt x="20" y="94"/>
                  </a:cubicBezTo>
                  <a:cubicBezTo>
                    <a:pt x="21" y="91"/>
                    <a:pt x="22" y="88"/>
                    <a:pt x="22" y="8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2"/>
                    <a:pt x="12" y="81"/>
                    <a:pt x="9" y="81"/>
                  </a:cubicBezTo>
                  <a:cubicBezTo>
                    <a:pt x="8" y="81"/>
                    <a:pt x="7" y="82"/>
                    <a:pt x="6" y="83"/>
                  </a:cubicBezTo>
                  <a:cubicBezTo>
                    <a:pt x="7" y="87"/>
                    <a:pt x="7" y="94"/>
                    <a:pt x="9" y="98"/>
                  </a:cubicBezTo>
                  <a:cubicBezTo>
                    <a:pt x="13" y="104"/>
                    <a:pt x="11" y="110"/>
                    <a:pt x="9" y="117"/>
                  </a:cubicBezTo>
                  <a:cubicBezTo>
                    <a:pt x="8" y="121"/>
                    <a:pt x="4" y="121"/>
                    <a:pt x="2" y="124"/>
                  </a:cubicBezTo>
                  <a:cubicBezTo>
                    <a:pt x="1" y="125"/>
                    <a:pt x="1" y="131"/>
                    <a:pt x="0" y="133"/>
                  </a:cubicBezTo>
                  <a:cubicBezTo>
                    <a:pt x="9" y="134"/>
                    <a:pt x="22" y="148"/>
                    <a:pt x="22" y="155"/>
                  </a:cubicBezTo>
                  <a:cubicBezTo>
                    <a:pt x="22" y="159"/>
                    <a:pt x="18" y="157"/>
                    <a:pt x="19" y="163"/>
                  </a:cubicBezTo>
                  <a:cubicBezTo>
                    <a:pt x="20" y="167"/>
                    <a:pt x="20" y="168"/>
                    <a:pt x="24" y="170"/>
                  </a:cubicBezTo>
                  <a:cubicBezTo>
                    <a:pt x="28" y="171"/>
                    <a:pt x="24" y="181"/>
                    <a:pt x="25" y="181"/>
                  </a:cubicBezTo>
                  <a:cubicBezTo>
                    <a:pt x="31" y="182"/>
                    <a:pt x="26" y="192"/>
                    <a:pt x="24" y="195"/>
                  </a:cubicBezTo>
                  <a:cubicBezTo>
                    <a:pt x="20" y="200"/>
                    <a:pt x="28" y="204"/>
                    <a:pt x="30" y="210"/>
                  </a:cubicBezTo>
                  <a:cubicBezTo>
                    <a:pt x="32" y="212"/>
                    <a:pt x="26" y="216"/>
                    <a:pt x="30" y="218"/>
                  </a:cubicBezTo>
                  <a:cubicBezTo>
                    <a:pt x="34" y="220"/>
                    <a:pt x="39" y="219"/>
                    <a:pt x="39" y="226"/>
                  </a:cubicBezTo>
                  <a:cubicBezTo>
                    <a:pt x="39" y="232"/>
                    <a:pt x="45" y="235"/>
                    <a:pt x="42" y="242"/>
                  </a:cubicBezTo>
                  <a:cubicBezTo>
                    <a:pt x="42" y="246"/>
                    <a:pt x="40" y="257"/>
                    <a:pt x="37" y="259"/>
                  </a:cubicBezTo>
                  <a:cubicBezTo>
                    <a:pt x="37" y="260"/>
                    <a:pt x="37" y="260"/>
                    <a:pt x="36" y="261"/>
                  </a:cubicBezTo>
                  <a:cubicBezTo>
                    <a:pt x="44" y="263"/>
                    <a:pt x="44" y="263"/>
                    <a:pt x="44" y="263"/>
                  </a:cubicBezTo>
                  <a:cubicBezTo>
                    <a:pt x="46" y="261"/>
                    <a:pt x="46" y="261"/>
                    <a:pt x="46" y="261"/>
                  </a:cubicBezTo>
                  <a:cubicBezTo>
                    <a:pt x="44" y="258"/>
                    <a:pt x="44" y="258"/>
                    <a:pt x="44" y="258"/>
                  </a:cubicBezTo>
                  <a:cubicBezTo>
                    <a:pt x="46" y="255"/>
                    <a:pt x="46" y="255"/>
                    <a:pt x="46" y="255"/>
                  </a:cubicBezTo>
                  <a:cubicBezTo>
                    <a:pt x="60" y="257"/>
                    <a:pt x="60" y="257"/>
                    <a:pt x="60" y="257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66" y="272"/>
                    <a:pt x="66" y="272"/>
                    <a:pt x="66" y="272"/>
                  </a:cubicBezTo>
                  <a:cubicBezTo>
                    <a:pt x="66" y="267"/>
                    <a:pt x="66" y="267"/>
                    <a:pt x="66" y="267"/>
                  </a:cubicBezTo>
                  <a:cubicBezTo>
                    <a:pt x="88" y="275"/>
                    <a:pt x="88" y="275"/>
                    <a:pt x="88" y="275"/>
                  </a:cubicBezTo>
                  <a:cubicBezTo>
                    <a:pt x="89" y="281"/>
                    <a:pt x="89" y="281"/>
                    <a:pt x="89" y="281"/>
                  </a:cubicBezTo>
                  <a:cubicBezTo>
                    <a:pt x="102" y="275"/>
                    <a:pt x="102" y="275"/>
                    <a:pt x="102" y="275"/>
                  </a:cubicBezTo>
                  <a:cubicBezTo>
                    <a:pt x="109" y="280"/>
                    <a:pt x="109" y="280"/>
                    <a:pt x="109" y="280"/>
                  </a:cubicBezTo>
                  <a:cubicBezTo>
                    <a:pt x="109" y="280"/>
                    <a:pt x="96" y="288"/>
                    <a:pt x="98" y="291"/>
                  </a:cubicBezTo>
                  <a:cubicBezTo>
                    <a:pt x="100" y="293"/>
                    <a:pt x="109" y="292"/>
                    <a:pt x="110" y="295"/>
                  </a:cubicBezTo>
                  <a:cubicBezTo>
                    <a:pt x="112" y="298"/>
                    <a:pt x="111" y="306"/>
                    <a:pt x="114" y="308"/>
                  </a:cubicBezTo>
                  <a:cubicBezTo>
                    <a:pt x="117" y="310"/>
                    <a:pt x="123" y="308"/>
                    <a:pt x="124" y="306"/>
                  </a:cubicBezTo>
                  <a:cubicBezTo>
                    <a:pt x="124" y="304"/>
                    <a:pt x="130" y="301"/>
                    <a:pt x="130" y="301"/>
                  </a:cubicBezTo>
                  <a:cubicBezTo>
                    <a:pt x="134" y="302"/>
                    <a:pt x="134" y="302"/>
                    <a:pt x="134" y="302"/>
                  </a:cubicBezTo>
                  <a:cubicBezTo>
                    <a:pt x="134" y="302"/>
                    <a:pt x="136" y="296"/>
                    <a:pt x="134" y="296"/>
                  </a:cubicBezTo>
                  <a:cubicBezTo>
                    <a:pt x="132" y="296"/>
                    <a:pt x="128" y="293"/>
                    <a:pt x="128" y="293"/>
                  </a:cubicBezTo>
                  <a:cubicBezTo>
                    <a:pt x="127" y="287"/>
                    <a:pt x="127" y="287"/>
                    <a:pt x="127" y="287"/>
                  </a:cubicBezTo>
                  <a:cubicBezTo>
                    <a:pt x="127" y="287"/>
                    <a:pt x="134" y="289"/>
                    <a:pt x="140" y="291"/>
                  </a:cubicBezTo>
                  <a:cubicBezTo>
                    <a:pt x="146" y="293"/>
                    <a:pt x="150" y="298"/>
                    <a:pt x="150" y="298"/>
                  </a:cubicBezTo>
                  <a:cubicBezTo>
                    <a:pt x="162" y="293"/>
                    <a:pt x="162" y="293"/>
                    <a:pt x="162" y="293"/>
                  </a:cubicBezTo>
                  <a:cubicBezTo>
                    <a:pt x="166" y="298"/>
                    <a:pt x="166" y="298"/>
                    <a:pt x="166" y="298"/>
                  </a:cubicBezTo>
                  <a:cubicBezTo>
                    <a:pt x="162" y="303"/>
                    <a:pt x="162" y="303"/>
                    <a:pt x="162" y="303"/>
                  </a:cubicBezTo>
                  <a:cubicBezTo>
                    <a:pt x="162" y="303"/>
                    <a:pt x="165" y="307"/>
                    <a:pt x="166" y="308"/>
                  </a:cubicBezTo>
                  <a:cubicBezTo>
                    <a:pt x="168" y="309"/>
                    <a:pt x="170" y="315"/>
                    <a:pt x="170" y="315"/>
                  </a:cubicBezTo>
                  <a:cubicBezTo>
                    <a:pt x="175" y="313"/>
                    <a:pt x="175" y="313"/>
                    <a:pt x="175" y="313"/>
                  </a:cubicBezTo>
                  <a:cubicBezTo>
                    <a:pt x="176" y="309"/>
                    <a:pt x="176" y="309"/>
                    <a:pt x="176" y="309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202" y="317"/>
                    <a:pt x="202" y="317"/>
                    <a:pt x="202" y="317"/>
                  </a:cubicBezTo>
                  <a:cubicBezTo>
                    <a:pt x="205" y="329"/>
                    <a:pt x="205" y="329"/>
                    <a:pt x="205" y="329"/>
                  </a:cubicBezTo>
                  <a:cubicBezTo>
                    <a:pt x="214" y="329"/>
                    <a:pt x="214" y="329"/>
                    <a:pt x="214" y="329"/>
                  </a:cubicBezTo>
                  <a:cubicBezTo>
                    <a:pt x="218" y="340"/>
                    <a:pt x="218" y="340"/>
                    <a:pt x="218" y="340"/>
                  </a:cubicBezTo>
                  <a:cubicBezTo>
                    <a:pt x="221" y="340"/>
                    <a:pt x="221" y="340"/>
                    <a:pt x="221" y="340"/>
                  </a:cubicBezTo>
                  <a:cubicBezTo>
                    <a:pt x="221" y="348"/>
                    <a:pt x="221" y="348"/>
                    <a:pt x="221" y="348"/>
                  </a:cubicBezTo>
                  <a:cubicBezTo>
                    <a:pt x="231" y="346"/>
                    <a:pt x="231" y="346"/>
                    <a:pt x="231" y="346"/>
                  </a:cubicBezTo>
                  <a:cubicBezTo>
                    <a:pt x="234" y="339"/>
                    <a:pt x="234" y="339"/>
                    <a:pt x="234" y="339"/>
                  </a:cubicBezTo>
                  <a:cubicBezTo>
                    <a:pt x="237" y="339"/>
                    <a:pt x="237" y="339"/>
                    <a:pt x="237" y="339"/>
                  </a:cubicBezTo>
                  <a:cubicBezTo>
                    <a:pt x="237" y="339"/>
                    <a:pt x="238" y="333"/>
                    <a:pt x="243" y="333"/>
                  </a:cubicBezTo>
                  <a:cubicBezTo>
                    <a:pt x="247" y="334"/>
                    <a:pt x="248" y="341"/>
                    <a:pt x="248" y="341"/>
                  </a:cubicBezTo>
                  <a:cubicBezTo>
                    <a:pt x="252" y="341"/>
                    <a:pt x="252" y="341"/>
                    <a:pt x="252" y="341"/>
                  </a:cubicBezTo>
                  <a:cubicBezTo>
                    <a:pt x="251" y="344"/>
                    <a:pt x="251" y="344"/>
                    <a:pt x="251" y="344"/>
                  </a:cubicBezTo>
                  <a:cubicBezTo>
                    <a:pt x="257" y="342"/>
                    <a:pt x="257" y="342"/>
                    <a:pt x="257" y="342"/>
                  </a:cubicBezTo>
                  <a:cubicBezTo>
                    <a:pt x="260" y="349"/>
                    <a:pt x="260" y="349"/>
                    <a:pt x="260" y="349"/>
                  </a:cubicBezTo>
                  <a:cubicBezTo>
                    <a:pt x="260" y="349"/>
                    <a:pt x="255" y="356"/>
                    <a:pt x="259" y="356"/>
                  </a:cubicBezTo>
                  <a:cubicBezTo>
                    <a:pt x="261" y="356"/>
                    <a:pt x="265" y="353"/>
                    <a:pt x="265" y="353"/>
                  </a:cubicBezTo>
                  <a:cubicBezTo>
                    <a:pt x="273" y="356"/>
                    <a:pt x="273" y="356"/>
                    <a:pt x="273" y="356"/>
                  </a:cubicBezTo>
                  <a:cubicBezTo>
                    <a:pt x="276" y="346"/>
                    <a:pt x="276" y="346"/>
                    <a:pt x="276" y="346"/>
                  </a:cubicBezTo>
                  <a:cubicBezTo>
                    <a:pt x="276" y="346"/>
                    <a:pt x="281" y="340"/>
                    <a:pt x="288" y="339"/>
                  </a:cubicBezTo>
                  <a:cubicBezTo>
                    <a:pt x="300" y="339"/>
                    <a:pt x="300" y="339"/>
                    <a:pt x="300" y="339"/>
                  </a:cubicBezTo>
                  <a:cubicBezTo>
                    <a:pt x="300" y="339"/>
                    <a:pt x="301" y="345"/>
                    <a:pt x="308" y="344"/>
                  </a:cubicBezTo>
                  <a:cubicBezTo>
                    <a:pt x="313" y="343"/>
                    <a:pt x="314" y="337"/>
                    <a:pt x="314" y="337"/>
                  </a:cubicBezTo>
                  <a:cubicBezTo>
                    <a:pt x="314" y="337"/>
                    <a:pt x="319" y="333"/>
                    <a:pt x="327" y="331"/>
                  </a:cubicBezTo>
                  <a:cubicBezTo>
                    <a:pt x="334" y="330"/>
                    <a:pt x="337" y="331"/>
                    <a:pt x="337" y="331"/>
                  </a:cubicBezTo>
                  <a:cubicBezTo>
                    <a:pt x="343" y="335"/>
                    <a:pt x="343" y="335"/>
                    <a:pt x="343" y="335"/>
                  </a:cubicBezTo>
                  <a:cubicBezTo>
                    <a:pt x="343" y="335"/>
                    <a:pt x="355" y="335"/>
                    <a:pt x="356" y="337"/>
                  </a:cubicBezTo>
                  <a:cubicBezTo>
                    <a:pt x="357" y="339"/>
                    <a:pt x="357" y="344"/>
                    <a:pt x="357" y="344"/>
                  </a:cubicBezTo>
                  <a:cubicBezTo>
                    <a:pt x="381" y="348"/>
                    <a:pt x="381" y="348"/>
                    <a:pt x="381" y="348"/>
                  </a:cubicBezTo>
                  <a:cubicBezTo>
                    <a:pt x="395" y="352"/>
                    <a:pt x="395" y="352"/>
                    <a:pt x="395" y="352"/>
                  </a:cubicBezTo>
                  <a:cubicBezTo>
                    <a:pt x="396" y="346"/>
                    <a:pt x="396" y="346"/>
                    <a:pt x="396" y="346"/>
                  </a:cubicBezTo>
                  <a:cubicBezTo>
                    <a:pt x="396" y="346"/>
                    <a:pt x="388" y="344"/>
                    <a:pt x="386" y="341"/>
                  </a:cubicBezTo>
                  <a:cubicBezTo>
                    <a:pt x="385" y="338"/>
                    <a:pt x="386" y="335"/>
                    <a:pt x="385" y="330"/>
                  </a:cubicBezTo>
                  <a:cubicBezTo>
                    <a:pt x="385" y="325"/>
                    <a:pt x="379" y="318"/>
                    <a:pt x="379" y="318"/>
                  </a:cubicBezTo>
                  <a:cubicBezTo>
                    <a:pt x="379" y="318"/>
                    <a:pt x="389" y="308"/>
                    <a:pt x="392" y="301"/>
                  </a:cubicBezTo>
                  <a:cubicBezTo>
                    <a:pt x="396" y="294"/>
                    <a:pt x="397" y="283"/>
                    <a:pt x="400" y="279"/>
                  </a:cubicBezTo>
                  <a:cubicBezTo>
                    <a:pt x="404" y="276"/>
                    <a:pt x="414" y="258"/>
                    <a:pt x="414" y="258"/>
                  </a:cubicBezTo>
                  <a:cubicBezTo>
                    <a:pt x="414" y="258"/>
                    <a:pt x="425" y="261"/>
                    <a:pt x="428" y="254"/>
                  </a:cubicBezTo>
                  <a:cubicBezTo>
                    <a:pt x="431" y="246"/>
                    <a:pt x="431" y="238"/>
                    <a:pt x="428" y="235"/>
                  </a:cubicBezTo>
                  <a:cubicBezTo>
                    <a:pt x="425" y="234"/>
                    <a:pt x="421" y="233"/>
                    <a:pt x="422" y="231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62" name="Freeform 218"/>
            <p:cNvSpPr>
              <a:spLocks/>
            </p:cNvSpPr>
            <p:nvPr/>
          </p:nvSpPr>
          <p:spPr bwMode="auto">
            <a:xfrm>
              <a:off x="3604" y="1980"/>
              <a:ext cx="298" cy="225"/>
            </a:xfrm>
            <a:custGeom>
              <a:avLst/>
              <a:gdLst>
                <a:gd name="T0" fmla="*/ 184267 w 222"/>
                <a:gd name="T1" fmla="*/ 281329 h 168"/>
                <a:gd name="T2" fmla="*/ 233072 w 222"/>
                <a:gd name="T3" fmla="*/ 306552 h 168"/>
                <a:gd name="T4" fmla="*/ 239369 w 222"/>
                <a:gd name="T5" fmla="*/ 333662 h 168"/>
                <a:gd name="T6" fmla="*/ 267475 w 222"/>
                <a:gd name="T7" fmla="*/ 324012 h 168"/>
                <a:gd name="T8" fmla="*/ 298160 w 222"/>
                <a:gd name="T9" fmla="*/ 324012 h 168"/>
                <a:gd name="T10" fmla="*/ 326825 w 222"/>
                <a:gd name="T11" fmla="*/ 314814 h 168"/>
                <a:gd name="T12" fmla="*/ 339406 w 222"/>
                <a:gd name="T13" fmla="*/ 290511 h 168"/>
                <a:gd name="T14" fmla="*/ 369042 w 222"/>
                <a:gd name="T15" fmla="*/ 270938 h 168"/>
                <a:gd name="T16" fmla="*/ 400233 w 222"/>
                <a:gd name="T17" fmla="*/ 281329 h 168"/>
                <a:gd name="T18" fmla="*/ 395932 w 222"/>
                <a:gd name="T19" fmla="*/ 257253 h 168"/>
                <a:gd name="T20" fmla="*/ 395932 w 222"/>
                <a:gd name="T21" fmla="*/ 192082 h 168"/>
                <a:gd name="T22" fmla="*/ 427567 w 222"/>
                <a:gd name="T23" fmla="*/ 147208 h 168"/>
                <a:gd name="T24" fmla="*/ 461030 w 222"/>
                <a:gd name="T25" fmla="*/ 129743 h 168"/>
                <a:gd name="T26" fmla="*/ 437392 w 222"/>
                <a:gd name="T27" fmla="*/ 114766 h 168"/>
                <a:gd name="T28" fmla="*/ 444060 w 222"/>
                <a:gd name="T29" fmla="*/ 82578 h 168"/>
                <a:gd name="T30" fmla="*/ 414507 w 222"/>
                <a:gd name="T31" fmla="*/ 65290 h 168"/>
                <a:gd name="T32" fmla="*/ 402927 w 222"/>
                <a:gd name="T33" fmla="*/ 58274 h 168"/>
                <a:gd name="T34" fmla="*/ 356922 w 222"/>
                <a:gd name="T35" fmla="*/ 29616 h 168"/>
                <a:gd name="T36" fmla="*/ 312862 w 222"/>
                <a:gd name="T37" fmla="*/ 27179 h 168"/>
                <a:gd name="T38" fmla="*/ 290119 w 222"/>
                <a:gd name="T39" fmla="*/ 0 h 168"/>
                <a:gd name="T40" fmla="*/ 267475 w 222"/>
                <a:gd name="T41" fmla="*/ 23281 h 168"/>
                <a:gd name="T42" fmla="*/ 252846 w 222"/>
                <a:gd name="T43" fmla="*/ 23281 h 168"/>
                <a:gd name="T44" fmla="*/ 226264 w 222"/>
                <a:gd name="T45" fmla="*/ 19165 h 168"/>
                <a:gd name="T46" fmla="*/ 189528 w 222"/>
                <a:gd name="T47" fmla="*/ 29616 h 168"/>
                <a:gd name="T48" fmla="*/ 161258 w 222"/>
                <a:gd name="T49" fmla="*/ 25667 h 168"/>
                <a:gd name="T50" fmla="*/ 149906 w 222"/>
                <a:gd name="T51" fmla="*/ 35671 h 168"/>
                <a:gd name="T52" fmla="*/ 139954 w 222"/>
                <a:gd name="T53" fmla="*/ 25667 h 168"/>
                <a:gd name="T54" fmla="*/ 113664 w 222"/>
                <a:gd name="T55" fmla="*/ 29616 h 168"/>
                <a:gd name="T56" fmla="*/ 66151 w 222"/>
                <a:gd name="T57" fmla="*/ 41759 h 168"/>
                <a:gd name="T58" fmla="*/ 49280 w 222"/>
                <a:gd name="T59" fmla="*/ 47774 h 168"/>
                <a:gd name="T60" fmla="*/ 13554 w 222"/>
                <a:gd name="T61" fmla="*/ 79959 h 168"/>
                <a:gd name="T62" fmla="*/ 7522 w 222"/>
                <a:gd name="T63" fmla="*/ 79959 h 168"/>
                <a:gd name="T64" fmla="*/ 10097 w 222"/>
                <a:gd name="T65" fmla="*/ 123719 h 168"/>
                <a:gd name="T66" fmla="*/ 12779 w 222"/>
                <a:gd name="T67" fmla="*/ 143421 h 168"/>
                <a:gd name="T68" fmla="*/ 10097 w 222"/>
                <a:gd name="T69" fmla="*/ 187487 h 168"/>
                <a:gd name="T70" fmla="*/ 18194 w 222"/>
                <a:gd name="T71" fmla="*/ 170906 h 168"/>
                <a:gd name="T72" fmla="*/ 18194 w 222"/>
                <a:gd name="T73" fmla="*/ 140487 h 168"/>
                <a:gd name="T74" fmla="*/ 30481 w 222"/>
                <a:gd name="T75" fmla="*/ 173763 h 168"/>
                <a:gd name="T76" fmla="*/ 32784 w 222"/>
                <a:gd name="T77" fmla="*/ 182770 h 168"/>
                <a:gd name="T78" fmla="*/ 50965 w 222"/>
                <a:gd name="T79" fmla="*/ 198375 h 168"/>
                <a:gd name="T80" fmla="*/ 78358 w 222"/>
                <a:gd name="T81" fmla="*/ 202758 h 168"/>
                <a:gd name="T82" fmla="*/ 100358 w 222"/>
                <a:gd name="T83" fmla="*/ 212483 h 168"/>
                <a:gd name="T84" fmla="*/ 146791 w 222"/>
                <a:gd name="T85" fmla="*/ 205523 h 168"/>
                <a:gd name="T86" fmla="*/ 161258 w 222"/>
                <a:gd name="T87" fmla="*/ 239075 h 168"/>
                <a:gd name="T88" fmla="*/ 170951 w 222"/>
                <a:gd name="T89" fmla="*/ 290511 h 16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22"/>
                <a:gd name="T136" fmla="*/ 0 h 168"/>
                <a:gd name="T137" fmla="*/ 222 w 222"/>
                <a:gd name="T138" fmla="*/ 168 h 16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22" h="168">
                  <a:moveTo>
                    <a:pt x="83" y="146"/>
                  </a:moveTo>
                  <a:cubicBezTo>
                    <a:pt x="83" y="146"/>
                    <a:pt x="84" y="141"/>
                    <a:pt x="87" y="142"/>
                  </a:cubicBezTo>
                  <a:cubicBezTo>
                    <a:pt x="90" y="143"/>
                    <a:pt x="89" y="147"/>
                    <a:pt x="93" y="148"/>
                  </a:cubicBezTo>
                  <a:cubicBezTo>
                    <a:pt x="97" y="148"/>
                    <a:pt x="105" y="146"/>
                    <a:pt x="110" y="154"/>
                  </a:cubicBezTo>
                  <a:cubicBezTo>
                    <a:pt x="114" y="162"/>
                    <a:pt x="111" y="165"/>
                    <a:pt x="111" y="165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26" y="167"/>
                    <a:pt x="126" y="167"/>
                    <a:pt x="126" y="167"/>
                  </a:cubicBezTo>
                  <a:cubicBezTo>
                    <a:pt x="127" y="163"/>
                    <a:pt x="127" y="163"/>
                    <a:pt x="127" y="163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41" y="163"/>
                    <a:pt x="141" y="163"/>
                    <a:pt x="141" y="163"/>
                  </a:cubicBezTo>
                  <a:cubicBezTo>
                    <a:pt x="148" y="166"/>
                    <a:pt x="148" y="166"/>
                    <a:pt x="148" y="166"/>
                  </a:cubicBezTo>
                  <a:cubicBezTo>
                    <a:pt x="155" y="158"/>
                    <a:pt x="155" y="158"/>
                    <a:pt x="155" y="158"/>
                  </a:cubicBezTo>
                  <a:cubicBezTo>
                    <a:pt x="155" y="158"/>
                    <a:pt x="159" y="160"/>
                    <a:pt x="163" y="158"/>
                  </a:cubicBezTo>
                  <a:cubicBezTo>
                    <a:pt x="167" y="157"/>
                    <a:pt x="160" y="148"/>
                    <a:pt x="161" y="146"/>
                  </a:cubicBezTo>
                  <a:cubicBezTo>
                    <a:pt x="163" y="143"/>
                    <a:pt x="171" y="146"/>
                    <a:pt x="171" y="146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6"/>
                    <a:pt x="181" y="134"/>
                    <a:pt x="186" y="134"/>
                  </a:cubicBezTo>
                  <a:cubicBezTo>
                    <a:pt x="190" y="133"/>
                    <a:pt x="186" y="139"/>
                    <a:pt x="189" y="142"/>
                  </a:cubicBezTo>
                  <a:cubicBezTo>
                    <a:pt x="192" y="145"/>
                    <a:pt x="199" y="140"/>
                    <a:pt x="197" y="133"/>
                  </a:cubicBezTo>
                  <a:cubicBezTo>
                    <a:pt x="197" y="128"/>
                    <a:pt x="188" y="129"/>
                    <a:pt x="188" y="129"/>
                  </a:cubicBezTo>
                  <a:cubicBezTo>
                    <a:pt x="191" y="113"/>
                    <a:pt x="191" y="113"/>
                    <a:pt x="191" y="113"/>
                  </a:cubicBezTo>
                  <a:cubicBezTo>
                    <a:pt x="191" y="113"/>
                    <a:pt x="188" y="101"/>
                    <a:pt x="188" y="96"/>
                  </a:cubicBezTo>
                  <a:cubicBezTo>
                    <a:pt x="188" y="92"/>
                    <a:pt x="195" y="87"/>
                    <a:pt x="200" y="86"/>
                  </a:cubicBezTo>
                  <a:cubicBezTo>
                    <a:pt x="204" y="84"/>
                    <a:pt x="203" y="74"/>
                    <a:pt x="203" y="74"/>
                  </a:cubicBezTo>
                  <a:cubicBezTo>
                    <a:pt x="218" y="70"/>
                    <a:pt x="218" y="70"/>
                    <a:pt x="218" y="70"/>
                  </a:cubicBezTo>
                  <a:cubicBezTo>
                    <a:pt x="218" y="65"/>
                    <a:pt x="218" y="65"/>
                    <a:pt x="218" y="65"/>
                  </a:cubicBezTo>
                  <a:cubicBezTo>
                    <a:pt x="218" y="65"/>
                    <a:pt x="222" y="60"/>
                    <a:pt x="221" y="56"/>
                  </a:cubicBezTo>
                  <a:cubicBezTo>
                    <a:pt x="220" y="53"/>
                    <a:pt x="207" y="58"/>
                    <a:pt x="207" y="5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197" y="33"/>
                    <a:pt x="197" y="33"/>
                    <a:pt x="197" y="33"/>
                  </a:cubicBezTo>
                  <a:cubicBezTo>
                    <a:pt x="196" y="29"/>
                    <a:pt x="196" y="29"/>
                    <a:pt x="196" y="29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91" y="29"/>
                    <a:pt x="188" y="22"/>
                    <a:pt x="186" y="19"/>
                  </a:cubicBezTo>
                  <a:cubicBezTo>
                    <a:pt x="183" y="16"/>
                    <a:pt x="169" y="15"/>
                    <a:pt x="169" y="15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0" y="22"/>
                    <a:pt x="16" y="26"/>
                  </a:cubicBezTo>
                  <a:cubicBezTo>
                    <a:pt x="12" y="31"/>
                    <a:pt x="7" y="40"/>
                    <a:pt x="7" y="40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4" y="57"/>
                    <a:pt x="5" y="62"/>
                  </a:cubicBezTo>
                  <a:cubicBezTo>
                    <a:pt x="5" y="64"/>
                    <a:pt x="6" y="66"/>
                    <a:pt x="7" y="68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0" y="76"/>
                    <a:pt x="12" y="79"/>
                    <a:pt x="12" y="79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2" y="100"/>
                    <a:pt x="37" y="102"/>
                  </a:cubicBezTo>
                  <a:cubicBezTo>
                    <a:pt x="41" y="105"/>
                    <a:pt x="47" y="103"/>
                    <a:pt x="47" y="103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3"/>
                    <a:pt x="78" y="110"/>
                    <a:pt x="81" y="112"/>
                  </a:cubicBezTo>
                  <a:cubicBezTo>
                    <a:pt x="85" y="115"/>
                    <a:pt x="77" y="120"/>
                    <a:pt x="77" y="120"/>
                  </a:cubicBezTo>
                  <a:cubicBezTo>
                    <a:pt x="77" y="120"/>
                    <a:pt x="75" y="125"/>
                    <a:pt x="75" y="131"/>
                  </a:cubicBezTo>
                  <a:cubicBezTo>
                    <a:pt x="74" y="139"/>
                    <a:pt x="81" y="146"/>
                    <a:pt x="81" y="146"/>
                  </a:cubicBezTo>
                  <a:lnTo>
                    <a:pt x="83" y="146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63" name="Freeform 219"/>
            <p:cNvSpPr>
              <a:spLocks noEditPoints="1"/>
            </p:cNvSpPr>
            <p:nvPr/>
          </p:nvSpPr>
          <p:spPr bwMode="auto">
            <a:xfrm>
              <a:off x="1787" y="3005"/>
              <a:ext cx="847" cy="700"/>
            </a:xfrm>
            <a:custGeom>
              <a:avLst/>
              <a:gdLst>
                <a:gd name="T0" fmla="*/ 4429089 w 631"/>
                <a:gd name="T1" fmla="*/ 3661557 h 522"/>
                <a:gd name="T2" fmla="*/ 4339835 w 631"/>
                <a:gd name="T3" fmla="*/ 3396206 h 522"/>
                <a:gd name="T4" fmla="*/ 4354622 w 631"/>
                <a:gd name="T5" fmla="*/ 3524129 h 522"/>
                <a:gd name="T6" fmla="*/ 4453487 w 631"/>
                <a:gd name="T7" fmla="*/ 3375923 h 522"/>
                <a:gd name="T8" fmla="*/ 5294776 w 631"/>
                <a:gd name="T9" fmla="*/ 2968756 h 522"/>
                <a:gd name="T10" fmla="*/ 4870501 w 631"/>
                <a:gd name="T11" fmla="*/ 3212722 h 522"/>
                <a:gd name="T12" fmla="*/ 5144922 w 631"/>
                <a:gd name="T13" fmla="*/ 3317055 h 522"/>
                <a:gd name="T14" fmla="*/ 5366828 w 631"/>
                <a:gd name="T15" fmla="*/ 3196137 h 522"/>
                <a:gd name="T16" fmla="*/ 5287542 w 631"/>
                <a:gd name="T17" fmla="*/ 3103152 h 522"/>
                <a:gd name="T18" fmla="*/ 4649619 w 631"/>
                <a:gd name="T19" fmla="*/ 1455995 h 522"/>
                <a:gd name="T20" fmla="*/ 4541065 w 631"/>
                <a:gd name="T21" fmla="*/ 1308645 h 522"/>
                <a:gd name="T22" fmla="*/ 4187106 w 631"/>
                <a:gd name="T23" fmla="*/ 1231096 h 522"/>
                <a:gd name="T24" fmla="*/ 3832876 w 631"/>
                <a:gd name="T25" fmla="*/ 1147008 h 522"/>
                <a:gd name="T26" fmla="*/ 3735910 w 631"/>
                <a:gd name="T27" fmla="*/ 1027566 h 522"/>
                <a:gd name="T28" fmla="*/ 3385385 w 631"/>
                <a:gd name="T29" fmla="*/ 921971 h 522"/>
                <a:gd name="T30" fmla="*/ 3350560 w 631"/>
                <a:gd name="T31" fmla="*/ 766271 h 522"/>
                <a:gd name="T32" fmla="*/ 2731998 w 631"/>
                <a:gd name="T33" fmla="*/ 670003 h 522"/>
                <a:gd name="T34" fmla="*/ 2408602 w 631"/>
                <a:gd name="T35" fmla="*/ 550319 h 522"/>
                <a:gd name="T36" fmla="*/ 1638752 w 631"/>
                <a:gd name="T37" fmla="*/ 332582 h 522"/>
                <a:gd name="T38" fmla="*/ 1056680 w 631"/>
                <a:gd name="T39" fmla="*/ 187931 h 522"/>
                <a:gd name="T40" fmla="*/ 818458 w 631"/>
                <a:gd name="T41" fmla="*/ 85918 h 522"/>
                <a:gd name="T42" fmla="*/ 639533 w 631"/>
                <a:gd name="T43" fmla="*/ 1 h 522"/>
                <a:gd name="T44" fmla="*/ 565553 w 631"/>
                <a:gd name="T45" fmla="*/ 154504 h 522"/>
                <a:gd name="T46" fmla="*/ 142840 w 631"/>
                <a:gd name="T47" fmla="*/ 170179 h 522"/>
                <a:gd name="T48" fmla="*/ 43998 w 631"/>
                <a:gd name="T49" fmla="*/ 332582 h 522"/>
                <a:gd name="T50" fmla="*/ 24419 w 631"/>
                <a:gd name="T51" fmla="*/ 520333 h 522"/>
                <a:gd name="T52" fmla="*/ 132804 w 631"/>
                <a:gd name="T53" fmla="*/ 620526 h 522"/>
                <a:gd name="T54" fmla="*/ 59059 w 631"/>
                <a:gd name="T55" fmla="*/ 697765 h 522"/>
                <a:gd name="T56" fmla="*/ 100256 w 631"/>
                <a:gd name="T57" fmla="*/ 781844 h 522"/>
                <a:gd name="T58" fmla="*/ 142840 w 631"/>
                <a:gd name="T59" fmla="*/ 872407 h 522"/>
                <a:gd name="T60" fmla="*/ 377175 w 631"/>
                <a:gd name="T61" fmla="*/ 952730 h 522"/>
                <a:gd name="T62" fmla="*/ 578740 w 631"/>
                <a:gd name="T63" fmla="*/ 1126154 h 522"/>
                <a:gd name="T64" fmla="*/ 919254 w 631"/>
                <a:gd name="T65" fmla="*/ 1147008 h 522"/>
                <a:gd name="T66" fmla="*/ 1025006 w 631"/>
                <a:gd name="T67" fmla="*/ 1337532 h 522"/>
                <a:gd name="T68" fmla="*/ 825602 w 631"/>
                <a:gd name="T69" fmla="*/ 1650895 h 522"/>
                <a:gd name="T70" fmla="*/ 679596 w 631"/>
                <a:gd name="T71" fmla="*/ 2092779 h 522"/>
                <a:gd name="T72" fmla="*/ 540641 w 631"/>
                <a:gd name="T73" fmla="*/ 2405244 h 522"/>
                <a:gd name="T74" fmla="*/ 421327 w 631"/>
                <a:gd name="T75" fmla="*/ 2730475 h 522"/>
                <a:gd name="T76" fmla="*/ 313881 w 631"/>
                <a:gd name="T77" fmla="*/ 3243152 h 522"/>
                <a:gd name="T78" fmla="*/ 191736 w 631"/>
                <a:gd name="T79" fmla="*/ 3427209 h 522"/>
                <a:gd name="T80" fmla="*/ 214702 w 631"/>
                <a:gd name="T81" fmla="*/ 3818842 h 522"/>
                <a:gd name="T82" fmla="*/ 298035 w 631"/>
                <a:gd name="T83" fmla="*/ 3863820 h 522"/>
                <a:gd name="T84" fmla="*/ 458208 w 631"/>
                <a:gd name="T85" fmla="*/ 4155530 h 522"/>
                <a:gd name="T86" fmla="*/ 554590 w 631"/>
                <a:gd name="T87" fmla="*/ 4308248 h 522"/>
                <a:gd name="T88" fmla="*/ 664664 w 631"/>
                <a:gd name="T89" fmla="*/ 4523652 h 522"/>
                <a:gd name="T90" fmla="*/ 876577 w 631"/>
                <a:gd name="T91" fmla="*/ 4639395 h 522"/>
                <a:gd name="T92" fmla="*/ 1298785 w 631"/>
                <a:gd name="T93" fmla="*/ 4446180 h 522"/>
                <a:gd name="T94" fmla="*/ 1996792 w 631"/>
                <a:gd name="T95" fmla="*/ 4446180 h 522"/>
                <a:gd name="T96" fmla="*/ 2606666 w 631"/>
                <a:gd name="T97" fmla="*/ 4456023 h 522"/>
                <a:gd name="T98" fmla="*/ 2978582 w 631"/>
                <a:gd name="T99" fmla="*/ 4119027 h 522"/>
                <a:gd name="T100" fmla="*/ 3299593 w 631"/>
                <a:gd name="T101" fmla="*/ 4057647 h 522"/>
                <a:gd name="T102" fmla="*/ 3378617 w 631"/>
                <a:gd name="T103" fmla="*/ 3818842 h 522"/>
                <a:gd name="T104" fmla="*/ 3712524 w 631"/>
                <a:gd name="T105" fmla="*/ 3589288 h 522"/>
                <a:gd name="T106" fmla="*/ 3815969 w 631"/>
                <a:gd name="T107" fmla="*/ 2827926 h 522"/>
                <a:gd name="T108" fmla="*/ 4161404 w 631"/>
                <a:gd name="T109" fmla="*/ 2472475 h 522"/>
                <a:gd name="T110" fmla="*/ 4201320 w 631"/>
                <a:gd name="T111" fmla="*/ 2472475 h 522"/>
                <a:gd name="T112" fmla="*/ 4453487 w 631"/>
                <a:gd name="T113" fmla="*/ 2213844 h 522"/>
                <a:gd name="T114" fmla="*/ 5418098 w 631"/>
                <a:gd name="T115" fmla="*/ 1777339 h 522"/>
                <a:gd name="T116" fmla="*/ 5423706 w 631"/>
                <a:gd name="T117" fmla="*/ 1546067 h 522"/>
                <a:gd name="T118" fmla="*/ 5065358 w 631"/>
                <a:gd name="T119" fmla="*/ 1521260 h 522"/>
                <a:gd name="T120" fmla="*/ 4774656 w 631"/>
                <a:gd name="T121" fmla="*/ 1439475 h 522"/>
                <a:gd name="T122" fmla="*/ 5665113 w 631"/>
                <a:gd name="T123" fmla="*/ 3027445 h 5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31"/>
                <a:gd name="T187" fmla="*/ 0 h 522"/>
                <a:gd name="T188" fmla="*/ 631 w 631"/>
                <a:gd name="T189" fmla="*/ 522 h 5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31" h="522">
                  <a:moveTo>
                    <a:pt x="476" y="401"/>
                  </a:moveTo>
                  <a:cubicBezTo>
                    <a:pt x="474" y="405"/>
                    <a:pt x="474" y="405"/>
                    <a:pt x="474" y="405"/>
                  </a:cubicBezTo>
                  <a:cubicBezTo>
                    <a:pt x="475" y="410"/>
                    <a:pt x="475" y="410"/>
                    <a:pt x="475" y="410"/>
                  </a:cubicBezTo>
                  <a:cubicBezTo>
                    <a:pt x="478" y="407"/>
                    <a:pt x="478" y="407"/>
                    <a:pt x="478" y="407"/>
                  </a:cubicBezTo>
                  <a:cubicBezTo>
                    <a:pt x="482" y="410"/>
                    <a:pt x="482" y="410"/>
                    <a:pt x="482" y="410"/>
                  </a:cubicBezTo>
                  <a:cubicBezTo>
                    <a:pt x="484" y="408"/>
                    <a:pt x="484" y="408"/>
                    <a:pt x="484" y="408"/>
                  </a:cubicBezTo>
                  <a:cubicBezTo>
                    <a:pt x="480" y="406"/>
                    <a:pt x="480" y="406"/>
                    <a:pt x="480" y="406"/>
                  </a:cubicBezTo>
                  <a:lnTo>
                    <a:pt x="476" y="401"/>
                  </a:lnTo>
                  <a:close/>
                  <a:moveTo>
                    <a:pt x="484" y="379"/>
                  </a:moveTo>
                  <a:cubicBezTo>
                    <a:pt x="480" y="379"/>
                    <a:pt x="472" y="381"/>
                    <a:pt x="472" y="381"/>
                  </a:cubicBezTo>
                  <a:cubicBezTo>
                    <a:pt x="473" y="387"/>
                    <a:pt x="473" y="387"/>
                    <a:pt x="473" y="387"/>
                  </a:cubicBezTo>
                  <a:cubicBezTo>
                    <a:pt x="468" y="388"/>
                    <a:pt x="468" y="388"/>
                    <a:pt x="468" y="388"/>
                  </a:cubicBezTo>
                  <a:cubicBezTo>
                    <a:pt x="467" y="393"/>
                    <a:pt x="467" y="393"/>
                    <a:pt x="467" y="393"/>
                  </a:cubicBezTo>
                  <a:cubicBezTo>
                    <a:pt x="472" y="396"/>
                    <a:pt x="472" y="396"/>
                    <a:pt x="472" y="396"/>
                  </a:cubicBezTo>
                  <a:cubicBezTo>
                    <a:pt x="474" y="395"/>
                    <a:pt x="474" y="395"/>
                    <a:pt x="474" y="395"/>
                  </a:cubicBezTo>
                  <a:cubicBezTo>
                    <a:pt x="475" y="397"/>
                    <a:pt x="475" y="397"/>
                    <a:pt x="475" y="397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80" y="392"/>
                    <a:pt x="480" y="392"/>
                    <a:pt x="480" y="392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8" y="387"/>
                    <a:pt x="490" y="379"/>
                    <a:pt x="484" y="379"/>
                  </a:cubicBezTo>
                  <a:close/>
                  <a:moveTo>
                    <a:pt x="575" y="348"/>
                  </a:moveTo>
                  <a:cubicBezTo>
                    <a:pt x="572" y="347"/>
                    <a:pt x="571" y="342"/>
                    <a:pt x="571" y="342"/>
                  </a:cubicBezTo>
                  <a:cubicBezTo>
                    <a:pt x="575" y="338"/>
                    <a:pt x="575" y="338"/>
                    <a:pt x="575" y="338"/>
                  </a:cubicBezTo>
                  <a:cubicBezTo>
                    <a:pt x="572" y="338"/>
                    <a:pt x="572" y="338"/>
                    <a:pt x="572" y="338"/>
                  </a:cubicBezTo>
                  <a:cubicBezTo>
                    <a:pt x="576" y="333"/>
                    <a:pt x="576" y="333"/>
                    <a:pt x="576" y="333"/>
                  </a:cubicBezTo>
                  <a:cubicBezTo>
                    <a:pt x="576" y="333"/>
                    <a:pt x="565" y="333"/>
                    <a:pt x="555" y="337"/>
                  </a:cubicBezTo>
                  <a:cubicBezTo>
                    <a:pt x="545" y="341"/>
                    <a:pt x="541" y="348"/>
                    <a:pt x="541" y="348"/>
                  </a:cubicBezTo>
                  <a:cubicBezTo>
                    <a:pt x="538" y="347"/>
                    <a:pt x="538" y="347"/>
                    <a:pt x="538" y="347"/>
                  </a:cubicBezTo>
                  <a:cubicBezTo>
                    <a:pt x="530" y="352"/>
                    <a:pt x="530" y="352"/>
                    <a:pt x="530" y="352"/>
                  </a:cubicBezTo>
                  <a:cubicBezTo>
                    <a:pt x="530" y="360"/>
                    <a:pt x="530" y="360"/>
                    <a:pt x="530" y="360"/>
                  </a:cubicBezTo>
                  <a:cubicBezTo>
                    <a:pt x="534" y="358"/>
                    <a:pt x="534" y="358"/>
                    <a:pt x="534" y="358"/>
                  </a:cubicBezTo>
                  <a:cubicBezTo>
                    <a:pt x="534" y="358"/>
                    <a:pt x="537" y="363"/>
                    <a:pt x="538" y="363"/>
                  </a:cubicBezTo>
                  <a:cubicBezTo>
                    <a:pt x="540" y="363"/>
                    <a:pt x="541" y="358"/>
                    <a:pt x="545" y="358"/>
                  </a:cubicBezTo>
                  <a:cubicBezTo>
                    <a:pt x="550" y="359"/>
                    <a:pt x="547" y="363"/>
                    <a:pt x="550" y="369"/>
                  </a:cubicBezTo>
                  <a:cubicBezTo>
                    <a:pt x="555" y="374"/>
                    <a:pt x="560" y="372"/>
                    <a:pt x="560" y="372"/>
                  </a:cubicBezTo>
                  <a:cubicBezTo>
                    <a:pt x="563" y="378"/>
                    <a:pt x="563" y="378"/>
                    <a:pt x="563" y="378"/>
                  </a:cubicBezTo>
                  <a:cubicBezTo>
                    <a:pt x="568" y="376"/>
                    <a:pt x="568" y="376"/>
                    <a:pt x="568" y="376"/>
                  </a:cubicBezTo>
                  <a:cubicBezTo>
                    <a:pt x="568" y="376"/>
                    <a:pt x="571" y="375"/>
                    <a:pt x="574" y="373"/>
                  </a:cubicBezTo>
                  <a:cubicBezTo>
                    <a:pt x="577" y="371"/>
                    <a:pt x="577" y="365"/>
                    <a:pt x="577" y="365"/>
                  </a:cubicBezTo>
                  <a:cubicBezTo>
                    <a:pt x="584" y="358"/>
                    <a:pt x="584" y="358"/>
                    <a:pt x="584" y="358"/>
                  </a:cubicBezTo>
                  <a:cubicBezTo>
                    <a:pt x="583" y="357"/>
                    <a:pt x="583" y="357"/>
                    <a:pt x="583" y="357"/>
                  </a:cubicBezTo>
                  <a:cubicBezTo>
                    <a:pt x="586" y="357"/>
                    <a:pt x="586" y="357"/>
                    <a:pt x="586" y="357"/>
                  </a:cubicBezTo>
                  <a:cubicBezTo>
                    <a:pt x="589" y="349"/>
                    <a:pt x="589" y="349"/>
                    <a:pt x="589" y="349"/>
                  </a:cubicBezTo>
                  <a:cubicBezTo>
                    <a:pt x="582" y="344"/>
                    <a:pt x="582" y="344"/>
                    <a:pt x="582" y="344"/>
                  </a:cubicBezTo>
                  <a:cubicBezTo>
                    <a:pt x="582" y="344"/>
                    <a:pt x="579" y="348"/>
                    <a:pt x="575" y="348"/>
                  </a:cubicBezTo>
                  <a:close/>
                  <a:moveTo>
                    <a:pt x="520" y="161"/>
                  </a:moveTo>
                  <a:cubicBezTo>
                    <a:pt x="520" y="161"/>
                    <a:pt x="516" y="165"/>
                    <a:pt x="515" y="165"/>
                  </a:cubicBezTo>
                  <a:cubicBezTo>
                    <a:pt x="514" y="165"/>
                    <a:pt x="513" y="164"/>
                    <a:pt x="513" y="164"/>
                  </a:cubicBezTo>
                  <a:cubicBezTo>
                    <a:pt x="509" y="167"/>
                    <a:pt x="509" y="167"/>
                    <a:pt x="509" y="167"/>
                  </a:cubicBezTo>
                  <a:cubicBezTo>
                    <a:pt x="506" y="163"/>
                    <a:pt x="506" y="163"/>
                    <a:pt x="506" y="163"/>
                  </a:cubicBezTo>
                  <a:cubicBezTo>
                    <a:pt x="503" y="160"/>
                    <a:pt x="503" y="160"/>
                    <a:pt x="503" y="160"/>
                  </a:cubicBezTo>
                  <a:cubicBezTo>
                    <a:pt x="506" y="156"/>
                    <a:pt x="506" y="156"/>
                    <a:pt x="506" y="156"/>
                  </a:cubicBezTo>
                  <a:cubicBezTo>
                    <a:pt x="508" y="152"/>
                    <a:pt x="508" y="152"/>
                    <a:pt x="508" y="152"/>
                  </a:cubicBezTo>
                  <a:cubicBezTo>
                    <a:pt x="508" y="152"/>
                    <a:pt x="507" y="148"/>
                    <a:pt x="504" y="145"/>
                  </a:cubicBezTo>
                  <a:cubicBezTo>
                    <a:pt x="501" y="144"/>
                    <a:pt x="494" y="147"/>
                    <a:pt x="494" y="147"/>
                  </a:cubicBezTo>
                  <a:cubicBezTo>
                    <a:pt x="494" y="147"/>
                    <a:pt x="489" y="140"/>
                    <a:pt x="488" y="139"/>
                  </a:cubicBezTo>
                  <a:cubicBezTo>
                    <a:pt x="486" y="137"/>
                    <a:pt x="481" y="138"/>
                    <a:pt x="481" y="138"/>
                  </a:cubicBezTo>
                  <a:cubicBezTo>
                    <a:pt x="481" y="138"/>
                    <a:pt x="477" y="134"/>
                    <a:pt x="472" y="134"/>
                  </a:cubicBezTo>
                  <a:cubicBezTo>
                    <a:pt x="466" y="134"/>
                    <a:pt x="472" y="141"/>
                    <a:pt x="467" y="143"/>
                  </a:cubicBezTo>
                  <a:cubicBezTo>
                    <a:pt x="462" y="147"/>
                    <a:pt x="456" y="138"/>
                    <a:pt x="456" y="138"/>
                  </a:cubicBezTo>
                  <a:cubicBezTo>
                    <a:pt x="456" y="138"/>
                    <a:pt x="455" y="142"/>
                    <a:pt x="452" y="142"/>
                  </a:cubicBezTo>
                  <a:cubicBezTo>
                    <a:pt x="451" y="142"/>
                    <a:pt x="451" y="139"/>
                    <a:pt x="448" y="137"/>
                  </a:cubicBezTo>
                  <a:cubicBezTo>
                    <a:pt x="446" y="135"/>
                    <a:pt x="435" y="139"/>
                    <a:pt x="435" y="139"/>
                  </a:cubicBezTo>
                  <a:cubicBezTo>
                    <a:pt x="425" y="127"/>
                    <a:pt x="425" y="127"/>
                    <a:pt x="425" y="127"/>
                  </a:cubicBezTo>
                  <a:cubicBezTo>
                    <a:pt x="417" y="128"/>
                    <a:pt x="417" y="128"/>
                    <a:pt x="417" y="128"/>
                  </a:cubicBezTo>
                  <a:cubicBezTo>
                    <a:pt x="416" y="127"/>
                    <a:pt x="416" y="127"/>
                    <a:pt x="416" y="127"/>
                  </a:cubicBezTo>
                  <a:cubicBezTo>
                    <a:pt x="412" y="131"/>
                    <a:pt x="412" y="131"/>
                    <a:pt x="412" y="131"/>
                  </a:cubicBezTo>
                  <a:cubicBezTo>
                    <a:pt x="406" y="122"/>
                    <a:pt x="406" y="122"/>
                    <a:pt x="406" y="122"/>
                  </a:cubicBezTo>
                  <a:cubicBezTo>
                    <a:pt x="408" y="116"/>
                    <a:pt x="408" y="116"/>
                    <a:pt x="408" y="116"/>
                  </a:cubicBezTo>
                  <a:cubicBezTo>
                    <a:pt x="406" y="115"/>
                    <a:pt x="406" y="115"/>
                    <a:pt x="406" y="115"/>
                  </a:cubicBezTo>
                  <a:cubicBezTo>
                    <a:pt x="397" y="117"/>
                    <a:pt x="397" y="117"/>
                    <a:pt x="397" y="117"/>
                  </a:cubicBezTo>
                  <a:cubicBezTo>
                    <a:pt x="380" y="106"/>
                    <a:pt x="380" y="106"/>
                    <a:pt x="380" y="106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75" y="108"/>
                    <a:pt x="375" y="108"/>
                    <a:pt x="375" y="108"/>
                  </a:cubicBezTo>
                  <a:cubicBezTo>
                    <a:pt x="375" y="108"/>
                    <a:pt x="371" y="107"/>
                    <a:pt x="369" y="104"/>
                  </a:cubicBezTo>
                  <a:cubicBezTo>
                    <a:pt x="367" y="102"/>
                    <a:pt x="370" y="101"/>
                    <a:pt x="374" y="100"/>
                  </a:cubicBezTo>
                  <a:cubicBezTo>
                    <a:pt x="377" y="100"/>
                    <a:pt x="376" y="91"/>
                    <a:pt x="376" y="91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9"/>
                    <a:pt x="367" y="91"/>
                    <a:pt x="365" y="90"/>
                  </a:cubicBezTo>
                  <a:cubicBezTo>
                    <a:pt x="363" y="89"/>
                    <a:pt x="364" y="86"/>
                    <a:pt x="364" y="86"/>
                  </a:cubicBezTo>
                  <a:cubicBezTo>
                    <a:pt x="360" y="86"/>
                    <a:pt x="360" y="86"/>
                    <a:pt x="360" y="86"/>
                  </a:cubicBezTo>
                  <a:cubicBezTo>
                    <a:pt x="360" y="86"/>
                    <a:pt x="357" y="81"/>
                    <a:pt x="358" y="81"/>
                  </a:cubicBezTo>
                  <a:cubicBezTo>
                    <a:pt x="335" y="84"/>
                    <a:pt x="335" y="84"/>
                    <a:pt x="335" y="84"/>
                  </a:cubicBezTo>
                  <a:cubicBezTo>
                    <a:pt x="335" y="84"/>
                    <a:pt x="314" y="70"/>
                    <a:pt x="306" y="70"/>
                  </a:cubicBezTo>
                  <a:cubicBezTo>
                    <a:pt x="300" y="71"/>
                    <a:pt x="297" y="75"/>
                    <a:pt x="297" y="75"/>
                  </a:cubicBezTo>
                  <a:cubicBezTo>
                    <a:pt x="286" y="66"/>
                    <a:pt x="286" y="66"/>
                    <a:pt x="286" y="66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78" y="37"/>
                    <a:pt x="178" y="37"/>
                    <a:pt x="178" y="37"/>
                  </a:cubicBezTo>
                  <a:cubicBezTo>
                    <a:pt x="178" y="37"/>
                    <a:pt x="177" y="29"/>
                    <a:pt x="171" y="28"/>
                  </a:cubicBezTo>
                  <a:cubicBezTo>
                    <a:pt x="166" y="27"/>
                    <a:pt x="161" y="31"/>
                    <a:pt x="161" y="31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8"/>
                    <a:pt x="99" y="8"/>
                    <a:pt x="96" y="7"/>
                  </a:cubicBezTo>
                  <a:cubicBezTo>
                    <a:pt x="92" y="6"/>
                    <a:pt x="89" y="10"/>
                    <a:pt x="89" y="10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3" y="5"/>
                    <a:pt x="57" y="8"/>
                  </a:cubicBezTo>
                  <a:cubicBezTo>
                    <a:pt x="53" y="11"/>
                    <a:pt x="55" y="14"/>
                    <a:pt x="55" y="14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1" y="107"/>
                    <a:pt x="26" y="113"/>
                    <a:pt x="34" y="120"/>
                  </a:cubicBezTo>
                  <a:cubicBezTo>
                    <a:pt x="42" y="127"/>
                    <a:pt x="46" y="118"/>
                    <a:pt x="46" y="118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63" y="126"/>
                    <a:pt x="63" y="126"/>
                    <a:pt x="63" y="126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72" y="131"/>
                    <a:pt x="78" y="128"/>
                  </a:cubicBezTo>
                  <a:cubicBezTo>
                    <a:pt x="84" y="127"/>
                    <a:pt x="82" y="121"/>
                    <a:pt x="85" y="121"/>
                  </a:cubicBezTo>
                  <a:cubicBezTo>
                    <a:pt x="89" y="121"/>
                    <a:pt x="90" y="125"/>
                    <a:pt x="90" y="125"/>
                  </a:cubicBezTo>
                  <a:cubicBezTo>
                    <a:pt x="100" y="128"/>
                    <a:pt x="100" y="128"/>
                    <a:pt x="100" y="128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08" y="150"/>
                    <a:pt x="112" y="150"/>
                  </a:cubicBezTo>
                  <a:cubicBezTo>
                    <a:pt x="116" y="150"/>
                    <a:pt x="124" y="150"/>
                    <a:pt x="124" y="154"/>
                  </a:cubicBezTo>
                  <a:cubicBezTo>
                    <a:pt x="123" y="159"/>
                    <a:pt x="116" y="168"/>
                    <a:pt x="116" y="168"/>
                  </a:cubicBezTo>
                  <a:cubicBezTo>
                    <a:pt x="116" y="168"/>
                    <a:pt x="106" y="175"/>
                    <a:pt x="104" y="175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85"/>
                    <a:pt x="90" y="185"/>
                    <a:pt x="90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86" y="197"/>
                    <a:pt x="86" y="197"/>
                    <a:pt x="86" y="197"/>
                  </a:cubicBezTo>
                  <a:cubicBezTo>
                    <a:pt x="78" y="222"/>
                    <a:pt x="78" y="222"/>
                    <a:pt x="78" y="222"/>
                  </a:cubicBezTo>
                  <a:cubicBezTo>
                    <a:pt x="80" y="230"/>
                    <a:pt x="80" y="230"/>
                    <a:pt x="80" y="230"/>
                  </a:cubicBezTo>
                  <a:cubicBezTo>
                    <a:pt x="74" y="235"/>
                    <a:pt x="74" y="235"/>
                    <a:pt x="74" y="235"/>
                  </a:cubicBezTo>
                  <a:cubicBezTo>
                    <a:pt x="74" y="235"/>
                    <a:pt x="67" y="234"/>
                    <a:pt x="67" y="239"/>
                  </a:cubicBezTo>
                  <a:cubicBezTo>
                    <a:pt x="67" y="244"/>
                    <a:pt x="71" y="251"/>
                    <a:pt x="71" y="25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63" y="262"/>
                    <a:pt x="63" y="262"/>
                    <a:pt x="63" y="262"/>
                  </a:cubicBezTo>
                  <a:cubicBezTo>
                    <a:pt x="59" y="270"/>
                    <a:pt x="59" y="270"/>
                    <a:pt x="59" y="270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8" y="280"/>
                    <a:pt x="38" y="280"/>
                    <a:pt x="38" y="280"/>
                  </a:cubicBezTo>
                  <a:cubicBezTo>
                    <a:pt x="38" y="280"/>
                    <a:pt x="42" y="278"/>
                    <a:pt x="42" y="280"/>
                  </a:cubicBezTo>
                  <a:cubicBezTo>
                    <a:pt x="42" y="283"/>
                    <a:pt x="39" y="287"/>
                    <a:pt x="39" y="287"/>
                  </a:cubicBezTo>
                  <a:cubicBezTo>
                    <a:pt x="46" y="306"/>
                    <a:pt x="46" y="306"/>
                    <a:pt x="46" y="306"/>
                  </a:cubicBezTo>
                  <a:cubicBezTo>
                    <a:pt x="46" y="306"/>
                    <a:pt x="56" y="304"/>
                    <a:pt x="54" y="310"/>
                  </a:cubicBezTo>
                  <a:cubicBezTo>
                    <a:pt x="52" y="316"/>
                    <a:pt x="44" y="325"/>
                    <a:pt x="44" y="325"/>
                  </a:cubicBezTo>
                  <a:cubicBezTo>
                    <a:pt x="34" y="328"/>
                    <a:pt x="34" y="328"/>
                    <a:pt x="34" y="328"/>
                  </a:cubicBezTo>
                  <a:cubicBezTo>
                    <a:pt x="25" y="345"/>
                    <a:pt x="25" y="345"/>
                    <a:pt x="25" y="345"/>
                  </a:cubicBezTo>
                  <a:cubicBezTo>
                    <a:pt x="34" y="364"/>
                    <a:pt x="34" y="364"/>
                    <a:pt x="34" y="364"/>
                  </a:cubicBezTo>
                  <a:cubicBezTo>
                    <a:pt x="43" y="364"/>
                    <a:pt x="43" y="364"/>
                    <a:pt x="43" y="364"/>
                  </a:cubicBezTo>
                  <a:cubicBezTo>
                    <a:pt x="41" y="368"/>
                    <a:pt x="41" y="368"/>
                    <a:pt x="41" y="368"/>
                  </a:cubicBezTo>
                  <a:cubicBezTo>
                    <a:pt x="38" y="375"/>
                    <a:pt x="38" y="375"/>
                    <a:pt x="38" y="375"/>
                  </a:cubicBezTo>
                  <a:cubicBezTo>
                    <a:pt x="23" y="376"/>
                    <a:pt x="23" y="376"/>
                    <a:pt x="23" y="376"/>
                  </a:cubicBezTo>
                  <a:cubicBezTo>
                    <a:pt x="21" y="384"/>
                    <a:pt x="21" y="384"/>
                    <a:pt x="21" y="384"/>
                  </a:cubicBezTo>
                  <a:cubicBezTo>
                    <a:pt x="21" y="384"/>
                    <a:pt x="14" y="386"/>
                    <a:pt x="10" y="392"/>
                  </a:cubicBezTo>
                  <a:cubicBezTo>
                    <a:pt x="6" y="397"/>
                    <a:pt x="4" y="401"/>
                    <a:pt x="4" y="401"/>
                  </a:cubicBezTo>
                  <a:cubicBezTo>
                    <a:pt x="6" y="408"/>
                    <a:pt x="6" y="408"/>
                    <a:pt x="6" y="408"/>
                  </a:cubicBezTo>
                  <a:cubicBezTo>
                    <a:pt x="6" y="425"/>
                    <a:pt x="6" y="425"/>
                    <a:pt x="6" y="425"/>
                  </a:cubicBezTo>
                  <a:cubicBezTo>
                    <a:pt x="23" y="428"/>
                    <a:pt x="23" y="428"/>
                    <a:pt x="23" y="428"/>
                  </a:cubicBezTo>
                  <a:cubicBezTo>
                    <a:pt x="26" y="432"/>
                    <a:pt x="26" y="432"/>
                    <a:pt x="26" y="43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6" y="425"/>
                    <a:pt x="36" y="425"/>
                    <a:pt x="36" y="425"/>
                  </a:cubicBezTo>
                  <a:cubicBezTo>
                    <a:pt x="33" y="429"/>
                    <a:pt x="33" y="429"/>
                    <a:pt x="33" y="429"/>
                  </a:cubicBezTo>
                  <a:cubicBezTo>
                    <a:pt x="32" y="433"/>
                    <a:pt x="32" y="433"/>
                    <a:pt x="32" y="433"/>
                  </a:cubicBezTo>
                  <a:cubicBezTo>
                    <a:pt x="32" y="433"/>
                    <a:pt x="38" y="439"/>
                    <a:pt x="43" y="443"/>
                  </a:cubicBezTo>
                  <a:cubicBezTo>
                    <a:pt x="50" y="449"/>
                    <a:pt x="54" y="462"/>
                    <a:pt x="54" y="462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5" y="458"/>
                    <a:pt x="57" y="463"/>
                    <a:pt x="55" y="465"/>
                  </a:cubicBezTo>
                  <a:cubicBezTo>
                    <a:pt x="53" y="466"/>
                    <a:pt x="50" y="466"/>
                    <a:pt x="50" y="466"/>
                  </a:cubicBezTo>
                  <a:cubicBezTo>
                    <a:pt x="51" y="473"/>
                    <a:pt x="51" y="473"/>
                    <a:pt x="51" y="473"/>
                  </a:cubicBezTo>
                  <a:cubicBezTo>
                    <a:pt x="55" y="473"/>
                    <a:pt x="55" y="473"/>
                    <a:pt x="55" y="473"/>
                  </a:cubicBezTo>
                  <a:cubicBezTo>
                    <a:pt x="55" y="478"/>
                    <a:pt x="55" y="478"/>
                    <a:pt x="55" y="478"/>
                  </a:cubicBezTo>
                  <a:cubicBezTo>
                    <a:pt x="58" y="478"/>
                    <a:pt x="58" y="478"/>
                    <a:pt x="58" y="478"/>
                  </a:cubicBezTo>
                  <a:cubicBezTo>
                    <a:pt x="60" y="483"/>
                    <a:pt x="60" y="483"/>
                    <a:pt x="60" y="483"/>
                  </a:cubicBezTo>
                  <a:cubicBezTo>
                    <a:pt x="58" y="485"/>
                    <a:pt x="58" y="485"/>
                    <a:pt x="58" y="485"/>
                  </a:cubicBezTo>
                  <a:cubicBezTo>
                    <a:pt x="56" y="481"/>
                    <a:pt x="56" y="481"/>
                    <a:pt x="56" y="481"/>
                  </a:cubicBezTo>
                  <a:cubicBezTo>
                    <a:pt x="54" y="481"/>
                    <a:pt x="54" y="481"/>
                    <a:pt x="54" y="481"/>
                  </a:cubicBezTo>
                  <a:cubicBezTo>
                    <a:pt x="63" y="505"/>
                    <a:pt x="63" y="505"/>
                    <a:pt x="63" y="505"/>
                  </a:cubicBezTo>
                  <a:cubicBezTo>
                    <a:pt x="72" y="507"/>
                    <a:pt x="72" y="507"/>
                    <a:pt x="72" y="507"/>
                  </a:cubicBezTo>
                  <a:cubicBezTo>
                    <a:pt x="75" y="515"/>
                    <a:pt x="75" y="515"/>
                    <a:pt x="75" y="515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2"/>
                    <a:pt x="84" y="522"/>
                    <a:pt x="84" y="522"/>
                  </a:cubicBezTo>
                  <a:cubicBezTo>
                    <a:pt x="89" y="519"/>
                    <a:pt x="89" y="519"/>
                    <a:pt x="89" y="519"/>
                  </a:cubicBezTo>
                  <a:cubicBezTo>
                    <a:pt x="95" y="520"/>
                    <a:pt x="95" y="520"/>
                    <a:pt x="95" y="520"/>
                  </a:cubicBezTo>
                  <a:cubicBezTo>
                    <a:pt x="95" y="520"/>
                    <a:pt x="95" y="516"/>
                    <a:pt x="96" y="515"/>
                  </a:cubicBezTo>
                  <a:cubicBezTo>
                    <a:pt x="98" y="513"/>
                    <a:pt x="101" y="517"/>
                    <a:pt x="101" y="517"/>
                  </a:cubicBezTo>
                  <a:cubicBezTo>
                    <a:pt x="113" y="502"/>
                    <a:pt x="113" y="502"/>
                    <a:pt x="113" y="502"/>
                  </a:cubicBezTo>
                  <a:cubicBezTo>
                    <a:pt x="129" y="499"/>
                    <a:pt x="129" y="499"/>
                    <a:pt x="129" y="499"/>
                  </a:cubicBezTo>
                  <a:cubicBezTo>
                    <a:pt x="129" y="499"/>
                    <a:pt x="133" y="502"/>
                    <a:pt x="141" y="498"/>
                  </a:cubicBezTo>
                  <a:cubicBezTo>
                    <a:pt x="150" y="494"/>
                    <a:pt x="154" y="490"/>
                    <a:pt x="154" y="490"/>
                  </a:cubicBezTo>
                  <a:cubicBezTo>
                    <a:pt x="165" y="491"/>
                    <a:pt x="165" y="491"/>
                    <a:pt x="165" y="491"/>
                  </a:cubicBezTo>
                  <a:cubicBezTo>
                    <a:pt x="191" y="493"/>
                    <a:pt x="191" y="493"/>
                    <a:pt x="191" y="493"/>
                  </a:cubicBezTo>
                  <a:cubicBezTo>
                    <a:pt x="206" y="499"/>
                    <a:pt x="206" y="499"/>
                    <a:pt x="206" y="499"/>
                  </a:cubicBezTo>
                  <a:cubicBezTo>
                    <a:pt x="217" y="498"/>
                    <a:pt x="217" y="498"/>
                    <a:pt x="217" y="498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9" y="505"/>
                    <a:pt x="249" y="505"/>
                    <a:pt x="249" y="505"/>
                  </a:cubicBezTo>
                  <a:cubicBezTo>
                    <a:pt x="249" y="505"/>
                    <a:pt x="252" y="497"/>
                    <a:pt x="262" y="498"/>
                  </a:cubicBezTo>
                  <a:cubicBezTo>
                    <a:pt x="272" y="499"/>
                    <a:pt x="273" y="509"/>
                    <a:pt x="273" y="509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7" y="480"/>
                    <a:pt x="297" y="480"/>
                    <a:pt x="297" y="480"/>
                  </a:cubicBezTo>
                  <a:cubicBezTo>
                    <a:pt x="312" y="469"/>
                    <a:pt x="312" y="469"/>
                    <a:pt x="312" y="469"/>
                  </a:cubicBezTo>
                  <a:cubicBezTo>
                    <a:pt x="316" y="469"/>
                    <a:pt x="316" y="469"/>
                    <a:pt x="316" y="469"/>
                  </a:cubicBezTo>
                  <a:cubicBezTo>
                    <a:pt x="316" y="469"/>
                    <a:pt x="319" y="462"/>
                    <a:pt x="324" y="462"/>
                  </a:cubicBezTo>
                  <a:cubicBezTo>
                    <a:pt x="329" y="460"/>
                    <a:pt x="334" y="466"/>
                    <a:pt x="334" y="466"/>
                  </a:cubicBezTo>
                  <a:cubicBezTo>
                    <a:pt x="334" y="466"/>
                    <a:pt x="340" y="463"/>
                    <a:pt x="341" y="463"/>
                  </a:cubicBezTo>
                  <a:cubicBezTo>
                    <a:pt x="343" y="463"/>
                    <a:pt x="345" y="465"/>
                    <a:pt x="345" y="465"/>
                  </a:cubicBezTo>
                  <a:cubicBezTo>
                    <a:pt x="360" y="463"/>
                    <a:pt x="360" y="463"/>
                    <a:pt x="360" y="463"/>
                  </a:cubicBezTo>
                  <a:cubicBezTo>
                    <a:pt x="359" y="455"/>
                    <a:pt x="359" y="455"/>
                    <a:pt x="359" y="455"/>
                  </a:cubicBezTo>
                  <a:cubicBezTo>
                    <a:pt x="355" y="459"/>
                    <a:pt x="355" y="459"/>
                    <a:pt x="355" y="459"/>
                  </a:cubicBezTo>
                  <a:cubicBezTo>
                    <a:pt x="351" y="454"/>
                    <a:pt x="351" y="454"/>
                    <a:pt x="351" y="454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63" y="439"/>
                    <a:pt x="363" y="439"/>
                    <a:pt x="363" y="439"/>
                  </a:cubicBezTo>
                  <a:cubicBezTo>
                    <a:pt x="363" y="439"/>
                    <a:pt x="365" y="432"/>
                    <a:pt x="367" y="428"/>
                  </a:cubicBezTo>
                  <a:cubicBezTo>
                    <a:pt x="369" y="425"/>
                    <a:pt x="373" y="426"/>
                    <a:pt x="373" y="426"/>
                  </a:cubicBezTo>
                  <a:cubicBezTo>
                    <a:pt x="375" y="418"/>
                    <a:pt x="375" y="418"/>
                    <a:pt x="375" y="418"/>
                  </a:cubicBezTo>
                  <a:cubicBezTo>
                    <a:pt x="379" y="419"/>
                    <a:pt x="379" y="419"/>
                    <a:pt x="379" y="419"/>
                  </a:cubicBezTo>
                  <a:cubicBezTo>
                    <a:pt x="389" y="408"/>
                    <a:pt x="389" y="408"/>
                    <a:pt x="389" y="408"/>
                  </a:cubicBezTo>
                  <a:cubicBezTo>
                    <a:pt x="404" y="403"/>
                    <a:pt x="404" y="403"/>
                    <a:pt x="404" y="403"/>
                  </a:cubicBezTo>
                  <a:cubicBezTo>
                    <a:pt x="413" y="395"/>
                    <a:pt x="413" y="395"/>
                    <a:pt x="413" y="395"/>
                  </a:cubicBezTo>
                  <a:cubicBezTo>
                    <a:pt x="413" y="389"/>
                    <a:pt x="413" y="389"/>
                    <a:pt x="413" y="389"/>
                  </a:cubicBezTo>
                  <a:cubicBezTo>
                    <a:pt x="413" y="389"/>
                    <a:pt x="407" y="389"/>
                    <a:pt x="402" y="385"/>
                  </a:cubicBezTo>
                  <a:cubicBezTo>
                    <a:pt x="398" y="381"/>
                    <a:pt x="392" y="347"/>
                    <a:pt x="392" y="347"/>
                  </a:cubicBezTo>
                  <a:cubicBezTo>
                    <a:pt x="415" y="317"/>
                    <a:pt x="415" y="317"/>
                    <a:pt x="415" y="317"/>
                  </a:cubicBezTo>
                  <a:cubicBezTo>
                    <a:pt x="416" y="309"/>
                    <a:pt x="416" y="309"/>
                    <a:pt x="416" y="309"/>
                  </a:cubicBezTo>
                  <a:cubicBezTo>
                    <a:pt x="420" y="310"/>
                    <a:pt x="420" y="310"/>
                    <a:pt x="420" y="310"/>
                  </a:cubicBezTo>
                  <a:cubicBezTo>
                    <a:pt x="436" y="293"/>
                    <a:pt x="436" y="293"/>
                    <a:pt x="436" y="293"/>
                  </a:cubicBezTo>
                  <a:cubicBezTo>
                    <a:pt x="436" y="293"/>
                    <a:pt x="444" y="281"/>
                    <a:pt x="447" y="279"/>
                  </a:cubicBezTo>
                  <a:cubicBezTo>
                    <a:pt x="450" y="276"/>
                    <a:pt x="453" y="277"/>
                    <a:pt x="453" y="277"/>
                  </a:cubicBezTo>
                  <a:cubicBezTo>
                    <a:pt x="452" y="279"/>
                    <a:pt x="452" y="279"/>
                    <a:pt x="452" y="279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49" y="281"/>
                    <a:pt x="449" y="281"/>
                    <a:pt x="449" y="281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7" y="277"/>
                    <a:pt x="457" y="277"/>
                    <a:pt x="457" y="277"/>
                  </a:cubicBezTo>
                  <a:cubicBezTo>
                    <a:pt x="457" y="277"/>
                    <a:pt x="462" y="276"/>
                    <a:pt x="464" y="274"/>
                  </a:cubicBezTo>
                  <a:cubicBezTo>
                    <a:pt x="465" y="273"/>
                    <a:pt x="457" y="266"/>
                    <a:pt x="457" y="266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481" y="251"/>
                    <a:pt x="481" y="251"/>
                    <a:pt x="481" y="251"/>
                  </a:cubicBezTo>
                  <a:cubicBezTo>
                    <a:pt x="484" y="248"/>
                    <a:pt x="484" y="248"/>
                    <a:pt x="484" y="248"/>
                  </a:cubicBezTo>
                  <a:cubicBezTo>
                    <a:pt x="484" y="248"/>
                    <a:pt x="499" y="245"/>
                    <a:pt x="506" y="245"/>
                  </a:cubicBezTo>
                  <a:cubicBezTo>
                    <a:pt x="511" y="245"/>
                    <a:pt x="524" y="245"/>
                    <a:pt x="530" y="242"/>
                  </a:cubicBezTo>
                  <a:cubicBezTo>
                    <a:pt x="537" y="238"/>
                    <a:pt x="533" y="236"/>
                    <a:pt x="541" y="232"/>
                  </a:cubicBezTo>
                  <a:cubicBezTo>
                    <a:pt x="549" y="227"/>
                    <a:pt x="575" y="221"/>
                    <a:pt x="581" y="216"/>
                  </a:cubicBezTo>
                  <a:cubicBezTo>
                    <a:pt x="588" y="211"/>
                    <a:pt x="590" y="202"/>
                    <a:pt x="589" y="199"/>
                  </a:cubicBezTo>
                  <a:cubicBezTo>
                    <a:pt x="589" y="196"/>
                    <a:pt x="586" y="192"/>
                    <a:pt x="587" y="189"/>
                  </a:cubicBezTo>
                  <a:cubicBezTo>
                    <a:pt x="588" y="186"/>
                    <a:pt x="592" y="189"/>
                    <a:pt x="594" y="187"/>
                  </a:cubicBezTo>
                  <a:cubicBezTo>
                    <a:pt x="597" y="186"/>
                    <a:pt x="597" y="182"/>
                    <a:pt x="597" y="182"/>
                  </a:cubicBezTo>
                  <a:cubicBezTo>
                    <a:pt x="591" y="179"/>
                    <a:pt x="591" y="179"/>
                    <a:pt x="591" y="179"/>
                  </a:cubicBezTo>
                  <a:cubicBezTo>
                    <a:pt x="590" y="174"/>
                    <a:pt x="590" y="174"/>
                    <a:pt x="590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2" y="171"/>
                    <a:pt x="576" y="169"/>
                  </a:cubicBezTo>
                  <a:cubicBezTo>
                    <a:pt x="568" y="168"/>
                    <a:pt x="565" y="178"/>
                    <a:pt x="563" y="178"/>
                  </a:cubicBezTo>
                  <a:cubicBezTo>
                    <a:pt x="558" y="178"/>
                    <a:pt x="558" y="178"/>
                    <a:pt x="558" y="178"/>
                  </a:cubicBezTo>
                  <a:cubicBezTo>
                    <a:pt x="558" y="178"/>
                    <a:pt x="555" y="175"/>
                    <a:pt x="551" y="171"/>
                  </a:cubicBezTo>
                  <a:cubicBezTo>
                    <a:pt x="547" y="167"/>
                    <a:pt x="540" y="174"/>
                    <a:pt x="535" y="174"/>
                  </a:cubicBezTo>
                  <a:cubicBezTo>
                    <a:pt x="531" y="174"/>
                    <a:pt x="530" y="170"/>
                    <a:pt x="530" y="170"/>
                  </a:cubicBezTo>
                  <a:cubicBezTo>
                    <a:pt x="530" y="170"/>
                    <a:pt x="532" y="164"/>
                    <a:pt x="532" y="163"/>
                  </a:cubicBezTo>
                  <a:cubicBezTo>
                    <a:pt x="532" y="161"/>
                    <a:pt x="526" y="166"/>
                    <a:pt x="526" y="166"/>
                  </a:cubicBezTo>
                  <a:cubicBezTo>
                    <a:pt x="519" y="161"/>
                    <a:pt x="519" y="161"/>
                    <a:pt x="519" y="161"/>
                  </a:cubicBezTo>
                  <a:lnTo>
                    <a:pt x="520" y="161"/>
                  </a:lnTo>
                  <a:close/>
                  <a:moveTo>
                    <a:pt x="622" y="329"/>
                  </a:moveTo>
                  <a:cubicBezTo>
                    <a:pt x="616" y="328"/>
                    <a:pt x="607" y="333"/>
                    <a:pt x="607" y="333"/>
                  </a:cubicBezTo>
                  <a:cubicBezTo>
                    <a:pt x="608" y="339"/>
                    <a:pt x="608" y="339"/>
                    <a:pt x="608" y="339"/>
                  </a:cubicBezTo>
                  <a:cubicBezTo>
                    <a:pt x="608" y="339"/>
                    <a:pt x="613" y="339"/>
                    <a:pt x="617" y="340"/>
                  </a:cubicBezTo>
                  <a:cubicBezTo>
                    <a:pt x="621" y="340"/>
                    <a:pt x="624" y="345"/>
                    <a:pt x="624" y="345"/>
                  </a:cubicBezTo>
                  <a:cubicBezTo>
                    <a:pt x="630" y="347"/>
                    <a:pt x="630" y="347"/>
                    <a:pt x="630" y="347"/>
                  </a:cubicBezTo>
                  <a:cubicBezTo>
                    <a:pt x="631" y="341"/>
                    <a:pt x="631" y="341"/>
                    <a:pt x="631" y="341"/>
                  </a:cubicBezTo>
                  <a:cubicBezTo>
                    <a:pt x="631" y="341"/>
                    <a:pt x="627" y="331"/>
                    <a:pt x="622" y="329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64" name="Freeform 220"/>
            <p:cNvSpPr>
              <a:spLocks noEditPoints="1"/>
            </p:cNvSpPr>
            <p:nvPr/>
          </p:nvSpPr>
          <p:spPr bwMode="auto">
            <a:xfrm>
              <a:off x="2819" y="2851"/>
              <a:ext cx="791" cy="909"/>
            </a:xfrm>
            <a:custGeom>
              <a:avLst/>
              <a:gdLst>
                <a:gd name="T0" fmla="*/ 369494 w 589"/>
                <a:gd name="T1" fmla="*/ 577372 h 678"/>
                <a:gd name="T2" fmla="*/ 319598 w 589"/>
                <a:gd name="T3" fmla="*/ 550414 h 678"/>
                <a:gd name="T4" fmla="*/ 269512 w 589"/>
                <a:gd name="T5" fmla="*/ 802121 h 678"/>
                <a:gd name="T6" fmla="*/ 134444 w 589"/>
                <a:gd name="T7" fmla="*/ 832376 h 678"/>
                <a:gd name="T8" fmla="*/ 149436 w 589"/>
                <a:gd name="T9" fmla="*/ 941228 h 678"/>
                <a:gd name="T10" fmla="*/ 156465 w 589"/>
                <a:gd name="T11" fmla="*/ 1061322 h 678"/>
                <a:gd name="T12" fmla="*/ 222061 w 589"/>
                <a:gd name="T13" fmla="*/ 1073867 h 678"/>
                <a:gd name="T14" fmla="*/ 298218 w 589"/>
                <a:gd name="T15" fmla="*/ 936503 h 678"/>
                <a:gd name="T16" fmla="*/ 149436 w 589"/>
                <a:gd name="T17" fmla="*/ 804881 h 678"/>
                <a:gd name="T18" fmla="*/ 578706 w 589"/>
                <a:gd name="T19" fmla="*/ 1225493 h 678"/>
                <a:gd name="T20" fmla="*/ 561434 w 589"/>
                <a:gd name="T21" fmla="*/ 1218060 h 678"/>
                <a:gd name="T22" fmla="*/ 1173096 w 589"/>
                <a:gd name="T23" fmla="*/ 822656 h 678"/>
                <a:gd name="T24" fmla="*/ 1043712 w 589"/>
                <a:gd name="T25" fmla="*/ 774087 h 678"/>
                <a:gd name="T26" fmla="*/ 922593 w 589"/>
                <a:gd name="T27" fmla="*/ 680122 h 678"/>
                <a:gd name="T28" fmla="*/ 774083 w 589"/>
                <a:gd name="T29" fmla="*/ 613598 h 678"/>
                <a:gd name="T30" fmla="*/ 698720 w 589"/>
                <a:gd name="T31" fmla="*/ 470146 h 678"/>
                <a:gd name="T32" fmla="*/ 593449 w 589"/>
                <a:gd name="T33" fmla="*/ 288145 h 678"/>
                <a:gd name="T34" fmla="*/ 611228 w 589"/>
                <a:gd name="T35" fmla="*/ 216603 h 678"/>
                <a:gd name="T36" fmla="*/ 704057 w 589"/>
                <a:gd name="T37" fmla="*/ 187030 h 678"/>
                <a:gd name="T38" fmla="*/ 681231 w 589"/>
                <a:gd name="T39" fmla="*/ 120503 h 678"/>
                <a:gd name="T40" fmla="*/ 618014 w 589"/>
                <a:gd name="T41" fmla="*/ 70320 h 678"/>
                <a:gd name="T42" fmla="*/ 560458 w 589"/>
                <a:gd name="T43" fmla="*/ 4136 h 678"/>
                <a:gd name="T44" fmla="*/ 440533 w 589"/>
                <a:gd name="T45" fmla="*/ 53069 h 678"/>
                <a:gd name="T46" fmla="*/ 367389 w 589"/>
                <a:gd name="T47" fmla="*/ 77608 h 678"/>
                <a:gd name="T48" fmla="*/ 347980 w 589"/>
                <a:gd name="T49" fmla="*/ 121760 h 678"/>
                <a:gd name="T50" fmla="*/ 273568 w 589"/>
                <a:gd name="T51" fmla="*/ 84038 h 678"/>
                <a:gd name="T52" fmla="*/ 245019 w 589"/>
                <a:gd name="T53" fmla="*/ 161559 h 678"/>
                <a:gd name="T54" fmla="*/ 199477 w 589"/>
                <a:gd name="T55" fmla="*/ 121760 h 678"/>
                <a:gd name="T56" fmla="*/ 154304 w 589"/>
                <a:gd name="T57" fmla="*/ 109774 h 678"/>
                <a:gd name="T58" fmla="*/ 69557 w 589"/>
                <a:gd name="T59" fmla="*/ 153941 h 678"/>
                <a:gd name="T60" fmla="*/ 20473 w 589"/>
                <a:gd name="T61" fmla="*/ 258151 h 678"/>
                <a:gd name="T62" fmla="*/ 30778 w 589"/>
                <a:gd name="T63" fmla="*/ 364038 h 678"/>
                <a:gd name="T64" fmla="*/ 162293 w 589"/>
                <a:gd name="T65" fmla="*/ 397905 h 678"/>
                <a:gd name="T66" fmla="*/ 359761 w 589"/>
                <a:gd name="T67" fmla="*/ 431066 h 678"/>
                <a:gd name="T68" fmla="*/ 429205 w 589"/>
                <a:gd name="T69" fmla="*/ 583504 h 678"/>
                <a:gd name="T70" fmla="*/ 524626 w 589"/>
                <a:gd name="T71" fmla="*/ 680122 h 678"/>
                <a:gd name="T72" fmla="*/ 647517 w 589"/>
                <a:gd name="T73" fmla="*/ 767067 h 678"/>
                <a:gd name="T74" fmla="*/ 766249 w 589"/>
                <a:gd name="T75" fmla="*/ 838322 h 678"/>
                <a:gd name="T76" fmla="*/ 801694 w 589"/>
                <a:gd name="T77" fmla="*/ 864177 h 678"/>
                <a:gd name="T78" fmla="*/ 863558 w 589"/>
                <a:gd name="T79" fmla="*/ 894047 h 678"/>
                <a:gd name="T80" fmla="*/ 959525 w 589"/>
                <a:gd name="T81" fmla="*/ 948886 h 678"/>
                <a:gd name="T82" fmla="*/ 976964 w 589"/>
                <a:gd name="T83" fmla="*/ 1111282 h 678"/>
                <a:gd name="T84" fmla="*/ 1015026 w 589"/>
                <a:gd name="T85" fmla="*/ 1201162 h 678"/>
                <a:gd name="T86" fmla="*/ 1114604 w 589"/>
                <a:gd name="T87" fmla="*/ 1025219 h 678"/>
                <a:gd name="T88" fmla="*/ 1051959 w 589"/>
                <a:gd name="T89" fmla="*/ 932053 h 678"/>
                <a:gd name="T90" fmla="*/ 1116121 w 589"/>
                <a:gd name="T91" fmla="*/ 868874 h 678"/>
                <a:gd name="T92" fmla="*/ 1257724 w 589"/>
                <a:gd name="T93" fmla="*/ 891847 h 678"/>
                <a:gd name="T94" fmla="*/ 597678 w 589"/>
                <a:gd name="T95" fmla="*/ 423815 h 678"/>
                <a:gd name="T96" fmla="*/ 898207 w 589"/>
                <a:gd name="T97" fmla="*/ 1186174 h 678"/>
                <a:gd name="T98" fmla="*/ 820851 w 589"/>
                <a:gd name="T99" fmla="*/ 1205287 h 678"/>
                <a:gd name="T100" fmla="*/ 698720 w 589"/>
                <a:gd name="T101" fmla="*/ 1183144 h 678"/>
                <a:gd name="T102" fmla="*/ 627591 w 589"/>
                <a:gd name="T103" fmla="*/ 1192574 h 678"/>
                <a:gd name="T104" fmla="*/ 629898 w 589"/>
                <a:gd name="T105" fmla="*/ 1272179 h 678"/>
                <a:gd name="T106" fmla="*/ 820851 w 589"/>
                <a:gd name="T107" fmla="*/ 1342684 h 678"/>
                <a:gd name="T108" fmla="*/ 912069 w 589"/>
                <a:gd name="T109" fmla="*/ 1355062 h 678"/>
                <a:gd name="T110" fmla="*/ 912069 w 589"/>
                <a:gd name="T111" fmla="*/ 1296743 h 678"/>
                <a:gd name="T112" fmla="*/ 952067 w 589"/>
                <a:gd name="T113" fmla="*/ 1162600 h 67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89"/>
                <a:gd name="T172" fmla="*/ 0 h 678"/>
                <a:gd name="T173" fmla="*/ 589 w 589"/>
                <a:gd name="T174" fmla="*/ 678 h 67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89" h="678">
                  <a:moveTo>
                    <a:pt x="173" y="282"/>
                  </a:moveTo>
                  <a:cubicBezTo>
                    <a:pt x="161" y="283"/>
                    <a:pt x="161" y="283"/>
                    <a:pt x="161" y="283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72" y="285"/>
                    <a:pt x="172" y="285"/>
                    <a:pt x="172" y="285"/>
                  </a:cubicBezTo>
                  <a:cubicBezTo>
                    <a:pt x="178" y="288"/>
                    <a:pt x="178" y="288"/>
                    <a:pt x="178" y="288"/>
                  </a:cubicBezTo>
                  <a:cubicBezTo>
                    <a:pt x="179" y="281"/>
                    <a:pt x="179" y="281"/>
                    <a:pt x="179" y="281"/>
                  </a:cubicBezTo>
                  <a:cubicBezTo>
                    <a:pt x="177" y="279"/>
                    <a:pt x="177" y="279"/>
                    <a:pt x="177" y="279"/>
                  </a:cubicBezTo>
                  <a:lnTo>
                    <a:pt x="173" y="282"/>
                  </a:lnTo>
                  <a:close/>
                  <a:moveTo>
                    <a:pt x="201" y="310"/>
                  </a:moveTo>
                  <a:cubicBezTo>
                    <a:pt x="196" y="311"/>
                    <a:pt x="200" y="315"/>
                    <a:pt x="200" y="315"/>
                  </a:cubicBezTo>
                  <a:cubicBezTo>
                    <a:pt x="203" y="315"/>
                    <a:pt x="205" y="310"/>
                    <a:pt x="201" y="310"/>
                  </a:cubicBezTo>
                  <a:close/>
                  <a:moveTo>
                    <a:pt x="158" y="294"/>
                  </a:moveTo>
                  <a:cubicBezTo>
                    <a:pt x="154" y="297"/>
                    <a:pt x="159" y="300"/>
                    <a:pt x="159" y="300"/>
                  </a:cubicBezTo>
                  <a:cubicBezTo>
                    <a:pt x="164" y="299"/>
                    <a:pt x="163" y="291"/>
                    <a:pt x="158" y="294"/>
                  </a:cubicBezTo>
                  <a:close/>
                  <a:moveTo>
                    <a:pt x="151" y="265"/>
                  </a:moveTo>
                  <a:cubicBezTo>
                    <a:pt x="147" y="265"/>
                    <a:pt x="150" y="269"/>
                    <a:pt x="150" y="269"/>
                  </a:cubicBezTo>
                  <a:cubicBezTo>
                    <a:pt x="154" y="268"/>
                    <a:pt x="154" y="264"/>
                    <a:pt x="151" y="265"/>
                  </a:cubicBezTo>
                  <a:close/>
                  <a:moveTo>
                    <a:pt x="142" y="408"/>
                  </a:moveTo>
                  <a:cubicBezTo>
                    <a:pt x="136" y="402"/>
                    <a:pt x="136" y="402"/>
                    <a:pt x="136" y="402"/>
                  </a:cubicBezTo>
                  <a:cubicBezTo>
                    <a:pt x="138" y="396"/>
                    <a:pt x="138" y="396"/>
                    <a:pt x="138" y="396"/>
                  </a:cubicBezTo>
                  <a:cubicBezTo>
                    <a:pt x="134" y="395"/>
                    <a:pt x="134" y="395"/>
                    <a:pt x="134" y="395"/>
                  </a:cubicBezTo>
                  <a:cubicBezTo>
                    <a:pt x="134" y="392"/>
                    <a:pt x="134" y="392"/>
                    <a:pt x="134" y="392"/>
                  </a:cubicBezTo>
                  <a:cubicBezTo>
                    <a:pt x="132" y="389"/>
                    <a:pt x="132" y="389"/>
                    <a:pt x="132" y="389"/>
                  </a:cubicBezTo>
                  <a:cubicBezTo>
                    <a:pt x="126" y="392"/>
                    <a:pt x="126" y="392"/>
                    <a:pt x="126" y="392"/>
                  </a:cubicBezTo>
                  <a:cubicBezTo>
                    <a:pt x="126" y="392"/>
                    <a:pt x="125" y="389"/>
                    <a:pt x="121" y="386"/>
                  </a:cubicBezTo>
                  <a:cubicBezTo>
                    <a:pt x="118" y="383"/>
                    <a:pt x="113" y="382"/>
                    <a:pt x="113" y="382"/>
                  </a:cubicBezTo>
                  <a:cubicBezTo>
                    <a:pt x="113" y="390"/>
                    <a:pt x="113" y="390"/>
                    <a:pt x="113" y="390"/>
                  </a:cubicBezTo>
                  <a:cubicBezTo>
                    <a:pt x="106" y="389"/>
                    <a:pt x="106" y="389"/>
                    <a:pt x="106" y="389"/>
                  </a:cubicBezTo>
                  <a:cubicBezTo>
                    <a:pt x="106" y="389"/>
                    <a:pt x="91" y="407"/>
                    <a:pt x="80" y="408"/>
                  </a:cubicBezTo>
                  <a:cubicBezTo>
                    <a:pt x="67" y="410"/>
                    <a:pt x="65" y="400"/>
                    <a:pt x="65" y="400"/>
                  </a:cubicBezTo>
                  <a:cubicBezTo>
                    <a:pt x="59" y="401"/>
                    <a:pt x="59" y="401"/>
                    <a:pt x="59" y="401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0" y="415"/>
                    <a:pt x="60" y="415"/>
                    <a:pt x="60" y="415"/>
                  </a:cubicBezTo>
                  <a:cubicBezTo>
                    <a:pt x="60" y="415"/>
                    <a:pt x="58" y="421"/>
                    <a:pt x="59" y="425"/>
                  </a:cubicBezTo>
                  <a:cubicBezTo>
                    <a:pt x="61" y="429"/>
                    <a:pt x="67" y="426"/>
                    <a:pt x="67" y="426"/>
                  </a:cubicBezTo>
                  <a:cubicBezTo>
                    <a:pt x="73" y="431"/>
                    <a:pt x="73" y="431"/>
                    <a:pt x="73" y="431"/>
                  </a:cubicBezTo>
                  <a:cubicBezTo>
                    <a:pt x="72" y="440"/>
                    <a:pt x="72" y="440"/>
                    <a:pt x="72" y="440"/>
                  </a:cubicBezTo>
                  <a:cubicBezTo>
                    <a:pt x="76" y="443"/>
                    <a:pt x="76" y="443"/>
                    <a:pt x="76" y="443"/>
                  </a:cubicBezTo>
                  <a:cubicBezTo>
                    <a:pt x="75" y="458"/>
                    <a:pt x="75" y="458"/>
                    <a:pt x="75" y="458"/>
                  </a:cubicBezTo>
                  <a:cubicBezTo>
                    <a:pt x="70" y="460"/>
                    <a:pt x="70" y="460"/>
                    <a:pt x="70" y="460"/>
                  </a:cubicBezTo>
                  <a:cubicBezTo>
                    <a:pt x="73" y="472"/>
                    <a:pt x="73" y="472"/>
                    <a:pt x="73" y="472"/>
                  </a:cubicBezTo>
                  <a:cubicBezTo>
                    <a:pt x="73" y="472"/>
                    <a:pt x="77" y="471"/>
                    <a:pt x="80" y="473"/>
                  </a:cubicBezTo>
                  <a:cubicBezTo>
                    <a:pt x="82" y="475"/>
                    <a:pt x="77" y="483"/>
                    <a:pt x="77" y="483"/>
                  </a:cubicBezTo>
                  <a:cubicBezTo>
                    <a:pt x="74" y="478"/>
                    <a:pt x="74" y="478"/>
                    <a:pt x="74" y="478"/>
                  </a:cubicBezTo>
                  <a:cubicBezTo>
                    <a:pt x="69" y="504"/>
                    <a:pt x="69" y="504"/>
                    <a:pt x="69" y="504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69" y="515"/>
                    <a:pt x="69" y="515"/>
                    <a:pt x="69" y="515"/>
                  </a:cubicBezTo>
                  <a:cubicBezTo>
                    <a:pt x="69" y="515"/>
                    <a:pt x="73" y="518"/>
                    <a:pt x="73" y="519"/>
                  </a:cubicBezTo>
                  <a:cubicBezTo>
                    <a:pt x="73" y="521"/>
                    <a:pt x="68" y="520"/>
                    <a:pt x="68" y="520"/>
                  </a:cubicBezTo>
                  <a:cubicBezTo>
                    <a:pt x="66" y="523"/>
                    <a:pt x="66" y="523"/>
                    <a:pt x="66" y="523"/>
                  </a:cubicBezTo>
                  <a:cubicBezTo>
                    <a:pt x="71" y="531"/>
                    <a:pt x="71" y="531"/>
                    <a:pt x="71" y="531"/>
                  </a:cubicBezTo>
                  <a:cubicBezTo>
                    <a:pt x="71" y="531"/>
                    <a:pt x="74" y="525"/>
                    <a:pt x="76" y="525"/>
                  </a:cubicBezTo>
                  <a:cubicBezTo>
                    <a:pt x="79" y="525"/>
                    <a:pt x="81" y="536"/>
                    <a:pt x="81" y="536"/>
                  </a:cubicBezTo>
                  <a:cubicBezTo>
                    <a:pt x="81" y="536"/>
                    <a:pt x="85" y="534"/>
                    <a:pt x="87" y="534"/>
                  </a:cubicBezTo>
                  <a:cubicBezTo>
                    <a:pt x="89" y="534"/>
                    <a:pt x="93" y="535"/>
                    <a:pt x="93" y="535"/>
                  </a:cubicBezTo>
                  <a:cubicBezTo>
                    <a:pt x="104" y="525"/>
                    <a:pt x="104" y="525"/>
                    <a:pt x="104" y="525"/>
                  </a:cubicBezTo>
                  <a:cubicBezTo>
                    <a:pt x="103" y="521"/>
                    <a:pt x="103" y="521"/>
                    <a:pt x="103" y="521"/>
                  </a:cubicBezTo>
                  <a:cubicBezTo>
                    <a:pt x="103" y="521"/>
                    <a:pt x="105" y="517"/>
                    <a:pt x="113" y="516"/>
                  </a:cubicBezTo>
                  <a:cubicBezTo>
                    <a:pt x="119" y="516"/>
                    <a:pt x="123" y="520"/>
                    <a:pt x="123" y="520"/>
                  </a:cubicBezTo>
                  <a:cubicBezTo>
                    <a:pt x="131" y="523"/>
                    <a:pt x="131" y="523"/>
                    <a:pt x="131" y="523"/>
                  </a:cubicBezTo>
                  <a:cubicBezTo>
                    <a:pt x="134" y="511"/>
                    <a:pt x="134" y="511"/>
                    <a:pt x="134" y="511"/>
                  </a:cubicBezTo>
                  <a:cubicBezTo>
                    <a:pt x="137" y="508"/>
                    <a:pt x="137" y="508"/>
                    <a:pt x="137" y="508"/>
                  </a:cubicBezTo>
                  <a:cubicBezTo>
                    <a:pt x="134" y="501"/>
                    <a:pt x="134" y="501"/>
                    <a:pt x="134" y="501"/>
                  </a:cubicBezTo>
                  <a:cubicBezTo>
                    <a:pt x="140" y="458"/>
                    <a:pt x="140" y="458"/>
                    <a:pt x="140" y="458"/>
                  </a:cubicBezTo>
                  <a:cubicBezTo>
                    <a:pt x="140" y="458"/>
                    <a:pt x="136" y="452"/>
                    <a:pt x="137" y="446"/>
                  </a:cubicBezTo>
                  <a:cubicBezTo>
                    <a:pt x="137" y="440"/>
                    <a:pt x="148" y="430"/>
                    <a:pt x="148" y="430"/>
                  </a:cubicBezTo>
                  <a:cubicBezTo>
                    <a:pt x="138" y="412"/>
                    <a:pt x="138" y="412"/>
                    <a:pt x="138" y="412"/>
                  </a:cubicBezTo>
                  <a:lnTo>
                    <a:pt x="142" y="408"/>
                  </a:lnTo>
                  <a:close/>
                  <a:moveTo>
                    <a:pt x="63" y="515"/>
                  </a:moveTo>
                  <a:cubicBezTo>
                    <a:pt x="55" y="516"/>
                    <a:pt x="63" y="520"/>
                    <a:pt x="63" y="520"/>
                  </a:cubicBezTo>
                  <a:cubicBezTo>
                    <a:pt x="70" y="520"/>
                    <a:pt x="71" y="514"/>
                    <a:pt x="63" y="515"/>
                  </a:cubicBezTo>
                  <a:close/>
                  <a:moveTo>
                    <a:pt x="70" y="394"/>
                  </a:moveTo>
                  <a:cubicBezTo>
                    <a:pt x="75" y="390"/>
                    <a:pt x="71" y="383"/>
                    <a:pt x="68" y="390"/>
                  </a:cubicBezTo>
                  <a:cubicBezTo>
                    <a:pt x="65" y="396"/>
                    <a:pt x="70" y="394"/>
                    <a:pt x="70" y="394"/>
                  </a:cubicBezTo>
                  <a:close/>
                  <a:moveTo>
                    <a:pt x="261" y="671"/>
                  </a:moveTo>
                  <a:cubicBezTo>
                    <a:pt x="255" y="666"/>
                    <a:pt x="256" y="671"/>
                    <a:pt x="256" y="671"/>
                  </a:cubicBezTo>
                  <a:cubicBezTo>
                    <a:pt x="256" y="675"/>
                    <a:pt x="256" y="675"/>
                    <a:pt x="256" y="675"/>
                  </a:cubicBezTo>
                  <a:cubicBezTo>
                    <a:pt x="264" y="678"/>
                    <a:pt x="266" y="675"/>
                    <a:pt x="261" y="671"/>
                  </a:cubicBezTo>
                  <a:close/>
                  <a:moveTo>
                    <a:pt x="277" y="598"/>
                  </a:moveTo>
                  <a:cubicBezTo>
                    <a:pt x="271" y="597"/>
                    <a:pt x="271" y="599"/>
                    <a:pt x="271" y="599"/>
                  </a:cubicBezTo>
                  <a:cubicBezTo>
                    <a:pt x="274" y="600"/>
                    <a:pt x="274" y="600"/>
                    <a:pt x="274" y="600"/>
                  </a:cubicBezTo>
                  <a:cubicBezTo>
                    <a:pt x="277" y="601"/>
                    <a:pt x="281" y="598"/>
                    <a:pt x="277" y="598"/>
                  </a:cubicBezTo>
                  <a:close/>
                  <a:moveTo>
                    <a:pt x="413" y="564"/>
                  </a:moveTo>
                  <a:cubicBezTo>
                    <a:pt x="415" y="564"/>
                    <a:pt x="418" y="562"/>
                    <a:pt x="413" y="562"/>
                  </a:cubicBezTo>
                  <a:cubicBezTo>
                    <a:pt x="409" y="562"/>
                    <a:pt x="413" y="564"/>
                    <a:pt x="413" y="564"/>
                  </a:cubicBezTo>
                  <a:close/>
                  <a:moveTo>
                    <a:pt x="263" y="595"/>
                  </a:moveTo>
                  <a:cubicBezTo>
                    <a:pt x="261" y="595"/>
                    <a:pt x="261" y="598"/>
                    <a:pt x="261" y="598"/>
                  </a:cubicBezTo>
                  <a:cubicBezTo>
                    <a:pt x="264" y="599"/>
                    <a:pt x="265" y="596"/>
                    <a:pt x="263" y="595"/>
                  </a:cubicBezTo>
                  <a:close/>
                  <a:moveTo>
                    <a:pt x="589" y="436"/>
                  </a:moveTo>
                  <a:cubicBezTo>
                    <a:pt x="585" y="435"/>
                    <a:pt x="585" y="435"/>
                    <a:pt x="585" y="435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3" y="416"/>
                    <a:pt x="573" y="416"/>
                    <a:pt x="573" y="416"/>
                  </a:cubicBezTo>
                  <a:cubicBezTo>
                    <a:pt x="567" y="417"/>
                    <a:pt x="567" y="417"/>
                    <a:pt x="567" y="417"/>
                  </a:cubicBezTo>
                  <a:cubicBezTo>
                    <a:pt x="560" y="410"/>
                    <a:pt x="560" y="410"/>
                    <a:pt x="560" y="410"/>
                  </a:cubicBezTo>
                  <a:cubicBezTo>
                    <a:pt x="560" y="410"/>
                    <a:pt x="562" y="407"/>
                    <a:pt x="558" y="405"/>
                  </a:cubicBezTo>
                  <a:cubicBezTo>
                    <a:pt x="552" y="402"/>
                    <a:pt x="549" y="402"/>
                    <a:pt x="549" y="402"/>
                  </a:cubicBezTo>
                  <a:cubicBezTo>
                    <a:pt x="543" y="398"/>
                    <a:pt x="543" y="398"/>
                    <a:pt x="543" y="398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28" y="394"/>
                    <a:pt x="528" y="394"/>
                    <a:pt x="528" y="394"/>
                  </a:cubicBezTo>
                  <a:cubicBezTo>
                    <a:pt x="525" y="390"/>
                    <a:pt x="525" y="390"/>
                    <a:pt x="525" y="390"/>
                  </a:cubicBezTo>
                  <a:cubicBezTo>
                    <a:pt x="516" y="386"/>
                    <a:pt x="516" y="386"/>
                    <a:pt x="516" y="386"/>
                  </a:cubicBezTo>
                  <a:cubicBezTo>
                    <a:pt x="513" y="383"/>
                    <a:pt x="513" y="383"/>
                    <a:pt x="513" y="383"/>
                  </a:cubicBezTo>
                  <a:cubicBezTo>
                    <a:pt x="492" y="377"/>
                    <a:pt x="492" y="377"/>
                    <a:pt x="492" y="377"/>
                  </a:cubicBezTo>
                  <a:cubicBezTo>
                    <a:pt x="489" y="378"/>
                    <a:pt x="489" y="378"/>
                    <a:pt x="489" y="378"/>
                  </a:cubicBezTo>
                  <a:cubicBezTo>
                    <a:pt x="472" y="369"/>
                    <a:pt x="472" y="369"/>
                    <a:pt x="472" y="369"/>
                  </a:cubicBezTo>
                  <a:cubicBezTo>
                    <a:pt x="467" y="369"/>
                    <a:pt x="467" y="369"/>
                    <a:pt x="467" y="369"/>
                  </a:cubicBezTo>
                  <a:cubicBezTo>
                    <a:pt x="467" y="369"/>
                    <a:pt x="450" y="361"/>
                    <a:pt x="448" y="357"/>
                  </a:cubicBezTo>
                  <a:cubicBezTo>
                    <a:pt x="447" y="352"/>
                    <a:pt x="451" y="349"/>
                    <a:pt x="454" y="347"/>
                  </a:cubicBezTo>
                  <a:cubicBezTo>
                    <a:pt x="458" y="345"/>
                    <a:pt x="462" y="341"/>
                    <a:pt x="462" y="341"/>
                  </a:cubicBezTo>
                  <a:cubicBezTo>
                    <a:pt x="461" y="334"/>
                    <a:pt x="461" y="334"/>
                    <a:pt x="461" y="334"/>
                  </a:cubicBezTo>
                  <a:cubicBezTo>
                    <a:pt x="461" y="334"/>
                    <a:pt x="457" y="330"/>
                    <a:pt x="452" y="330"/>
                  </a:cubicBezTo>
                  <a:cubicBezTo>
                    <a:pt x="448" y="329"/>
                    <a:pt x="437" y="332"/>
                    <a:pt x="432" y="333"/>
                  </a:cubicBezTo>
                  <a:cubicBezTo>
                    <a:pt x="407" y="333"/>
                    <a:pt x="407" y="333"/>
                    <a:pt x="407" y="333"/>
                  </a:cubicBezTo>
                  <a:cubicBezTo>
                    <a:pt x="405" y="331"/>
                    <a:pt x="405" y="331"/>
                    <a:pt x="405" y="331"/>
                  </a:cubicBezTo>
                  <a:cubicBezTo>
                    <a:pt x="390" y="323"/>
                    <a:pt x="390" y="323"/>
                    <a:pt x="390" y="323"/>
                  </a:cubicBezTo>
                  <a:cubicBezTo>
                    <a:pt x="388" y="318"/>
                    <a:pt x="388" y="318"/>
                    <a:pt x="388" y="318"/>
                  </a:cubicBezTo>
                  <a:cubicBezTo>
                    <a:pt x="380" y="316"/>
                    <a:pt x="380" y="316"/>
                    <a:pt x="380" y="316"/>
                  </a:cubicBezTo>
                  <a:cubicBezTo>
                    <a:pt x="371" y="306"/>
                    <a:pt x="371" y="306"/>
                    <a:pt x="371" y="306"/>
                  </a:cubicBezTo>
                  <a:cubicBezTo>
                    <a:pt x="366" y="304"/>
                    <a:pt x="366" y="304"/>
                    <a:pt x="366" y="304"/>
                  </a:cubicBezTo>
                  <a:cubicBezTo>
                    <a:pt x="363" y="300"/>
                    <a:pt x="363" y="300"/>
                    <a:pt x="363" y="300"/>
                  </a:cubicBezTo>
                  <a:cubicBezTo>
                    <a:pt x="356" y="296"/>
                    <a:pt x="356" y="296"/>
                    <a:pt x="356" y="296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50" y="278"/>
                    <a:pt x="350" y="278"/>
                    <a:pt x="350" y="278"/>
                  </a:cubicBezTo>
                  <a:cubicBezTo>
                    <a:pt x="346" y="273"/>
                    <a:pt x="346" y="273"/>
                    <a:pt x="346" y="273"/>
                  </a:cubicBezTo>
                  <a:cubicBezTo>
                    <a:pt x="346" y="273"/>
                    <a:pt x="346" y="262"/>
                    <a:pt x="343" y="257"/>
                  </a:cubicBezTo>
                  <a:cubicBezTo>
                    <a:pt x="341" y="252"/>
                    <a:pt x="332" y="235"/>
                    <a:pt x="332" y="235"/>
                  </a:cubicBezTo>
                  <a:cubicBezTo>
                    <a:pt x="333" y="233"/>
                    <a:pt x="333" y="233"/>
                    <a:pt x="333" y="233"/>
                  </a:cubicBezTo>
                  <a:cubicBezTo>
                    <a:pt x="327" y="230"/>
                    <a:pt x="327" y="230"/>
                    <a:pt x="327" y="230"/>
                  </a:cubicBezTo>
                  <a:cubicBezTo>
                    <a:pt x="318" y="227"/>
                    <a:pt x="318" y="227"/>
                    <a:pt x="318" y="227"/>
                  </a:cubicBezTo>
                  <a:cubicBezTo>
                    <a:pt x="297" y="209"/>
                    <a:pt x="297" y="209"/>
                    <a:pt x="297" y="209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71" y="189"/>
                    <a:pt x="271" y="189"/>
                    <a:pt x="271" y="189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5" y="160"/>
                    <a:pt x="265" y="160"/>
                    <a:pt x="265" y="160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70" y="148"/>
                    <a:pt x="277" y="146"/>
                    <a:pt x="278" y="141"/>
                  </a:cubicBezTo>
                  <a:cubicBezTo>
                    <a:pt x="279" y="136"/>
                    <a:pt x="269" y="134"/>
                    <a:pt x="269" y="134"/>
                  </a:cubicBezTo>
                  <a:cubicBezTo>
                    <a:pt x="269" y="134"/>
                    <a:pt x="269" y="129"/>
                    <a:pt x="267" y="127"/>
                  </a:cubicBezTo>
                  <a:cubicBezTo>
                    <a:pt x="266" y="124"/>
                    <a:pt x="261" y="121"/>
                    <a:pt x="261" y="121"/>
                  </a:cubicBezTo>
                  <a:cubicBezTo>
                    <a:pt x="261" y="121"/>
                    <a:pt x="265" y="118"/>
                    <a:pt x="266" y="117"/>
                  </a:cubicBezTo>
                  <a:cubicBezTo>
                    <a:pt x="268" y="116"/>
                    <a:pt x="267" y="111"/>
                    <a:pt x="267" y="111"/>
                  </a:cubicBezTo>
                  <a:cubicBezTo>
                    <a:pt x="271" y="109"/>
                    <a:pt x="271" y="109"/>
                    <a:pt x="271" y="109"/>
                  </a:cubicBezTo>
                  <a:cubicBezTo>
                    <a:pt x="271" y="111"/>
                    <a:pt x="271" y="111"/>
                    <a:pt x="271" y="111"/>
                  </a:cubicBezTo>
                  <a:cubicBezTo>
                    <a:pt x="271" y="111"/>
                    <a:pt x="281" y="109"/>
                    <a:pt x="286" y="106"/>
                  </a:cubicBezTo>
                  <a:cubicBezTo>
                    <a:pt x="293" y="102"/>
                    <a:pt x="296" y="97"/>
                    <a:pt x="296" y="97"/>
                  </a:cubicBezTo>
                  <a:cubicBezTo>
                    <a:pt x="303" y="97"/>
                    <a:pt x="303" y="97"/>
                    <a:pt x="303" y="97"/>
                  </a:cubicBezTo>
                  <a:cubicBezTo>
                    <a:pt x="306" y="94"/>
                    <a:pt x="306" y="94"/>
                    <a:pt x="306" y="94"/>
                  </a:cubicBezTo>
                  <a:cubicBezTo>
                    <a:pt x="302" y="93"/>
                    <a:pt x="302" y="93"/>
                    <a:pt x="302" y="93"/>
                  </a:cubicBezTo>
                  <a:cubicBezTo>
                    <a:pt x="305" y="89"/>
                    <a:pt x="305" y="89"/>
                    <a:pt x="305" y="89"/>
                  </a:cubicBezTo>
                  <a:cubicBezTo>
                    <a:pt x="323" y="93"/>
                    <a:pt x="323" y="93"/>
                    <a:pt x="323" y="93"/>
                  </a:cubicBezTo>
                  <a:cubicBezTo>
                    <a:pt x="322" y="90"/>
                    <a:pt x="322" y="90"/>
                    <a:pt x="322" y="90"/>
                  </a:cubicBezTo>
                  <a:cubicBezTo>
                    <a:pt x="322" y="90"/>
                    <a:pt x="326" y="90"/>
                    <a:pt x="329" y="91"/>
                  </a:cubicBezTo>
                  <a:cubicBezTo>
                    <a:pt x="332" y="91"/>
                    <a:pt x="334" y="99"/>
                    <a:pt x="334" y="99"/>
                  </a:cubicBezTo>
                  <a:cubicBezTo>
                    <a:pt x="334" y="99"/>
                    <a:pt x="339" y="96"/>
                    <a:pt x="339" y="92"/>
                  </a:cubicBezTo>
                  <a:cubicBezTo>
                    <a:pt x="339" y="86"/>
                    <a:pt x="327" y="86"/>
                    <a:pt x="327" y="86"/>
                  </a:cubicBezTo>
                  <a:cubicBezTo>
                    <a:pt x="327" y="86"/>
                    <a:pt x="331" y="75"/>
                    <a:pt x="330" y="73"/>
                  </a:cubicBezTo>
                  <a:cubicBezTo>
                    <a:pt x="329" y="70"/>
                    <a:pt x="321" y="76"/>
                    <a:pt x="321" y="76"/>
                  </a:cubicBezTo>
                  <a:cubicBezTo>
                    <a:pt x="320" y="70"/>
                    <a:pt x="320" y="70"/>
                    <a:pt x="320" y="70"/>
                  </a:cubicBezTo>
                  <a:cubicBezTo>
                    <a:pt x="320" y="70"/>
                    <a:pt x="330" y="65"/>
                    <a:pt x="330" y="61"/>
                  </a:cubicBezTo>
                  <a:cubicBezTo>
                    <a:pt x="329" y="55"/>
                    <a:pt x="319" y="59"/>
                    <a:pt x="319" y="59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26" y="44"/>
                    <a:pt x="326" y="44"/>
                    <a:pt x="326" y="44"/>
                  </a:cubicBezTo>
                  <a:cubicBezTo>
                    <a:pt x="331" y="44"/>
                    <a:pt x="331" y="44"/>
                    <a:pt x="331" y="44"/>
                  </a:cubicBezTo>
                  <a:cubicBezTo>
                    <a:pt x="332" y="43"/>
                    <a:pt x="331" y="39"/>
                    <a:pt x="330" y="38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6" y="34"/>
                    <a:pt x="306" y="34"/>
                    <a:pt x="306" y="34"/>
                  </a:cubicBezTo>
                  <a:cubicBezTo>
                    <a:pt x="290" y="34"/>
                    <a:pt x="290" y="34"/>
                    <a:pt x="290" y="34"/>
                  </a:cubicBezTo>
                  <a:cubicBezTo>
                    <a:pt x="288" y="31"/>
                    <a:pt x="288" y="31"/>
                    <a:pt x="288" y="31"/>
                  </a:cubicBezTo>
                  <a:cubicBezTo>
                    <a:pt x="271" y="30"/>
                    <a:pt x="271" y="30"/>
                    <a:pt x="271" y="30"/>
                  </a:cubicBezTo>
                  <a:cubicBezTo>
                    <a:pt x="268" y="22"/>
                    <a:pt x="268" y="22"/>
                    <a:pt x="268" y="22"/>
                  </a:cubicBezTo>
                  <a:cubicBezTo>
                    <a:pt x="265" y="21"/>
                    <a:pt x="265" y="21"/>
                    <a:pt x="265" y="21"/>
                  </a:cubicBezTo>
                  <a:cubicBezTo>
                    <a:pt x="265" y="21"/>
                    <a:pt x="266" y="17"/>
                    <a:pt x="264" y="16"/>
                  </a:cubicBezTo>
                  <a:cubicBezTo>
                    <a:pt x="262" y="15"/>
                    <a:pt x="260" y="17"/>
                    <a:pt x="260" y="17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57" y="8"/>
                    <a:pt x="264" y="4"/>
                    <a:pt x="262" y="2"/>
                  </a:cubicBezTo>
                  <a:cubicBezTo>
                    <a:pt x="260" y="0"/>
                    <a:pt x="254" y="6"/>
                    <a:pt x="254" y="6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27" y="7"/>
                    <a:pt x="227" y="7"/>
                    <a:pt x="227" y="7"/>
                  </a:cubicBez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2" y="11"/>
                    <a:pt x="213" y="12"/>
                  </a:cubicBezTo>
                  <a:cubicBezTo>
                    <a:pt x="204" y="13"/>
                    <a:pt x="210" y="21"/>
                    <a:pt x="210" y="21"/>
                  </a:cubicBezTo>
                  <a:cubicBezTo>
                    <a:pt x="206" y="26"/>
                    <a:pt x="206" y="26"/>
                    <a:pt x="206" y="26"/>
                  </a:cubicBezTo>
                  <a:cubicBezTo>
                    <a:pt x="194" y="23"/>
                    <a:pt x="194" y="23"/>
                    <a:pt x="194" y="23"/>
                  </a:cubicBezTo>
                  <a:cubicBezTo>
                    <a:pt x="194" y="23"/>
                    <a:pt x="194" y="19"/>
                    <a:pt x="190" y="17"/>
                  </a:cubicBezTo>
                  <a:cubicBezTo>
                    <a:pt x="187" y="16"/>
                    <a:pt x="185" y="20"/>
                    <a:pt x="185" y="20"/>
                  </a:cubicBezTo>
                  <a:cubicBezTo>
                    <a:pt x="182" y="20"/>
                    <a:pt x="182" y="20"/>
                    <a:pt x="182" y="20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82" y="34"/>
                    <a:pt x="182" y="34"/>
                    <a:pt x="182" y="34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1" y="32"/>
                    <a:pt x="169" y="31"/>
                    <a:pt x="163" y="37"/>
                  </a:cubicBezTo>
                  <a:cubicBezTo>
                    <a:pt x="157" y="43"/>
                    <a:pt x="163" y="47"/>
                    <a:pt x="163" y="4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5" y="60"/>
                    <a:pt x="165" y="60"/>
                    <a:pt x="165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9" y="54"/>
                    <a:pt x="159" y="54"/>
                    <a:pt x="159" y="54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8" y="52"/>
                    <a:pt x="145" y="57"/>
                    <a:pt x="139" y="54"/>
                  </a:cubicBezTo>
                  <a:cubicBezTo>
                    <a:pt x="134" y="51"/>
                    <a:pt x="135" y="41"/>
                    <a:pt x="135" y="41"/>
                  </a:cubicBezTo>
                  <a:cubicBezTo>
                    <a:pt x="132" y="43"/>
                    <a:pt x="132" y="43"/>
                    <a:pt x="132" y="43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51"/>
                    <a:pt x="125" y="57"/>
                  </a:cubicBezTo>
                  <a:cubicBezTo>
                    <a:pt x="123" y="62"/>
                    <a:pt x="117" y="66"/>
                    <a:pt x="117" y="66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7"/>
                    <a:pt x="113" y="77"/>
                    <a:pt x="113" y="77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4" y="84"/>
                    <a:pt x="114" y="84"/>
                    <a:pt x="114" y="84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99" y="67"/>
                    <a:pt x="96" y="65"/>
                  </a:cubicBezTo>
                  <a:cubicBezTo>
                    <a:pt x="92" y="63"/>
                    <a:pt x="93" y="61"/>
                    <a:pt x="93" y="60"/>
                  </a:cubicBezTo>
                  <a:cubicBezTo>
                    <a:pt x="93" y="59"/>
                    <a:pt x="89" y="58"/>
                    <a:pt x="87" y="54"/>
                  </a:cubicBezTo>
                  <a:cubicBezTo>
                    <a:pt x="85" y="51"/>
                    <a:pt x="91" y="45"/>
                    <a:pt x="91" y="45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2" y="65"/>
                    <a:pt x="69" y="66"/>
                  </a:cubicBezTo>
                  <a:cubicBezTo>
                    <a:pt x="67" y="67"/>
                    <a:pt x="68" y="70"/>
                    <a:pt x="67" y="71"/>
                  </a:cubicBezTo>
                  <a:cubicBezTo>
                    <a:pt x="66" y="73"/>
                    <a:pt x="63" y="73"/>
                    <a:pt x="61" y="73"/>
                  </a:cubicBezTo>
                  <a:cubicBezTo>
                    <a:pt x="60" y="73"/>
                    <a:pt x="61" y="77"/>
                    <a:pt x="57" y="77"/>
                  </a:cubicBezTo>
                  <a:cubicBezTo>
                    <a:pt x="54" y="77"/>
                    <a:pt x="47" y="71"/>
                    <a:pt x="46" y="71"/>
                  </a:cubicBezTo>
                  <a:cubicBezTo>
                    <a:pt x="43" y="71"/>
                    <a:pt x="42" y="76"/>
                    <a:pt x="39" y="76"/>
                  </a:cubicBezTo>
                  <a:cubicBezTo>
                    <a:pt x="36" y="77"/>
                    <a:pt x="35" y="76"/>
                    <a:pt x="33" y="75"/>
                  </a:cubicBezTo>
                  <a:cubicBezTo>
                    <a:pt x="32" y="75"/>
                    <a:pt x="32" y="78"/>
                    <a:pt x="27" y="79"/>
                  </a:cubicBezTo>
                  <a:cubicBezTo>
                    <a:pt x="25" y="79"/>
                    <a:pt x="23" y="78"/>
                    <a:pt x="23" y="77"/>
                  </a:cubicBezTo>
                  <a:cubicBezTo>
                    <a:pt x="21" y="80"/>
                    <a:pt x="15" y="79"/>
                    <a:pt x="11" y="84"/>
                  </a:cubicBezTo>
                  <a:cubicBezTo>
                    <a:pt x="8" y="91"/>
                    <a:pt x="19" y="92"/>
                    <a:pt x="19" y="92"/>
                  </a:cubicBezTo>
                  <a:cubicBezTo>
                    <a:pt x="19" y="104"/>
                    <a:pt x="19" y="104"/>
                    <a:pt x="19" y="104"/>
                  </a:cubicBezTo>
                  <a:cubicBezTo>
                    <a:pt x="19" y="106"/>
                    <a:pt x="21" y="104"/>
                    <a:pt x="24" y="106"/>
                  </a:cubicBezTo>
                  <a:cubicBezTo>
                    <a:pt x="26" y="108"/>
                    <a:pt x="26" y="109"/>
                    <a:pt x="24" y="116"/>
                  </a:cubicBezTo>
                  <a:cubicBezTo>
                    <a:pt x="23" y="123"/>
                    <a:pt x="10" y="126"/>
                    <a:pt x="10" y="126"/>
                  </a:cubicBezTo>
                  <a:cubicBezTo>
                    <a:pt x="6" y="125"/>
                    <a:pt x="6" y="125"/>
                    <a:pt x="6" y="125"/>
                  </a:cubicBezTo>
                  <a:cubicBezTo>
                    <a:pt x="6" y="125"/>
                    <a:pt x="1" y="126"/>
                    <a:pt x="1" y="131"/>
                  </a:cubicBezTo>
                  <a:cubicBezTo>
                    <a:pt x="0" y="138"/>
                    <a:pt x="5" y="132"/>
                    <a:pt x="5" y="132"/>
                  </a:cubicBezTo>
                  <a:cubicBezTo>
                    <a:pt x="5" y="132"/>
                    <a:pt x="5" y="133"/>
                    <a:pt x="8" y="141"/>
                  </a:cubicBezTo>
                  <a:cubicBezTo>
                    <a:pt x="10" y="147"/>
                    <a:pt x="17" y="143"/>
                    <a:pt x="17" y="143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18" y="155"/>
                    <a:pt x="17" y="158"/>
                    <a:pt x="14" y="159"/>
                  </a:cubicBezTo>
                  <a:cubicBezTo>
                    <a:pt x="11" y="161"/>
                    <a:pt x="8" y="170"/>
                    <a:pt x="14" y="178"/>
                  </a:cubicBezTo>
                  <a:cubicBezTo>
                    <a:pt x="18" y="187"/>
                    <a:pt x="23" y="190"/>
                    <a:pt x="30" y="192"/>
                  </a:cubicBezTo>
                  <a:cubicBezTo>
                    <a:pt x="35" y="194"/>
                    <a:pt x="43" y="190"/>
                    <a:pt x="46" y="190"/>
                  </a:cubicBezTo>
                  <a:cubicBezTo>
                    <a:pt x="47" y="190"/>
                    <a:pt x="49" y="192"/>
                    <a:pt x="47" y="200"/>
                  </a:cubicBezTo>
                  <a:cubicBezTo>
                    <a:pt x="43" y="208"/>
                    <a:pt x="36" y="209"/>
                    <a:pt x="36" y="209"/>
                  </a:cubicBezTo>
                  <a:cubicBezTo>
                    <a:pt x="40" y="218"/>
                    <a:pt x="40" y="218"/>
                    <a:pt x="40" y="218"/>
                  </a:cubicBezTo>
                  <a:cubicBezTo>
                    <a:pt x="40" y="218"/>
                    <a:pt x="51" y="218"/>
                    <a:pt x="57" y="216"/>
                  </a:cubicBezTo>
                  <a:cubicBezTo>
                    <a:pt x="63" y="213"/>
                    <a:pt x="71" y="208"/>
                    <a:pt x="71" y="208"/>
                  </a:cubicBezTo>
                  <a:cubicBezTo>
                    <a:pt x="71" y="208"/>
                    <a:pt x="73" y="200"/>
                    <a:pt x="76" y="195"/>
                  </a:cubicBezTo>
                  <a:cubicBezTo>
                    <a:pt x="79" y="191"/>
                    <a:pt x="89" y="180"/>
                    <a:pt x="97" y="177"/>
                  </a:cubicBezTo>
                  <a:cubicBezTo>
                    <a:pt x="104" y="175"/>
                    <a:pt x="116" y="180"/>
                    <a:pt x="116" y="180"/>
                  </a:cubicBezTo>
                  <a:cubicBezTo>
                    <a:pt x="118" y="184"/>
                    <a:pt x="118" y="184"/>
                    <a:pt x="118" y="184"/>
                  </a:cubicBezTo>
                  <a:cubicBezTo>
                    <a:pt x="122" y="183"/>
                    <a:pt x="122" y="183"/>
                    <a:pt x="122" y="183"/>
                  </a:cubicBezTo>
                  <a:cubicBezTo>
                    <a:pt x="133" y="189"/>
                    <a:pt x="133" y="189"/>
                    <a:pt x="133" y="189"/>
                  </a:cubicBezTo>
                  <a:cubicBezTo>
                    <a:pt x="149" y="199"/>
                    <a:pt x="149" y="199"/>
                    <a:pt x="149" y="199"/>
                  </a:cubicBezTo>
                  <a:cubicBezTo>
                    <a:pt x="152" y="197"/>
                    <a:pt x="152" y="197"/>
                    <a:pt x="152" y="197"/>
                  </a:cubicBezTo>
                  <a:cubicBezTo>
                    <a:pt x="168" y="211"/>
                    <a:pt x="168" y="211"/>
                    <a:pt x="168" y="211"/>
                  </a:cubicBezTo>
                  <a:cubicBezTo>
                    <a:pt x="168" y="217"/>
                    <a:pt x="168" y="217"/>
                    <a:pt x="168" y="217"/>
                  </a:cubicBezTo>
                  <a:cubicBezTo>
                    <a:pt x="171" y="238"/>
                    <a:pt x="171" y="238"/>
                    <a:pt x="171" y="238"/>
                  </a:cubicBezTo>
                  <a:cubicBezTo>
                    <a:pt x="171" y="238"/>
                    <a:pt x="179" y="248"/>
                    <a:pt x="182" y="257"/>
                  </a:cubicBezTo>
                  <a:cubicBezTo>
                    <a:pt x="186" y="267"/>
                    <a:pt x="179" y="271"/>
                    <a:pt x="179" y="271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82" y="275"/>
                    <a:pt x="188" y="273"/>
                    <a:pt x="192" y="275"/>
                  </a:cubicBezTo>
                  <a:cubicBezTo>
                    <a:pt x="198" y="278"/>
                    <a:pt x="192" y="284"/>
                    <a:pt x="192" y="284"/>
                  </a:cubicBezTo>
                  <a:cubicBezTo>
                    <a:pt x="201" y="286"/>
                    <a:pt x="201" y="286"/>
                    <a:pt x="201" y="286"/>
                  </a:cubicBezTo>
                  <a:cubicBezTo>
                    <a:pt x="212" y="298"/>
                    <a:pt x="212" y="298"/>
                    <a:pt x="212" y="298"/>
                  </a:cubicBezTo>
                  <a:cubicBezTo>
                    <a:pt x="217" y="303"/>
                    <a:pt x="217" y="303"/>
                    <a:pt x="217" y="303"/>
                  </a:cubicBezTo>
                  <a:cubicBezTo>
                    <a:pt x="217" y="303"/>
                    <a:pt x="214" y="303"/>
                    <a:pt x="211" y="306"/>
                  </a:cubicBezTo>
                  <a:cubicBezTo>
                    <a:pt x="208" y="310"/>
                    <a:pt x="215" y="312"/>
                    <a:pt x="215" y="312"/>
                  </a:cubicBezTo>
                  <a:cubicBezTo>
                    <a:pt x="216" y="306"/>
                    <a:pt x="216" y="306"/>
                    <a:pt x="216" y="306"/>
                  </a:cubicBezTo>
                  <a:cubicBezTo>
                    <a:pt x="220" y="306"/>
                    <a:pt x="220" y="306"/>
                    <a:pt x="220" y="306"/>
                  </a:cubicBezTo>
                  <a:cubicBezTo>
                    <a:pt x="220" y="306"/>
                    <a:pt x="227" y="310"/>
                    <a:pt x="233" y="314"/>
                  </a:cubicBezTo>
                  <a:cubicBezTo>
                    <a:pt x="240" y="318"/>
                    <a:pt x="246" y="333"/>
                    <a:pt x="246" y="333"/>
                  </a:cubicBezTo>
                  <a:cubicBezTo>
                    <a:pt x="250" y="332"/>
                    <a:pt x="250" y="332"/>
                    <a:pt x="250" y="332"/>
                  </a:cubicBezTo>
                  <a:cubicBezTo>
                    <a:pt x="252" y="334"/>
                    <a:pt x="252" y="334"/>
                    <a:pt x="252" y="334"/>
                  </a:cubicBezTo>
                  <a:cubicBezTo>
                    <a:pt x="252" y="334"/>
                    <a:pt x="257" y="335"/>
                    <a:pt x="263" y="341"/>
                  </a:cubicBezTo>
                  <a:cubicBezTo>
                    <a:pt x="267" y="345"/>
                    <a:pt x="266" y="351"/>
                    <a:pt x="266" y="351"/>
                  </a:cubicBezTo>
                  <a:cubicBezTo>
                    <a:pt x="266" y="351"/>
                    <a:pt x="273" y="353"/>
                    <a:pt x="277" y="356"/>
                  </a:cubicBezTo>
                  <a:cubicBezTo>
                    <a:pt x="280" y="359"/>
                    <a:pt x="286" y="369"/>
                    <a:pt x="286" y="369"/>
                  </a:cubicBezTo>
                  <a:cubicBezTo>
                    <a:pt x="290" y="369"/>
                    <a:pt x="290" y="369"/>
                    <a:pt x="290" y="369"/>
                  </a:cubicBezTo>
                  <a:cubicBezTo>
                    <a:pt x="290" y="369"/>
                    <a:pt x="300" y="373"/>
                    <a:pt x="303" y="375"/>
                  </a:cubicBezTo>
                  <a:cubicBezTo>
                    <a:pt x="305" y="376"/>
                    <a:pt x="309" y="383"/>
                    <a:pt x="309" y="383"/>
                  </a:cubicBezTo>
                  <a:cubicBezTo>
                    <a:pt x="310" y="384"/>
                    <a:pt x="310" y="384"/>
                    <a:pt x="310" y="384"/>
                  </a:cubicBezTo>
                  <a:cubicBezTo>
                    <a:pt x="310" y="384"/>
                    <a:pt x="314" y="380"/>
                    <a:pt x="319" y="378"/>
                  </a:cubicBezTo>
                  <a:cubicBezTo>
                    <a:pt x="325" y="377"/>
                    <a:pt x="335" y="383"/>
                    <a:pt x="335" y="383"/>
                  </a:cubicBezTo>
                  <a:cubicBezTo>
                    <a:pt x="335" y="383"/>
                    <a:pt x="338" y="377"/>
                    <a:pt x="346" y="384"/>
                  </a:cubicBezTo>
                  <a:cubicBezTo>
                    <a:pt x="353" y="391"/>
                    <a:pt x="354" y="398"/>
                    <a:pt x="354" y="398"/>
                  </a:cubicBezTo>
                  <a:cubicBezTo>
                    <a:pt x="354" y="398"/>
                    <a:pt x="359" y="400"/>
                    <a:pt x="360" y="402"/>
                  </a:cubicBezTo>
                  <a:cubicBezTo>
                    <a:pt x="361" y="405"/>
                    <a:pt x="359" y="410"/>
                    <a:pt x="359" y="410"/>
                  </a:cubicBezTo>
                  <a:cubicBezTo>
                    <a:pt x="361" y="411"/>
                    <a:pt x="361" y="411"/>
                    <a:pt x="361" y="411"/>
                  </a:cubicBezTo>
                  <a:cubicBezTo>
                    <a:pt x="362" y="408"/>
                    <a:pt x="362" y="408"/>
                    <a:pt x="362" y="408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71" y="406"/>
                    <a:pt x="371" y="406"/>
                    <a:pt x="371" y="406"/>
                  </a:cubicBezTo>
                  <a:cubicBezTo>
                    <a:pt x="378" y="413"/>
                    <a:pt x="378" y="413"/>
                    <a:pt x="378" y="413"/>
                  </a:cubicBezTo>
                  <a:cubicBezTo>
                    <a:pt x="381" y="414"/>
                    <a:pt x="381" y="414"/>
                    <a:pt x="381" y="414"/>
                  </a:cubicBezTo>
                  <a:cubicBezTo>
                    <a:pt x="372" y="422"/>
                    <a:pt x="372" y="422"/>
                    <a:pt x="372" y="422"/>
                  </a:cubicBezTo>
                  <a:cubicBezTo>
                    <a:pt x="375" y="423"/>
                    <a:pt x="375" y="423"/>
                    <a:pt x="375" y="423"/>
                  </a:cubicBezTo>
                  <a:cubicBezTo>
                    <a:pt x="381" y="420"/>
                    <a:pt x="381" y="420"/>
                    <a:pt x="381" y="420"/>
                  </a:cubicBezTo>
                  <a:cubicBezTo>
                    <a:pt x="384" y="421"/>
                    <a:pt x="384" y="421"/>
                    <a:pt x="384" y="421"/>
                  </a:cubicBezTo>
                  <a:cubicBezTo>
                    <a:pt x="388" y="419"/>
                    <a:pt x="388" y="419"/>
                    <a:pt x="388" y="419"/>
                  </a:cubicBezTo>
                  <a:cubicBezTo>
                    <a:pt x="391" y="420"/>
                    <a:pt x="391" y="420"/>
                    <a:pt x="391" y="420"/>
                  </a:cubicBezTo>
                  <a:cubicBezTo>
                    <a:pt x="395" y="416"/>
                    <a:pt x="395" y="416"/>
                    <a:pt x="395" y="416"/>
                  </a:cubicBezTo>
                  <a:cubicBezTo>
                    <a:pt x="395" y="416"/>
                    <a:pt x="400" y="420"/>
                    <a:pt x="404" y="424"/>
                  </a:cubicBezTo>
                  <a:cubicBezTo>
                    <a:pt x="408" y="428"/>
                    <a:pt x="408" y="437"/>
                    <a:pt x="408" y="437"/>
                  </a:cubicBezTo>
                  <a:cubicBezTo>
                    <a:pt x="404" y="437"/>
                    <a:pt x="404" y="437"/>
                    <a:pt x="404" y="437"/>
                  </a:cubicBezTo>
                  <a:cubicBezTo>
                    <a:pt x="404" y="444"/>
                    <a:pt x="404" y="444"/>
                    <a:pt x="404" y="444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8"/>
                    <a:pt x="416" y="448"/>
                    <a:pt x="419" y="449"/>
                  </a:cubicBezTo>
                  <a:cubicBezTo>
                    <a:pt x="423" y="451"/>
                    <a:pt x="425" y="456"/>
                    <a:pt x="425" y="456"/>
                  </a:cubicBezTo>
                  <a:cubicBezTo>
                    <a:pt x="429" y="459"/>
                    <a:pt x="429" y="459"/>
                    <a:pt x="429" y="459"/>
                  </a:cubicBezTo>
                  <a:cubicBezTo>
                    <a:pt x="429" y="459"/>
                    <a:pt x="435" y="452"/>
                    <a:pt x="440" y="452"/>
                  </a:cubicBezTo>
                  <a:cubicBezTo>
                    <a:pt x="444" y="451"/>
                    <a:pt x="445" y="459"/>
                    <a:pt x="445" y="459"/>
                  </a:cubicBezTo>
                  <a:cubicBezTo>
                    <a:pt x="449" y="464"/>
                    <a:pt x="449" y="464"/>
                    <a:pt x="449" y="464"/>
                  </a:cubicBezTo>
                  <a:cubicBezTo>
                    <a:pt x="449" y="464"/>
                    <a:pt x="452" y="478"/>
                    <a:pt x="456" y="484"/>
                  </a:cubicBezTo>
                  <a:cubicBezTo>
                    <a:pt x="459" y="489"/>
                    <a:pt x="462" y="490"/>
                    <a:pt x="465" y="498"/>
                  </a:cubicBezTo>
                  <a:cubicBezTo>
                    <a:pt x="468" y="505"/>
                    <a:pt x="469" y="518"/>
                    <a:pt x="469" y="518"/>
                  </a:cubicBezTo>
                  <a:cubicBezTo>
                    <a:pt x="473" y="523"/>
                    <a:pt x="473" y="523"/>
                    <a:pt x="473" y="523"/>
                  </a:cubicBezTo>
                  <a:cubicBezTo>
                    <a:pt x="473" y="523"/>
                    <a:pt x="475" y="523"/>
                    <a:pt x="476" y="527"/>
                  </a:cubicBezTo>
                  <a:cubicBezTo>
                    <a:pt x="477" y="532"/>
                    <a:pt x="473" y="537"/>
                    <a:pt x="473" y="537"/>
                  </a:cubicBezTo>
                  <a:cubicBezTo>
                    <a:pt x="465" y="537"/>
                    <a:pt x="465" y="537"/>
                    <a:pt x="465" y="537"/>
                  </a:cubicBezTo>
                  <a:cubicBezTo>
                    <a:pt x="465" y="537"/>
                    <a:pt x="458" y="542"/>
                    <a:pt x="457" y="544"/>
                  </a:cubicBezTo>
                  <a:cubicBezTo>
                    <a:pt x="454" y="548"/>
                    <a:pt x="461" y="550"/>
                    <a:pt x="462" y="552"/>
                  </a:cubicBezTo>
                  <a:cubicBezTo>
                    <a:pt x="464" y="554"/>
                    <a:pt x="461" y="555"/>
                    <a:pt x="459" y="559"/>
                  </a:cubicBezTo>
                  <a:cubicBezTo>
                    <a:pt x="456" y="564"/>
                    <a:pt x="457" y="568"/>
                    <a:pt x="457" y="568"/>
                  </a:cubicBezTo>
                  <a:cubicBezTo>
                    <a:pt x="448" y="573"/>
                    <a:pt x="448" y="573"/>
                    <a:pt x="448" y="573"/>
                  </a:cubicBezTo>
                  <a:cubicBezTo>
                    <a:pt x="450" y="579"/>
                    <a:pt x="450" y="579"/>
                    <a:pt x="450" y="579"/>
                  </a:cubicBezTo>
                  <a:cubicBezTo>
                    <a:pt x="450" y="579"/>
                    <a:pt x="449" y="586"/>
                    <a:pt x="452" y="590"/>
                  </a:cubicBezTo>
                  <a:cubicBezTo>
                    <a:pt x="457" y="595"/>
                    <a:pt x="464" y="590"/>
                    <a:pt x="464" y="590"/>
                  </a:cubicBezTo>
                  <a:cubicBezTo>
                    <a:pt x="464" y="590"/>
                    <a:pt x="470" y="590"/>
                    <a:pt x="475" y="588"/>
                  </a:cubicBezTo>
                  <a:cubicBezTo>
                    <a:pt x="479" y="587"/>
                    <a:pt x="478" y="571"/>
                    <a:pt x="482" y="567"/>
                  </a:cubicBezTo>
                  <a:cubicBezTo>
                    <a:pt x="486" y="563"/>
                    <a:pt x="494" y="558"/>
                    <a:pt x="497" y="556"/>
                  </a:cubicBezTo>
                  <a:cubicBezTo>
                    <a:pt x="500" y="553"/>
                    <a:pt x="495" y="541"/>
                    <a:pt x="495" y="535"/>
                  </a:cubicBezTo>
                  <a:cubicBezTo>
                    <a:pt x="494" y="528"/>
                    <a:pt x="508" y="523"/>
                    <a:pt x="511" y="522"/>
                  </a:cubicBezTo>
                  <a:cubicBezTo>
                    <a:pt x="515" y="521"/>
                    <a:pt x="519" y="522"/>
                    <a:pt x="523" y="521"/>
                  </a:cubicBezTo>
                  <a:cubicBezTo>
                    <a:pt x="526" y="520"/>
                    <a:pt x="526" y="514"/>
                    <a:pt x="526" y="514"/>
                  </a:cubicBezTo>
                  <a:cubicBezTo>
                    <a:pt x="521" y="507"/>
                    <a:pt x="521" y="507"/>
                    <a:pt x="521" y="507"/>
                  </a:cubicBezTo>
                  <a:cubicBezTo>
                    <a:pt x="522" y="501"/>
                    <a:pt x="522" y="501"/>
                    <a:pt x="522" y="501"/>
                  </a:cubicBezTo>
                  <a:cubicBezTo>
                    <a:pt x="519" y="498"/>
                    <a:pt x="519" y="498"/>
                    <a:pt x="519" y="498"/>
                  </a:cubicBezTo>
                  <a:cubicBezTo>
                    <a:pt x="521" y="490"/>
                    <a:pt x="521" y="490"/>
                    <a:pt x="521" y="490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09" y="483"/>
                    <a:pt x="509" y="483"/>
                    <a:pt x="509" y="483"/>
                  </a:cubicBezTo>
                  <a:cubicBezTo>
                    <a:pt x="502" y="475"/>
                    <a:pt x="502" y="475"/>
                    <a:pt x="502" y="475"/>
                  </a:cubicBezTo>
                  <a:cubicBezTo>
                    <a:pt x="502" y="475"/>
                    <a:pt x="496" y="477"/>
                    <a:pt x="489" y="476"/>
                  </a:cubicBezTo>
                  <a:cubicBezTo>
                    <a:pt x="482" y="475"/>
                    <a:pt x="486" y="464"/>
                    <a:pt x="486" y="464"/>
                  </a:cubicBezTo>
                  <a:cubicBezTo>
                    <a:pt x="486" y="464"/>
                    <a:pt x="491" y="458"/>
                    <a:pt x="492" y="456"/>
                  </a:cubicBezTo>
                  <a:cubicBezTo>
                    <a:pt x="494" y="453"/>
                    <a:pt x="491" y="449"/>
                    <a:pt x="491" y="449"/>
                  </a:cubicBezTo>
                  <a:cubicBezTo>
                    <a:pt x="495" y="444"/>
                    <a:pt x="495" y="444"/>
                    <a:pt x="495" y="444"/>
                  </a:cubicBezTo>
                  <a:cubicBezTo>
                    <a:pt x="498" y="436"/>
                    <a:pt x="498" y="436"/>
                    <a:pt x="498" y="436"/>
                  </a:cubicBezTo>
                  <a:cubicBezTo>
                    <a:pt x="498" y="436"/>
                    <a:pt x="503" y="424"/>
                    <a:pt x="507" y="422"/>
                  </a:cubicBezTo>
                  <a:cubicBezTo>
                    <a:pt x="509" y="420"/>
                    <a:pt x="516" y="417"/>
                    <a:pt x="516" y="417"/>
                  </a:cubicBezTo>
                  <a:cubicBezTo>
                    <a:pt x="518" y="421"/>
                    <a:pt x="518" y="421"/>
                    <a:pt x="518" y="421"/>
                  </a:cubicBezTo>
                  <a:cubicBezTo>
                    <a:pt x="523" y="422"/>
                    <a:pt x="523" y="422"/>
                    <a:pt x="523" y="422"/>
                  </a:cubicBezTo>
                  <a:cubicBezTo>
                    <a:pt x="523" y="425"/>
                    <a:pt x="523" y="425"/>
                    <a:pt x="523" y="425"/>
                  </a:cubicBezTo>
                  <a:cubicBezTo>
                    <a:pt x="523" y="425"/>
                    <a:pt x="533" y="430"/>
                    <a:pt x="538" y="430"/>
                  </a:cubicBezTo>
                  <a:cubicBezTo>
                    <a:pt x="542" y="431"/>
                    <a:pt x="545" y="428"/>
                    <a:pt x="545" y="428"/>
                  </a:cubicBezTo>
                  <a:cubicBezTo>
                    <a:pt x="545" y="428"/>
                    <a:pt x="550" y="429"/>
                    <a:pt x="556" y="432"/>
                  </a:cubicBezTo>
                  <a:cubicBezTo>
                    <a:pt x="562" y="437"/>
                    <a:pt x="562" y="446"/>
                    <a:pt x="562" y="451"/>
                  </a:cubicBezTo>
                  <a:cubicBezTo>
                    <a:pt x="563" y="455"/>
                    <a:pt x="575" y="456"/>
                    <a:pt x="575" y="456"/>
                  </a:cubicBezTo>
                  <a:cubicBezTo>
                    <a:pt x="575" y="456"/>
                    <a:pt x="580" y="460"/>
                    <a:pt x="583" y="458"/>
                  </a:cubicBezTo>
                  <a:cubicBezTo>
                    <a:pt x="587" y="456"/>
                    <a:pt x="582" y="446"/>
                    <a:pt x="582" y="446"/>
                  </a:cubicBezTo>
                  <a:lnTo>
                    <a:pt x="589" y="436"/>
                  </a:lnTo>
                  <a:close/>
                  <a:moveTo>
                    <a:pt x="280" y="207"/>
                  </a:moveTo>
                  <a:cubicBezTo>
                    <a:pt x="279" y="208"/>
                    <a:pt x="278" y="213"/>
                    <a:pt x="278" y="213"/>
                  </a:cubicBezTo>
                  <a:cubicBezTo>
                    <a:pt x="278" y="213"/>
                    <a:pt x="274" y="216"/>
                    <a:pt x="273" y="215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09"/>
                    <a:pt x="275" y="207"/>
                    <a:pt x="278" y="206"/>
                  </a:cubicBezTo>
                  <a:cubicBezTo>
                    <a:pt x="281" y="205"/>
                    <a:pt x="280" y="206"/>
                    <a:pt x="280" y="207"/>
                  </a:cubicBezTo>
                  <a:close/>
                  <a:moveTo>
                    <a:pt x="412" y="554"/>
                  </a:moveTo>
                  <a:cubicBezTo>
                    <a:pt x="409" y="551"/>
                    <a:pt x="409" y="556"/>
                    <a:pt x="409" y="556"/>
                  </a:cubicBezTo>
                  <a:cubicBezTo>
                    <a:pt x="412" y="559"/>
                    <a:pt x="416" y="557"/>
                    <a:pt x="412" y="554"/>
                  </a:cubicBezTo>
                  <a:close/>
                  <a:moveTo>
                    <a:pt x="446" y="568"/>
                  </a:move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34" y="574"/>
                    <a:pt x="432" y="574"/>
                  </a:cubicBezTo>
                  <a:cubicBezTo>
                    <a:pt x="430" y="574"/>
                    <a:pt x="427" y="572"/>
                    <a:pt x="427" y="572"/>
                  </a:cubicBezTo>
                  <a:cubicBezTo>
                    <a:pt x="427" y="572"/>
                    <a:pt x="423" y="579"/>
                    <a:pt x="421" y="580"/>
                  </a:cubicBezTo>
                  <a:cubicBezTo>
                    <a:pt x="419" y="580"/>
                    <a:pt x="418" y="579"/>
                    <a:pt x="418" y="579"/>
                  </a:cubicBezTo>
                  <a:cubicBezTo>
                    <a:pt x="414" y="578"/>
                    <a:pt x="414" y="578"/>
                    <a:pt x="414" y="578"/>
                  </a:cubicBezTo>
                  <a:cubicBezTo>
                    <a:pt x="411" y="577"/>
                    <a:pt x="411" y="577"/>
                    <a:pt x="411" y="577"/>
                  </a:cubicBezTo>
                  <a:cubicBezTo>
                    <a:pt x="411" y="577"/>
                    <a:pt x="409" y="580"/>
                    <a:pt x="408" y="580"/>
                  </a:cubicBezTo>
                  <a:cubicBezTo>
                    <a:pt x="405" y="579"/>
                    <a:pt x="403" y="578"/>
                    <a:pt x="403" y="578"/>
                  </a:cubicBezTo>
                  <a:cubicBezTo>
                    <a:pt x="403" y="578"/>
                    <a:pt x="397" y="583"/>
                    <a:pt x="395" y="585"/>
                  </a:cubicBezTo>
                  <a:cubicBezTo>
                    <a:pt x="393" y="586"/>
                    <a:pt x="388" y="586"/>
                    <a:pt x="388" y="586"/>
                  </a:cubicBezTo>
                  <a:cubicBezTo>
                    <a:pt x="384" y="589"/>
                    <a:pt x="384" y="589"/>
                    <a:pt x="384" y="589"/>
                  </a:cubicBezTo>
                  <a:cubicBezTo>
                    <a:pt x="370" y="590"/>
                    <a:pt x="370" y="590"/>
                    <a:pt x="370" y="590"/>
                  </a:cubicBezTo>
                  <a:cubicBezTo>
                    <a:pt x="370" y="590"/>
                    <a:pt x="368" y="588"/>
                    <a:pt x="365" y="588"/>
                  </a:cubicBezTo>
                  <a:cubicBezTo>
                    <a:pt x="362" y="588"/>
                    <a:pt x="355" y="594"/>
                    <a:pt x="352" y="594"/>
                  </a:cubicBezTo>
                  <a:cubicBezTo>
                    <a:pt x="348" y="594"/>
                    <a:pt x="341" y="589"/>
                    <a:pt x="341" y="589"/>
                  </a:cubicBezTo>
                  <a:cubicBezTo>
                    <a:pt x="339" y="585"/>
                    <a:pt x="339" y="585"/>
                    <a:pt x="339" y="585"/>
                  </a:cubicBezTo>
                  <a:cubicBezTo>
                    <a:pt x="339" y="585"/>
                    <a:pt x="332" y="587"/>
                    <a:pt x="331" y="586"/>
                  </a:cubicBezTo>
                  <a:cubicBezTo>
                    <a:pt x="330" y="584"/>
                    <a:pt x="331" y="581"/>
                    <a:pt x="331" y="581"/>
                  </a:cubicBezTo>
                  <a:cubicBezTo>
                    <a:pt x="327" y="579"/>
                    <a:pt x="327" y="579"/>
                    <a:pt x="327" y="579"/>
                  </a:cubicBezTo>
                  <a:cubicBezTo>
                    <a:pt x="316" y="581"/>
                    <a:pt x="316" y="581"/>
                    <a:pt x="316" y="581"/>
                  </a:cubicBezTo>
                  <a:cubicBezTo>
                    <a:pt x="314" y="583"/>
                    <a:pt x="314" y="583"/>
                    <a:pt x="314" y="583"/>
                  </a:cubicBezTo>
                  <a:cubicBezTo>
                    <a:pt x="315" y="587"/>
                    <a:pt x="315" y="587"/>
                    <a:pt x="315" y="587"/>
                  </a:cubicBezTo>
                  <a:cubicBezTo>
                    <a:pt x="306" y="591"/>
                    <a:pt x="306" y="591"/>
                    <a:pt x="306" y="591"/>
                  </a:cubicBezTo>
                  <a:cubicBezTo>
                    <a:pt x="301" y="588"/>
                    <a:pt x="301" y="588"/>
                    <a:pt x="301" y="588"/>
                  </a:cubicBezTo>
                  <a:cubicBezTo>
                    <a:pt x="301" y="588"/>
                    <a:pt x="301" y="585"/>
                    <a:pt x="299" y="583"/>
                  </a:cubicBezTo>
                  <a:cubicBezTo>
                    <a:pt x="296" y="581"/>
                    <a:pt x="294" y="581"/>
                    <a:pt x="294" y="581"/>
                  </a:cubicBezTo>
                  <a:cubicBezTo>
                    <a:pt x="294" y="583"/>
                    <a:pt x="294" y="583"/>
                    <a:pt x="294" y="583"/>
                  </a:cubicBezTo>
                  <a:cubicBezTo>
                    <a:pt x="294" y="583"/>
                    <a:pt x="297" y="584"/>
                    <a:pt x="297" y="585"/>
                  </a:cubicBezTo>
                  <a:cubicBezTo>
                    <a:pt x="296" y="586"/>
                    <a:pt x="288" y="588"/>
                    <a:pt x="288" y="588"/>
                  </a:cubicBezTo>
                  <a:cubicBezTo>
                    <a:pt x="284" y="595"/>
                    <a:pt x="284" y="595"/>
                    <a:pt x="284" y="595"/>
                  </a:cubicBezTo>
                  <a:cubicBezTo>
                    <a:pt x="285" y="602"/>
                    <a:pt x="285" y="602"/>
                    <a:pt x="285" y="602"/>
                  </a:cubicBezTo>
                  <a:cubicBezTo>
                    <a:pt x="282" y="606"/>
                    <a:pt x="282" y="606"/>
                    <a:pt x="282" y="606"/>
                  </a:cubicBezTo>
                  <a:cubicBezTo>
                    <a:pt x="285" y="616"/>
                    <a:pt x="285" y="616"/>
                    <a:pt x="285" y="616"/>
                  </a:cubicBezTo>
                  <a:cubicBezTo>
                    <a:pt x="292" y="615"/>
                    <a:pt x="292" y="615"/>
                    <a:pt x="292" y="615"/>
                  </a:cubicBezTo>
                  <a:cubicBezTo>
                    <a:pt x="295" y="622"/>
                    <a:pt x="295" y="622"/>
                    <a:pt x="295" y="622"/>
                  </a:cubicBezTo>
                  <a:cubicBezTo>
                    <a:pt x="295" y="622"/>
                    <a:pt x="303" y="620"/>
                    <a:pt x="310" y="622"/>
                  </a:cubicBezTo>
                  <a:cubicBezTo>
                    <a:pt x="312" y="624"/>
                    <a:pt x="313" y="625"/>
                    <a:pt x="315" y="626"/>
                  </a:cubicBezTo>
                  <a:cubicBezTo>
                    <a:pt x="319" y="627"/>
                    <a:pt x="321" y="626"/>
                    <a:pt x="321" y="626"/>
                  </a:cubicBezTo>
                  <a:cubicBezTo>
                    <a:pt x="321" y="626"/>
                    <a:pt x="333" y="638"/>
                    <a:pt x="335" y="638"/>
                  </a:cubicBezTo>
                  <a:cubicBezTo>
                    <a:pt x="337" y="638"/>
                    <a:pt x="341" y="637"/>
                    <a:pt x="343" y="640"/>
                  </a:cubicBezTo>
                  <a:cubicBezTo>
                    <a:pt x="344" y="641"/>
                    <a:pt x="346" y="644"/>
                    <a:pt x="350" y="646"/>
                  </a:cubicBezTo>
                  <a:cubicBezTo>
                    <a:pt x="354" y="649"/>
                    <a:pt x="362" y="650"/>
                    <a:pt x="366" y="650"/>
                  </a:cubicBezTo>
                  <a:cubicBezTo>
                    <a:pt x="370" y="650"/>
                    <a:pt x="381" y="650"/>
                    <a:pt x="384" y="656"/>
                  </a:cubicBezTo>
                  <a:cubicBezTo>
                    <a:pt x="388" y="660"/>
                    <a:pt x="391" y="667"/>
                    <a:pt x="392" y="668"/>
                  </a:cubicBezTo>
                  <a:cubicBezTo>
                    <a:pt x="394" y="669"/>
                    <a:pt x="398" y="667"/>
                    <a:pt x="401" y="669"/>
                  </a:cubicBezTo>
                  <a:cubicBezTo>
                    <a:pt x="403" y="672"/>
                    <a:pt x="404" y="673"/>
                    <a:pt x="404" y="673"/>
                  </a:cubicBezTo>
                  <a:cubicBezTo>
                    <a:pt x="404" y="673"/>
                    <a:pt x="411" y="672"/>
                    <a:pt x="414" y="672"/>
                  </a:cubicBezTo>
                  <a:cubicBezTo>
                    <a:pt x="416" y="672"/>
                    <a:pt x="419" y="674"/>
                    <a:pt x="419" y="674"/>
                  </a:cubicBezTo>
                  <a:cubicBezTo>
                    <a:pt x="420" y="673"/>
                    <a:pt x="420" y="673"/>
                    <a:pt x="420" y="673"/>
                  </a:cubicBezTo>
                  <a:cubicBezTo>
                    <a:pt x="420" y="673"/>
                    <a:pt x="426" y="677"/>
                    <a:pt x="427" y="675"/>
                  </a:cubicBezTo>
                  <a:cubicBezTo>
                    <a:pt x="428" y="673"/>
                    <a:pt x="425" y="669"/>
                    <a:pt x="427" y="662"/>
                  </a:cubicBezTo>
                  <a:cubicBezTo>
                    <a:pt x="430" y="654"/>
                    <a:pt x="436" y="652"/>
                    <a:pt x="436" y="652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4" y="649"/>
                    <a:pt x="434" y="649"/>
                    <a:pt x="434" y="649"/>
                  </a:cubicBezTo>
                  <a:cubicBezTo>
                    <a:pt x="434" y="646"/>
                    <a:pt x="434" y="646"/>
                    <a:pt x="434" y="646"/>
                  </a:cubicBezTo>
                  <a:cubicBezTo>
                    <a:pt x="429" y="640"/>
                    <a:pt x="429" y="640"/>
                    <a:pt x="429" y="640"/>
                  </a:cubicBezTo>
                  <a:cubicBezTo>
                    <a:pt x="431" y="638"/>
                    <a:pt x="431" y="638"/>
                    <a:pt x="431" y="638"/>
                  </a:cubicBezTo>
                  <a:cubicBezTo>
                    <a:pt x="429" y="633"/>
                    <a:pt x="429" y="633"/>
                    <a:pt x="429" y="633"/>
                  </a:cubicBezTo>
                  <a:cubicBezTo>
                    <a:pt x="427" y="634"/>
                    <a:pt x="427" y="634"/>
                    <a:pt x="427" y="634"/>
                  </a:cubicBezTo>
                  <a:cubicBezTo>
                    <a:pt x="427" y="634"/>
                    <a:pt x="423" y="631"/>
                    <a:pt x="423" y="626"/>
                  </a:cubicBezTo>
                  <a:cubicBezTo>
                    <a:pt x="423" y="620"/>
                    <a:pt x="425" y="618"/>
                    <a:pt x="425" y="618"/>
                  </a:cubicBezTo>
                  <a:cubicBezTo>
                    <a:pt x="428" y="603"/>
                    <a:pt x="428" y="603"/>
                    <a:pt x="428" y="603"/>
                  </a:cubicBezTo>
                  <a:cubicBezTo>
                    <a:pt x="428" y="603"/>
                    <a:pt x="436" y="590"/>
                    <a:pt x="440" y="585"/>
                  </a:cubicBezTo>
                  <a:cubicBezTo>
                    <a:pt x="444" y="580"/>
                    <a:pt x="445" y="575"/>
                    <a:pt x="445" y="575"/>
                  </a:cubicBezTo>
                  <a:cubicBezTo>
                    <a:pt x="445" y="573"/>
                    <a:pt x="445" y="573"/>
                    <a:pt x="445" y="573"/>
                  </a:cubicBezTo>
                  <a:cubicBezTo>
                    <a:pt x="448" y="569"/>
                    <a:pt x="448" y="569"/>
                    <a:pt x="448" y="569"/>
                  </a:cubicBezTo>
                  <a:lnTo>
                    <a:pt x="446" y="568"/>
                  </a:lnTo>
                  <a:close/>
                  <a:moveTo>
                    <a:pt x="405" y="550"/>
                  </a:moveTo>
                  <a:cubicBezTo>
                    <a:pt x="401" y="550"/>
                    <a:pt x="404" y="553"/>
                    <a:pt x="404" y="553"/>
                  </a:cubicBezTo>
                  <a:cubicBezTo>
                    <a:pt x="407" y="554"/>
                    <a:pt x="410" y="550"/>
                    <a:pt x="405" y="550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65" name="Freeform 221"/>
            <p:cNvSpPr>
              <a:spLocks/>
            </p:cNvSpPr>
            <p:nvPr/>
          </p:nvSpPr>
          <p:spPr bwMode="auto">
            <a:xfrm>
              <a:off x="3183" y="3126"/>
              <a:ext cx="14" cy="14"/>
            </a:xfrm>
            <a:custGeom>
              <a:avLst/>
              <a:gdLst>
                <a:gd name="T0" fmla="*/ 67036 w 10"/>
                <a:gd name="T1" fmla="*/ 19113 h 11"/>
                <a:gd name="T2" fmla="*/ 246646 w 10"/>
                <a:gd name="T3" fmla="*/ 15017 h 11"/>
                <a:gd name="T4" fmla="*/ 311210 w 10"/>
                <a:gd name="T5" fmla="*/ 4497 h 11"/>
                <a:gd name="T6" fmla="*/ 246646 w 10"/>
                <a:gd name="T7" fmla="*/ 1 h 11"/>
                <a:gd name="T8" fmla="*/ 131390 w 10"/>
                <a:gd name="T9" fmla="*/ 7284 h 11"/>
                <a:gd name="T10" fmla="*/ 0 w 10"/>
                <a:gd name="T11" fmla="*/ 9271 h 11"/>
                <a:gd name="T12" fmla="*/ 0 w 10"/>
                <a:gd name="T13" fmla="*/ 15425 h 11"/>
                <a:gd name="T14" fmla="*/ 67036 w 10"/>
                <a:gd name="T15" fmla="*/ 19113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1"/>
                <a:gd name="T26" fmla="*/ 10 w 10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1">
                  <a:moveTo>
                    <a:pt x="2" y="10"/>
                  </a:moveTo>
                  <a:cubicBezTo>
                    <a:pt x="3" y="11"/>
                    <a:pt x="7" y="8"/>
                    <a:pt x="7" y="8"/>
                  </a:cubicBezTo>
                  <a:cubicBezTo>
                    <a:pt x="7" y="8"/>
                    <a:pt x="8" y="3"/>
                    <a:pt x="9" y="2"/>
                  </a:cubicBezTo>
                  <a:cubicBezTo>
                    <a:pt x="9" y="1"/>
                    <a:pt x="10" y="0"/>
                    <a:pt x="7" y="1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66" name="Freeform 222"/>
            <p:cNvSpPr>
              <a:spLocks/>
            </p:cNvSpPr>
            <p:nvPr/>
          </p:nvSpPr>
          <p:spPr bwMode="auto">
            <a:xfrm>
              <a:off x="2462" y="3206"/>
              <a:ext cx="27" cy="23"/>
            </a:xfrm>
            <a:custGeom>
              <a:avLst/>
              <a:gdLst>
                <a:gd name="T0" fmla="*/ 161668 w 20"/>
                <a:gd name="T1" fmla="*/ 23161 h 17"/>
                <a:gd name="T2" fmla="*/ 141219 w 20"/>
                <a:gd name="T3" fmla="*/ 31335 h 17"/>
                <a:gd name="T4" fmla="*/ 98447 w 20"/>
                <a:gd name="T5" fmla="*/ 0 h 17"/>
                <a:gd name="T6" fmla="*/ 54018 w 20"/>
                <a:gd name="T7" fmla="*/ 23161 h 17"/>
                <a:gd name="T8" fmla="*/ 29639 w 20"/>
                <a:gd name="T9" fmla="*/ 70670 h 17"/>
                <a:gd name="T10" fmla="*/ 0 w 20"/>
                <a:gd name="T11" fmla="*/ 123169 h 17"/>
                <a:gd name="T12" fmla="*/ 29639 w 20"/>
                <a:gd name="T13" fmla="*/ 149210 h 17"/>
                <a:gd name="T14" fmla="*/ 65709 w 20"/>
                <a:gd name="T15" fmla="*/ 199530 h 17"/>
                <a:gd name="T16" fmla="*/ 114083 w 20"/>
                <a:gd name="T17" fmla="*/ 166640 h 17"/>
                <a:gd name="T18" fmla="*/ 132897 w 20"/>
                <a:gd name="T19" fmla="*/ 175012 h 17"/>
                <a:gd name="T20" fmla="*/ 187446 w 20"/>
                <a:gd name="T21" fmla="*/ 129357 h 17"/>
                <a:gd name="T22" fmla="*/ 218252 w 20"/>
                <a:gd name="T23" fmla="*/ 57357 h 17"/>
                <a:gd name="T24" fmla="*/ 161668 w 20"/>
                <a:gd name="T25" fmla="*/ 23161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"/>
                <a:gd name="T40" fmla="*/ 0 h 17"/>
                <a:gd name="T41" fmla="*/ 20 w 20"/>
                <a:gd name="T42" fmla="*/ 17 h 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" h="17">
                  <a:moveTo>
                    <a:pt x="15" y="2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1" y="15"/>
                    <a:pt x="12" y="15"/>
                  </a:cubicBezTo>
                  <a:cubicBezTo>
                    <a:pt x="13" y="15"/>
                    <a:pt x="17" y="11"/>
                    <a:pt x="17" y="11"/>
                  </a:cubicBezTo>
                  <a:cubicBezTo>
                    <a:pt x="20" y="5"/>
                    <a:pt x="20" y="5"/>
                    <a:pt x="20" y="5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67" name="Freeform 223"/>
            <p:cNvSpPr>
              <a:spLocks noEditPoints="1"/>
            </p:cNvSpPr>
            <p:nvPr/>
          </p:nvSpPr>
          <p:spPr bwMode="auto">
            <a:xfrm>
              <a:off x="2811" y="2148"/>
              <a:ext cx="512" cy="691"/>
            </a:xfrm>
            <a:custGeom>
              <a:avLst/>
              <a:gdLst>
                <a:gd name="T0" fmla="*/ 1 w 987"/>
                <a:gd name="T1" fmla="*/ 1 h 1337"/>
                <a:gd name="T2" fmla="*/ 1 w 987"/>
                <a:gd name="T3" fmla="*/ 1 h 1337"/>
                <a:gd name="T4" fmla="*/ 1 w 987"/>
                <a:gd name="T5" fmla="*/ 1 h 1337"/>
                <a:gd name="T6" fmla="*/ 1 w 987"/>
                <a:gd name="T7" fmla="*/ 1 h 1337"/>
                <a:gd name="T8" fmla="*/ 1 w 987"/>
                <a:gd name="T9" fmla="*/ 1 h 1337"/>
                <a:gd name="T10" fmla="*/ 1 w 987"/>
                <a:gd name="T11" fmla="*/ 1 h 1337"/>
                <a:gd name="T12" fmla="*/ 1 w 987"/>
                <a:gd name="T13" fmla="*/ 1 h 1337"/>
                <a:gd name="T14" fmla="*/ 1 w 987"/>
                <a:gd name="T15" fmla="*/ 1 h 1337"/>
                <a:gd name="T16" fmla="*/ 1 w 987"/>
                <a:gd name="T17" fmla="*/ 1 h 1337"/>
                <a:gd name="T18" fmla="*/ 1 w 987"/>
                <a:gd name="T19" fmla="*/ 1 h 1337"/>
                <a:gd name="T20" fmla="*/ 1 w 987"/>
                <a:gd name="T21" fmla="*/ 1 h 1337"/>
                <a:gd name="T22" fmla="*/ 1 w 987"/>
                <a:gd name="T23" fmla="*/ 1 h 1337"/>
                <a:gd name="T24" fmla="*/ 1 w 987"/>
                <a:gd name="T25" fmla="*/ 1 h 1337"/>
                <a:gd name="T26" fmla="*/ 1 w 987"/>
                <a:gd name="T27" fmla="*/ 1 h 1337"/>
                <a:gd name="T28" fmla="*/ 1 w 987"/>
                <a:gd name="T29" fmla="*/ 1 h 1337"/>
                <a:gd name="T30" fmla="*/ 1 w 987"/>
                <a:gd name="T31" fmla="*/ 1 h 1337"/>
                <a:gd name="T32" fmla="*/ 1 w 987"/>
                <a:gd name="T33" fmla="*/ 1 h 1337"/>
                <a:gd name="T34" fmla="*/ 1 w 987"/>
                <a:gd name="T35" fmla="*/ 1 h 1337"/>
                <a:gd name="T36" fmla="*/ 1 w 987"/>
                <a:gd name="T37" fmla="*/ 1 h 1337"/>
                <a:gd name="T38" fmla="*/ 1 w 987"/>
                <a:gd name="T39" fmla="*/ 1 h 1337"/>
                <a:gd name="T40" fmla="*/ 1 w 987"/>
                <a:gd name="T41" fmla="*/ 1 h 1337"/>
                <a:gd name="T42" fmla="*/ 1 w 987"/>
                <a:gd name="T43" fmla="*/ 1 h 1337"/>
                <a:gd name="T44" fmla="*/ 1 w 987"/>
                <a:gd name="T45" fmla="*/ 1 h 1337"/>
                <a:gd name="T46" fmla="*/ 1 w 987"/>
                <a:gd name="T47" fmla="*/ 1 h 1337"/>
                <a:gd name="T48" fmla="*/ 1 w 987"/>
                <a:gd name="T49" fmla="*/ 1 h 1337"/>
                <a:gd name="T50" fmla="*/ 1 w 987"/>
                <a:gd name="T51" fmla="*/ 1 h 1337"/>
                <a:gd name="T52" fmla="*/ 1 w 987"/>
                <a:gd name="T53" fmla="*/ 1 h 1337"/>
                <a:gd name="T54" fmla="*/ 1 w 987"/>
                <a:gd name="T55" fmla="*/ 1 h 1337"/>
                <a:gd name="T56" fmla="*/ 1 w 987"/>
                <a:gd name="T57" fmla="*/ 1 h 1337"/>
                <a:gd name="T58" fmla="*/ 1 w 987"/>
                <a:gd name="T59" fmla="*/ 1 h 1337"/>
                <a:gd name="T60" fmla="*/ 1 w 987"/>
                <a:gd name="T61" fmla="*/ 1 h 1337"/>
                <a:gd name="T62" fmla="*/ 1 w 987"/>
                <a:gd name="T63" fmla="*/ 1 h 1337"/>
                <a:gd name="T64" fmla="*/ 1 w 987"/>
                <a:gd name="T65" fmla="*/ 1 h 1337"/>
                <a:gd name="T66" fmla="*/ 1 w 987"/>
                <a:gd name="T67" fmla="*/ 1 h 1337"/>
                <a:gd name="T68" fmla="*/ 1 w 987"/>
                <a:gd name="T69" fmla="*/ 1 h 1337"/>
                <a:gd name="T70" fmla="*/ 1 w 987"/>
                <a:gd name="T71" fmla="*/ 1 h 1337"/>
                <a:gd name="T72" fmla="*/ 1 w 987"/>
                <a:gd name="T73" fmla="*/ 1 h 1337"/>
                <a:gd name="T74" fmla="*/ 1 w 987"/>
                <a:gd name="T75" fmla="*/ 1 h 1337"/>
                <a:gd name="T76" fmla="*/ 1 w 987"/>
                <a:gd name="T77" fmla="*/ 1 h 1337"/>
                <a:gd name="T78" fmla="*/ 1 w 987"/>
                <a:gd name="T79" fmla="*/ 1 h 1337"/>
                <a:gd name="T80" fmla="*/ 1 w 987"/>
                <a:gd name="T81" fmla="*/ 1 h 1337"/>
                <a:gd name="T82" fmla="*/ 1 w 987"/>
                <a:gd name="T83" fmla="*/ 1 h 1337"/>
                <a:gd name="T84" fmla="*/ 1 w 987"/>
                <a:gd name="T85" fmla="*/ 1 h 1337"/>
                <a:gd name="T86" fmla="*/ 1 w 987"/>
                <a:gd name="T87" fmla="*/ 1 h 1337"/>
                <a:gd name="T88" fmla="*/ 1 w 987"/>
                <a:gd name="T89" fmla="*/ 1 h 1337"/>
                <a:gd name="T90" fmla="*/ 1 w 987"/>
                <a:gd name="T91" fmla="*/ 1 h 1337"/>
                <a:gd name="T92" fmla="*/ 1 w 987"/>
                <a:gd name="T93" fmla="*/ 1 h 1337"/>
                <a:gd name="T94" fmla="*/ 1 w 987"/>
                <a:gd name="T95" fmla="*/ 1 h 1337"/>
                <a:gd name="T96" fmla="*/ 1 w 987"/>
                <a:gd name="T97" fmla="*/ 1 h 1337"/>
                <a:gd name="T98" fmla="*/ 1 w 987"/>
                <a:gd name="T99" fmla="*/ 1 h 1337"/>
                <a:gd name="T100" fmla="*/ 1 w 987"/>
                <a:gd name="T101" fmla="*/ 1 h 1337"/>
                <a:gd name="T102" fmla="*/ 1 w 987"/>
                <a:gd name="T103" fmla="*/ 1 h 1337"/>
                <a:gd name="T104" fmla="*/ 1 w 987"/>
                <a:gd name="T105" fmla="*/ 1 h 1337"/>
                <a:gd name="T106" fmla="*/ 1 w 987"/>
                <a:gd name="T107" fmla="*/ 1 h 1337"/>
                <a:gd name="T108" fmla="*/ 1 w 987"/>
                <a:gd name="T109" fmla="*/ 1 h 1337"/>
                <a:gd name="T110" fmla="*/ 1 w 987"/>
                <a:gd name="T111" fmla="*/ 1 h 1337"/>
                <a:gd name="T112" fmla="*/ 1 w 987"/>
                <a:gd name="T113" fmla="*/ 1 h 1337"/>
                <a:gd name="T114" fmla="*/ 1 w 987"/>
                <a:gd name="T115" fmla="*/ 0 h 1337"/>
                <a:gd name="T116" fmla="*/ 1 w 987"/>
                <a:gd name="T117" fmla="*/ 1 h 1337"/>
                <a:gd name="T118" fmla="*/ 1 w 987"/>
                <a:gd name="T119" fmla="*/ 1 h 13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1337"/>
                <a:gd name="T182" fmla="*/ 987 w 987"/>
                <a:gd name="T183" fmla="*/ 1337 h 133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1337">
                  <a:moveTo>
                    <a:pt x="285" y="1267"/>
                  </a:moveTo>
                  <a:cubicBezTo>
                    <a:pt x="293" y="1267"/>
                    <a:pt x="293" y="1267"/>
                    <a:pt x="293" y="1267"/>
                  </a:cubicBezTo>
                  <a:cubicBezTo>
                    <a:pt x="293" y="1262"/>
                    <a:pt x="293" y="1262"/>
                    <a:pt x="293" y="1262"/>
                  </a:cubicBezTo>
                  <a:cubicBezTo>
                    <a:pt x="288" y="1262"/>
                    <a:pt x="288" y="1262"/>
                    <a:pt x="288" y="1262"/>
                  </a:cubicBezTo>
                  <a:cubicBezTo>
                    <a:pt x="285" y="1267"/>
                    <a:pt x="285" y="1267"/>
                    <a:pt x="285" y="1267"/>
                  </a:cubicBezTo>
                  <a:close/>
                  <a:moveTo>
                    <a:pt x="296" y="94"/>
                  </a:moveTo>
                  <a:cubicBezTo>
                    <a:pt x="298" y="91"/>
                    <a:pt x="298" y="88"/>
                    <a:pt x="296" y="88"/>
                  </a:cubicBezTo>
                  <a:cubicBezTo>
                    <a:pt x="283" y="91"/>
                    <a:pt x="301" y="96"/>
                    <a:pt x="296" y="94"/>
                  </a:cubicBezTo>
                  <a:close/>
                  <a:moveTo>
                    <a:pt x="319" y="101"/>
                  </a:moveTo>
                  <a:cubicBezTo>
                    <a:pt x="322" y="101"/>
                    <a:pt x="322" y="99"/>
                    <a:pt x="322" y="99"/>
                  </a:cubicBezTo>
                  <a:cubicBezTo>
                    <a:pt x="319" y="99"/>
                    <a:pt x="316" y="101"/>
                    <a:pt x="319" y="101"/>
                  </a:cubicBezTo>
                  <a:close/>
                  <a:moveTo>
                    <a:pt x="316" y="94"/>
                  </a:moveTo>
                  <a:cubicBezTo>
                    <a:pt x="319" y="91"/>
                    <a:pt x="322" y="91"/>
                    <a:pt x="319" y="86"/>
                  </a:cubicBezTo>
                  <a:cubicBezTo>
                    <a:pt x="314" y="83"/>
                    <a:pt x="298" y="101"/>
                    <a:pt x="316" y="94"/>
                  </a:cubicBezTo>
                  <a:close/>
                  <a:moveTo>
                    <a:pt x="314" y="68"/>
                  </a:moveTo>
                  <a:cubicBezTo>
                    <a:pt x="311" y="70"/>
                    <a:pt x="309" y="70"/>
                    <a:pt x="306" y="70"/>
                  </a:cubicBezTo>
                  <a:cubicBezTo>
                    <a:pt x="311" y="78"/>
                    <a:pt x="311" y="70"/>
                    <a:pt x="314" y="68"/>
                  </a:cubicBezTo>
                  <a:close/>
                  <a:moveTo>
                    <a:pt x="296" y="83"/>
                  </a:moveTo>
                  <a:cubicBezTo>
                    <a:pt x="296" y="81"/>
                    <a:pt x="293" y="81"/>
                    <a:pt x="293" y="83"/>
                  </a:cubicBezTo>
                  <a:cubicBezTo>
                    <a:pt x="293" y="88"/>
                    <a:pt x="296" y="83"/>
                    <a:pt x="296" y="83"/>
                  </a:cubicBezTo>
                  <a:close/>
                  <a:moveTo>
                    <a:pt x="301" y="195"/>
                  </a:moveTo>
                  <a:cubicBezTo>
                    <a:pt x="306" y="195"/>
                    <a:pt x="301" y="192"/>
                    <a:pt x="301" y="192"/>
                  </a:cubicBezTo>
                  <a:cubicBezTo>
                    <a:pt x="296" y="192"/>
                    <a:pt x="296" y="195"/>
                    <a:pt x="301" y="195"/>
                  </a:cubicBezTo>
                  <a:close/>
                  <a:moveTo>
                    <a:pt x="301" y="101"/>
                  </a:moveTo>
                  <a:cubicBezTo>
                    <a:pt x="301" y="104"/>
                    <a:pt x="306" y="101"/>
                    <a:pt x="306" y="101"/>
                  </a:cubicBezTo>
                  <a:cubicBezTo>
                    <a:pt x="306" y="96"/>
                    <a:pt x="301" y="99"/>
                    <a:pt x="301" y="101"/>
                  </a:cubicBezTo>
                  <a:close/>
                  <a:moveTo>
                    <a:pt x="296" y="187"/>
                  </a:moveTo>
                  <a:cubicBezTo>
                    <a:pt x="298" y="184"/>
                    <a:pt x="291" y="184"/>
                    <a:pt x="291" y="184"/>
                  </a:cubicBezTo>
                  <a:cubicBezTo>
                    <a:pt x="288" y="182"/>
                    <a:pt x="293" y="200"/>
                    <a:pt x="296" y="187"/>
                  </a:cubicBezTo>
                  <a:close/>
                  <a:moveTo>
                    <a:pt x="298" y="107"/>
                  </a:moveTo>
                  <a:cubicBezTo>
                    <a:pt x="298" y="107"/>
                    <a:pt x="298" y="104"/>
                    <a:pt x="296" y="101"/>
                  </a:cubicBezTo>
                  <a:cubicBezTo>
                    <a:pt x="291" y="96"/>
                    <a:pt x="293" y="109"/>
                    <a:pt x="298" y="107"/>
                  </a:cubicBezTo>
                  <a:close/>
                  <a:moveTo>
                    <a:pt x="772" y="96"/>
                  </a:moveTo>
                  <a:cubicBezTo>
                    <a:pt x="765" y="91"/>
                    <a:pt x="765" y="99"/>
                    <a:pt x="759" y="101"/>
                  </a:cubicBezTo>
                  <a:cubicBezTo>
                    <a:pt x="762" y="101"/>
                    <a:pt x="767" y="99"/>
                    <a:pt x="772" y="96"/>
                  </a:cubicBezTo>
                  <a:close/>
                  <a:moveTo>
                    <a:pt x="845" y="135"/>
                  </a:moveTo>
                  <a:cubicBezTo>
                    <a:pt x="842" y="132"/>
                    <a:pt x="842" y="132"/>
                    <a:pt x="840" y="135"/>
                  </a:cubicBezTo>
                  <a:cubicBezTo>
                    <a:pt x="840" y="140"/>
                    <a:pt x="842" y="135"/>
                    <a:pt x="845" y="135"/>
                  </a:cubicBezTo>
                  <a:close/>
                  <a:moveTo>
                    <a:pt x="759" y="75"/>
                  </a:moveTo>
                  <a:cubicBezTo>
                    <a:pt x="752" y="68"/>
                    <a:pt x="754" y="96"/>
                    <a:pt x="754" y="99"/>
                  </a:cubicBezTo>
                  <a:cubicBezTo>
                    <a:pt x="757" y="94"/>
                    <a:pt x="759" y="75"/>
                    <a:pt x="759" y="75"/>
                  </a:cubicBezTo>
                  <a:close/>
                  <a:moveTo>
                    <a:pt x="777" y="96"/>
                  </a:moveTo>
                  <a:cubicBezTo>
                    <a:pt x="777" y="99"/>
                    <a:pt x="762" y="101"/>
                    <a:pt x="765" y="104"/>
                  </a:cubicBezTo>
                  <a:cubicBezTo>
                    <a:pt x="765" y="107"/>
                    <a:pt x="775" y="101"/>
                    <a:pt x="775" y="107"/>
                  </a:cubicBezTo>
                  <a:cubicBezTo>
                    <a:pt x="775" y="112"/>
                    <a:pt x="777" y="117"/>
                    <a:pt x="767" y="117"/>
                  </a:cubicBezTo>
                  <a:cubicBezTo>
                    <a:pt x="759" y="117"/>
                    <a:pt x="759" y="125"/>
                    <a:pt x="762" y="127"/>
                  </a:cubicBezTo>
                  <a:cubicBezTo>
                    <a:pt x="765" y="130"/>
                    <a:pt x="780" y="135"/>
                    <a:pt x="783" y="135"/>
                  </a:cubicBezTo>
                  <a:cubicBezTo>
                    <a:pt x="785" y="138"/>
                    <a:pt x="783" y="138"/>
                    <a:pt x="783" y="138"/>
                  </a:cubicBezTo>
                  <a:cubicBezTo>
                    <a:pt x="785" y="140"/>
                    <a:pt x="793" y="140"/>
                    <a:pt x="793" y="138"/>
                  </a:cubicBezTo>
                  <a:cubicBezTo>
                    <a:pt x="793" y="132"/>
                    <a:pt x="788" y="138"/>
                    <a:pt x="788" y="132"/>
                  </a:cubicBezTo>
                  <a:cubicBezTo>
                    <a:pt x="788" y="127"/>
                    <a:pt x="798" y="127"/>
                    <a:pt x="793" y="122"/>
                  </a:cubicBezTo>
                  <a:cubicBezTo>
                    <a:pt x="796" y="122"/>
                    <a:pt x="816" y="117"/>
                    <a:pt x="816" y="120"/>
                  </a:cubicBezTo>
                  <a:cubicBezTo>
                    <a:pt x="816" y="120"/>
                    <a:pt x="809" y="122"/>
                    <a:pt x="809" y="125"/>
                  </a:cubicBezTo>
                  <a:cubicBezTo>
                    <a:pt x="814" y="122"/>
                    <a:pt x="816" y="122"/>
                    <a:pt x="819" y="122"/>
                  </a:cubicBezTo>
                  <a:cubicBezTo>
                    <a:pt x="814" y="127"/>
                    <a:pt x="814" y="127"/>
                    <a:pt x="814" y="127"/>
                  </a:cubicBezTo>
                  <a:cubicBezTo>
                    <a:pt x="816" y="127"/>
                    <a:pt x="821" y="130"/>
                    <a:pt x="821" y="130"/>
                  </a:cubicBezTo>
                  <a:cubicBezTo>
                    <a:pt x="821" y="127"/>
                    <a:pt x="827" y="120"/>
                    <a:pt x="827" y="120"/>
                  </a:cubicBezTo>
                  <a:cubicBezTo>
                    <a:pt x="827" y="112"/>
                    <a:pt x="806" y="107"/>
                    <a:pt x="806" y="101"/>
                  </a:cubicBezTo>
                  <a:cubicBezTo>
                    <a:pt x="803" y="91"/>
                    <a:pt x="829" y="70"/>
                    <a:pt x="798" y="81"/>
                  </a:cubicBezTo>
                  <a:cubicBezTo>
                    <a:pt x="796" y="81"/>
                    <a:pt x="788" y="75"/>
                    <a:pt x="788" y="68"/>
                  </a:cubicBezTo>
                  <a:cubicBezTo>
                    <a:pt x="788" y="65"/>
                    <a:pt x="798" y="60"/>
                    <a:pt x="788" y="60"/>
                  </a:cubicBezTo>
                  <a:cubicBezTo>
                    <a:pt x="783" y="60"/>
                    <a:pt x="757" y="78"/>
                    <a:pt x="765" y="83"/>
                  </a:cubicBezTo>
                  <a:cubicBezTo>
                    <a:pt x="767" y="86"/>
                    <a:pt x="775" y="70"/>
                    <a:pt x="775" y="70"/>
                  </a:cubicBezTo>
                  <a:cubicBezTo>
                    <a:pt x="780" y="68"/>
                    <a:pt x="775" y="83"/>
                    <a:pt x="775" y="83"/>
                  </a:cubicBezTo>
                  <a:cubicBezTo>
                    <a:pt x="780" y="83"/>
                    <a:pt x="783" y="75"/>
                    <a:pt x="785" y="75"/>
                  </a:cubicBezTo>
                  <a:cubicBezTo>
                    <a:pt x="785" y="75"/>
                    <a:pt x="798" y="88"/>
                    <a:pt x="798" y="86"/>
                  </a:cubicBezTo>
                  <a:cubicBezTo>
                    <a:pt x="798" y="109"/>
                    <a:pt x="790" y="83"/>
                    <a:pt x="788" y="83"/>
                  </a:cubicBezTo>
                  <a:cubicBezTo>
                    <a:pt x="785" y="86"/>
                    <a:pt x="788" y="88"/>
                    <a:pt x="785" y="88"/>
                  </a:cubicBezTo>
                  <a:cubicBezTo>
                    <a:pt x="785" y="88"/>
                    <a:pt x="788" y="81"/>
                    <a:pt x="785" y="81"/>
                  </a:cubicBezTo>
                  <a:cubicBezTo>
                    <a:pt x="780" y="78"/>
                    <a:pt x="780" y="88"/>
                    <a:pt x="783" y="91"/>
                  </a:cubicBezTo>
                  <a:cubicBezTo>
                    <a:pt x="780" y="88"/>
                    <a:pt x="762" y="81"/>
                    <a:pt x="762" y="88"/>
                  </a:cubicBezTo>
                  <a:cubicBezTo>
                    <a:pt x="762" y="94"/>
                    <a:pt x="775" y="91"/>
                    <a:pt x="777" y="96"/>
                  </a:cubicBezTo>
                  <a:close/>
                  <a:moveTo>
                    <a:pt x="834" y="171"/>
                  </a:moveTo>
                  <a:cubicBezTo>
                    <a:pt x="837" y="174"/>
                    <a:pt x="840" y="174"/>
                    <a:pt x="840" y="177"/>
                  </a:cubicBezTo>
                  <a:cubicBezTo>
                    <a:pt x="842" y="169"/>
                    <a:pt x="860" y="171"/>
                    <a:pt x="858" y="187"/>
                  </a:cubicBezTo>
                  <a:cubicBezTo>
                    <a:pt x="850" y="184"/>
                    <a:pt x="853" y="187"/>
                    <a:pt x="847" y="187"/>
                  </a:cubicBezTo>
                  <a:cubicBezTo>
                    <a:pt x="847" y="179"/>
                    <a:pt x="847" y="179"/>
                    <a:pt x="847" y="179"/>
                  </a:cubicBezTo>
                  <a:cubicBezTo>
                    <a:pt x="842" y="187"/>
                    <a:pt x="850" y="195"/>
                    <a:pt x="837" y="203"/>
                  </a:cubicBezTo>
                  <a:cubicBezTo>
                    <a:pt x="847" y="203"/>
                    <a:pt x="847" y="203"/>
                    <a:pt x="847" y="203"/>
                  </a:cubicBezTo>
                  <a:cubicBezTo>
                    <a:pt x="850" y="203"/>
                    <a:pt x="878" y="192"/>
                    <a:pt x="881" y="203"/>
                  </a:cubicBezTo>
                  <a:cubicBezTo>
                    <a:pt x="878" y="192"/>
                    <a:pt x="873" y="179"/>
                    <a:pt x="863" y="174"/>
                  </a:cubicBezTo>
                  <a:cubicBezTo>
                    <a:pt x="850" y="171"/>
                    <a:pt x="840" y="151"/>
                    <a:pt x="829" y="148"/>
                  </a:cubicBezTo>
                  <a:cubicBezTo>
                    <a:pt x="829" y="148"/>
                    <a:pt x="832" y="169"/>
                    <a:pt x="830" y="173"/>
                  </a:cubicBezTo>
                  <a:cubicBezTo>
                    <a:pt x="831" y="173"/>
                    <a:pt x="834" y="176"/>
                    <a:pt x="834" y="171"/>
                  </a:cubicBezTo>
                  <a:close/>
                  <a:moveTo>
                    <a:pt x="829" y="174"/>
                  </a:moveTo>
                  <a:cubicBezTo>
                    <a:pt x="829" y="174"/>
                    <a:pt x="830" y="174"/>
                    <a:pt x="830" y="173"/>
                  </a:cubicBezTo>
                  <a:cubicBezTo>
                    <a:pt x="829" y="173"/>
                    <a:pt x="829" y="174"/>
                    <a:pt x="829" y="174"/>
                  </a:cubicBezTo>
                  <a:close/>
                  <a:moveTo>
                    <a:pt x="585" y="188"/>
                  </a:moveTo>
                  <a:cubicBezTo>
                    <a:pt x="588" y="193"/>
                    <a:pt x="590" y="188"/>
                    <a:pt x="593" y="188"/>
                  </a:cubicBezTo>
                  <a:cubicBezTo>
                    <a:pt x="590" y="190"/>
                    <a:pt x="590" y="190"/>
                    <a:pt x="593" y="190"/>
                  </a:cubicBezTo>
                  <a:cubicBezTo>
                    <a:pt x="593" y="190"/>
                    <a:pt x="598" y="180"/>
                    <a:pt x="596" y="180"/>
                  </a:cubicBezTo>
                  <a:cubicBezTo>
                    <a:pt x="596" y="180"/>
                    <a:pt x="580" y="185"/>
                    <a:pt x="585" y="188"/>
                  </a:cubicBezTo>
                  <a:close/>
                  <a:moveTo>
                    <a:pt x="322" y="70"/>
                  </a:moveTo>
                  <a:cubicBezTo>
                    <a:pt x="316" y="78"/>
                    <a:pt x="322" y="75"/>
                    <a:pt x="322" y="75"/>
                  </a:cubicBezTo>
                  <a:cubicBezTo>
                    <a:pt x="322" y="75"/>
                    <a:pt x="327" y="65"/>
                    <a:pt x="322" y="70"/>
                  </a:cubicBezTo>
                  <a:close/>
                  <a:moveTo>
                    <a:pt x="560" y="109"/>
                  </a:moveTo>
                  <a:cubicBezTo>
                    <a:pt x="568" y="117"/>
                    <a:pt x="573" y="120"/>
                    <a:pt x="581" y="120"/>
                  </a:cubicBezTo>
                  <a:cubicBezTo>
                    <a:pt x="581" y="101"/>
                    <a:pt x="547" y="86"/>
                    <a:pt x="550" y="109"/>
                  </a:cubicBezTo>
                  <a:cubicBezTo>
                    <a:pt x="552" y="112"/>
                    <a:pt x="555" y="112"/>
                    <a:pt x="560" y="109"/>
                  </a:cubicBezTo>
                  <a:close/>
                  <a:moveTo>
                    <a:pt x="301" y="86"/>
                  </a:moveTo>
                  <a:cubicBezTo>
                    <a:pt x="301" y="86"/>
                    <a:pt x="311" y="88"/>
                    <a:pt x="306" y="83"/>
                  </a:cubicBezTo>
                  <a:cubicBezTo>
                    <a:pt x="306" y="83"/>
                    <a:pt x="301" y="83"/>
                    <a:pt x="301" y="81"/>
                  </a:cubicBezTo>
                  <a:cubicBezTo>
                    <a:pt x="296" y="83"/>
                    <a:pt x="298" y="86"/>
                    <a:pt x="301" y="86"/>
                  </a:cubicBezTo>
                  <a:close/>
                  <a:moveTo>
                    <a:pt x="757" y="101"/>
                  </a:moveTo>
                  <a:cubicBezTo>
                    <a:pt x="749" y="104"/>
                    <a:pt x="749" y="104"/>
                    <a:pt x="749" y="104"/>
                  </a:cubicBezTo>
                  <a:cubicBezTo>
                    <a:pt x="749" y="104"/>
                    <a:pt x="754" y="107"/>
                    <a:pt x="757" y="101"/>
                  </a:cubicBezTo>
                  <a:close/>
                  <a:moveTo>
                    <a:pt x="190" y="221"/>
                  </a:moveTo>
                  <a:cubicBezTo>
                    <a:pt x="187" y="221"/>
                    <a:pt x="190" y="226"/>
                    <a:pt x="190" y="226"/>
                  </a:cubicBezTo>
                  <a:cubicBezTo>
                    <a:pt x="192" y="226"/>
                    <a:pt x="195" y="223"/>
                    <a:pt x="190" y="221"/>
                  </a:cubicBezTo>
                  <a:close/>
                  <a:moveTo>
                    <a:pt x="158" y="229"/>
                  </a:moveTo>
                  <a:cubicBezTo>
                    <a:pt x="156" y="223"/>
                    <a:pt x="143" y="231"/>
                    <a:pt x="138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8" y="231"/>
                    <a:pt x="153" y="231"/>
                    <a:pt x="158" y="229"/>
                  </a:cubicBezTo>
                  <a:close/>
                  <a:moveTo>
                    <a:pt x="174" y="226"/>
                  </a:moveTo>
                  <a:cubicBezTo>
                    <a:pt x="179" y="226"/>
                    <a:pt x="184" y="229"/>
                    <a:pt x="184" y="223"/>
                  </a:cubicBezTo>
                  <a:cubicBezTo>
                    <a:pt x="184" y="216"/>
                    <a:pt x="158" y="226"/>
                    <a:pt x="161" y="229"/>
                  </a:cubicBezTo>
                  <a:cubicBezTo>
                    <a:pt x="164" y="229"/>
                    <a:pt x="171" y="226"/>
                    <a:pt x="174" y="226"/>
                  </a:cubicBezTo>
                  <a:close/>
                  <a:moveTo>
                    <a:pt x="197" y="226"/>
                  </a:moveTo>
                  <a:cubicBezTo>
                    <a:pt x="200" y="226"/>
                    <a:pt x="208" y="221"/>
                    <a:pt x="210" y="221"/>
                  </a:cubicBezTo>
                  <a:cubicBezTo>
                    <a:pt x="210" y="218"/>
                    <a:pt x="208" y="216"/>
                    <a:pt x="200" y="218"/>
                  </a:cubicBezTo>
                  <a:cubicBezTo>
                    <a:pt x="202" y="218"/>
                    <a:pt x="190" y="226"/>
                    <a:pt x="197" y="226"/>
                  </a:cubicBezTo>
                  <a:close/>
                  <a:moveTo>
                    <a:pt x="234" y="218"/>
                  </a:moveTo>
                  <a:cubicBezTo>
                    <a:pt x="236" y="216"/>
                    <a:pt x="223" y="216"/>
                    <a:pt x="223" y="216"/>
                  </a:cubicBezTo>
                  <a:cubicBezTo>
                    <a:pt x="223" y="216"/>
                    <a:pt x="213" y="216"/>
                    <a:pt x="215" y="221"/>
                  </a:cubicBezTo>
                  <a:cubicBezTo>
                    <a:pt x="221" y="223"/>
                    <a:pt x="228" y="218"/>
                    <a:pt x="234" y="218"/>
                  </a:cubicBezTo>
                  <a:close/>
                  <a:moveTo>
                    <a:pt x="972" y="618"/>
                  </a:moveTo>
                  <a:cubicBezTo>
                    <a:pt x="972" y="600"/>
                    <a:pt x="959" y="603"/>
                    <a:pt x="948" y="597"/>
                  </a:cubicBezTo>
                  <a:cubicBezTo>
                    <a:pt x="938" y="592"/>
                    <a:pt x="954" y="582"/>
                    <a:pt x="948" y="577"/>
                  </a:cubicBezTo>
                  <a:cubicBezTo>
                    <a:pt x="943" y="561"/>
                    <a:pt x="923" y="551"/>
                    <a:pt x="933" y="538"/>
                  </a:cubicBezTo>
                  <a:cubicBezTo>
                    <a:pt x="938" y="530"/>
                    <a:pt x="951" y="504"/>
                    <a:pt x="935" y="501"/>
                  </a:cubicBezTo>
                  <a:cubicBezTo>
                    <a:pt x="933" y="501"/>
                    <a:pt x="943" y="475"/>
                    <a:pt x="933" y="473"/>
                  </a:cubicBezTo>
                  <a:cubicBezTo>
                    <a:pt x="923" y="467"/>
                    <a:pt x="923" y="465"/>
                    <a:pt x="920" y="455"/>
                  </a:cubicBezTo>
                  <a:cubicBezTo>
                    <a:pt x="917" y="439"/>
                    <a:pt x="928" y="444"/>
                    <a:pt x="928" y="434"/>
                  </a:cubicBezTo>
                  <a:cubicBezTo>
                    <a:pt x="928" y="416"/>
                    <a:pt x="894" y="379"/>
                    <a:pt x="871" y="377"/>
                  </a:cubicBezTo>
                  <a:cubicBezTo>
                    <a:pt x="873" y="371"/>
                    <a:pt x="873" y="356"/>
                    <a:pt x="876" y="353"/>
                  </a:cubicBezTo>
                  <a:cubicBezTo>
                    <a:pt x="881" y="345"/>
                    <a:pt x="891" y="345"/>
                    <a:pt x="894" y="335"/>
                  </a:cubicBezTo>
                  <a:cubicBezTo>
                    <a:pt x="899" y="317"/>
                    <a:pt x="904" y="301"/>
                    <a:pt x="894" y="286"/>
                  </a:cubicBezTo>
                  <a:cubicBezTo>
                    <a:pt x="884" y="268"/>
                    <a:pt x="891" y="239"/>
                    <a:pt x="873" y="229"/>
                  </a:cubicBezTo>
                  <a:cubicBezTo>
                    <a:pt x="873" y="226"/>
                    <a:pt x="881" y="223"/>
                    <a:pt x="878" y="221"/>
                  </a:cubicBezTo>
                  <a:cubicBezTo>
                    <a:pt x="876" y="218"/>
                    <a:pt x="863" y="223"/>
                    <a:pt x="853" y="221"/>
                  </a:cubicBezTo>
                  <a:cubicBezTo>
                    <a:pt x="850" y="221"/>
                    <a:pt x="842" y="216"/>
                    <a:pt x="840" y="213"/>
                  </a:cubicBezTo>
                  <a:cubicBezTo>
                    <a:pt x="837" y="210"/>
                    <a:pt x="829" y="208"/>
                    <a:pt x="834" y="200"/>
                  </a:cubicBezTo>
                  <a:cubicBezTo>
                    <a:pt x="845" y="190"/>
                    <a:pt x="834" y="195"/>
                    <a:pt x="834" y="184"/>
                  </a:cubicBezTo>
                  <a:cubicBezTo>
                    <a:pt x="834" y="174"/>
                    <a:pt x="824" y="182"/>
                    <a:pt x="827" y="166"/>
                  </a:cubicBezTo>
                  <a:cubicBezTo>
                    <a:pt x="829" y="161"/>
                    <a:pt x="821" y="161"/>
                    <a:pt x="821" y="153"/>
                  </a:cubicBezTo>
                  <a:cubicBezTo>
                    <a:pt x="821" y="148"/>
                    <a:pt x="796" y="166"/>
                    <a:pt x="796" y="166"/>
                  </a:cubicBezTo>
                  <a:cubicBezTo>
                    <a:pt x="796" y="166"/>
                    <a:pt x="788" y="153"/>
                    <a:pt x="788" y="151"/>
                  </a:cubicBezTo>
                  <a:cubicBezTo>
                    <a:pt x="788" y="151"/>
                    <a:pt x="759" y="138"/>
                    <a:pt x="757" y="132"/>
                  </a:cubicBezTo>
                  <a:cubicBezTo>
                    <a:pt x="757" y="127"/>
                    <a:pt x="749" y="109"/>
                    <a:pt x="749" y="107"/>
                  </a:cubicBezTo>
                  <a:cubicBezTo>
                    <a:pt x="746" y="112"/>
                    <a:pt x="736" y="112"/>
                    <a:pt x="736" y="120"/>
                  </a:cubicBezTo>
                  <a:cubicBezTo>
                    <a:pt x="739" y="130"/>
                    <a:pt x="723" y="120"/>
                    <a:pt x="726" y="120"/>
                  </a:cubicBezTo>
                  <a:cubicBezTo>
                    <a:pt x="720" y="122"/>
                    <a:pt x="713" y="117"/>
                    <a:pt x="708" y="125"/>
                  </a:cubicBezTo>
                  <a:cubicBezTo>
                    <a:pt x="697" y="120"/>
                    <a:pt x="692" y="143"/>
                    <a:pt x="695" y="143"/>
                  </a:cubicBezTo>
                  <a:cubicBezTo>
                    <a:pt x="676" y="143"/>
                    <a:pt x="695" y="130"/>
                    <a:pt x="689" y="130"/>
                  </a:cubicBezTo>
                  <a:cubicBezTo>
                    <a:pt x="687" y="127"/>
                    <a:pt x="702" y="120"/>
                    <a:pt x="708" y="120"/>
                  </a:cubicBezTo>
                  <a:cubicBezTo>
                    <a:pt x="705" y="120"/>
                    <a:pt x="718" y="112"/>
                    <a:pt x="718" y="112"/>
                  </a:cubicBezTo>
                  <a:cubicBezTo>
                    <a:pt x="726" y="112"/>
                    <a:pt x="741" y="117"/>
                    <a:pt x="744" y="107"/>
                  </a:cubicBezTo>
                  <a:cubicBezTo>
                    <a:pt x="741" y="112"/>
                    <a:pt x="726" y="109"/>
                    <a:pt x="715" y="107"/>
                  </a:cubicBezTo>
                  <a:cubicBezTo>
                    <a:pt x="708" y="107"/>
                    <a:pt x="697" y="96"/>
                    <a:pt x="697" y="112"/>
                  </a:cubicBezTo>
                  <a:cubicBezTo>
                    <a:pt x="697" y="120"/>
                    <a:pt x="682" y="122"/>
                    <a:pt x="676" y="127"/>
                  </a:cubicBezTo>
                  <a:cubicBezTo>
                    <a:pt x="669" y="140"/>
                    <a:pt x="664" y="158"/>
                    <a:pt x="656" y="158"/>
                  </a:cubicBezTo>
                  <a:cubicBezTo>
                    <a:pt x="648" y="158"/>
                    <a:pt x="640" y="164"/>
                    <a:pt x="632" y="164"/>
                  </a:cubicBezTo>
                  <a:cubicBezTo>
                    <a:pt x="625" y="164"/>
                    <a:pt x="622" y="158"/>
                    <a:pt x="617" y="161"/>
                  </a:cubicBezTo>
                  <a:cubicBezTo>
                    <a:pt x="614" y="161"/>
                    <a:pt x="594" y="177"/>
                    <a:pt x="596" y="179"/>
                  </a:cubicBezTo>
                  <a:cubicBezTo>
                    <a:pt x="604" y="182"/>
                    <a:pt x="607" y="171"/>
                    <a:pt x="612" y="171"/>
                  </a:cubicBezTo>
                  <a:cubicBezTo>
                    <a:pt x="609" y="171"/>
                    <a:pt x="596" y="190"/>
                    <a:pt x="596" y="192"/>
                  </a:cubicBezTo>
                  <a:cubicBezTo>
                    <a:pt x="594" y="208"/>
                    <a:pt x="594" y="200"/>
                    <a:pt x="586" y="200"/>
                  </a:cubicBezTo>
                  <a:cubicBezTo>
                    <a:pt x="575" y="200"/>
                    <a:pt x="575" y="200"/>
                    <a:pt x="575" y="200"/>
                  </a:cubicBezTo>
                  <a:cubicBezTo>
                    <a:pt x="578" y="200"/>
                    <a:pt x="570" y="187"/>
                    <a:pt x="568" y="184"/>
                  </a:cubicBezTo>
                  <a:cubicBezTo>
                    <a:pt x="565" y="184"/>
                    <a:pt x="550" y="184"/>
                    <a:pt x="547" y="187"/>
                  </a:cubicBezTo>
                  <a:cubicBezTo>
                    <a:pt x="537" y="195"/>
                    <a:pt x="531" y="192"/>
                    <a:pt x="547" y="203"/>
                  </a:cubicBezTo>
                  <a:cubicBezTo>
                    <a:pt x="534" y="195"/>
                    <a:pt x="521" y="221"/>
                    <a:pt x="511" y="221"/>
                  </a:cubicBezTo>
                  <a:cubicBezTo>
                    <a:pt x="506" y="221"/>
                    <a:pt x="534" y="200"/>
                    <a:pt x="534" y="200"/>
                  </a:cubicBezTo>
                  <a:cubicBezTo>
                    <a:pt x="534" y="187"/>
                    <a:pt x="531" y="190"/>
                    <a:pt x="524" y="179"/>
                  </a:cubicBezTo>
                  <a:cubicBezTo>
                    <a:pt x="524" y="179"/>
                    <a:pt x="547" y="161"/>
                    <a:pt x="550" y="161"/>
                  </a:cubicBezTo>
                  <a:cubicBezTo>
                    <a:pt x="563" y="153"/>
                    <a:pt x="555" y="148"/>
                    <a:pt x="555" y="140"/>
                  </a:cubicBezTo>
                  <a:cubicBezTo>
                    <a:pt x="555" y="122"/>
                    <a:pt x="560" y="132"/>
                    <a:pt x="563" y="122"/>
                  </a:cubicBezTo>
                  <a:cubicBezTo>
                    <a:pt x="565" y="117"/>
                    <a:pt x="550" y="125"/>
                    <a:pt x="547" y="125"/>
                  </a:cubicBezTo>
                  <a:cubicBezTo>
                    <a:pt x="547" y="125"/>
                    <a:pt x="542" y="120"/>
                    <a:pt x="531" y="130"/>
                  </a:cubicBezTo>
                  <a:cubicBezTo>
                    <a:pt x="521" y="138"/>
                    <a:pt x="521" y="130"/>
                    <a:pt x="508" y="125"/>
                  </a:cubicBezTo>
                  <a:cubicBezTo>
                    <a:pt x="503" y="120"/>
                    <a:pt x="493" y="117"/>
                    <a:pt x="485" y="112"/>
                  </a:cubicBezTo>
                  <a:cubicBezTo>
                    <a:pt x="469" y="107"/>
                    <a:pt x="474" y="130"/>
                    <a:pt x="464" y="130"/>
                  </a:cubicBezTo>
                  <a:cubicBezTo>
                    <a:pt x="467" y="109"/>
                    <a:pt x="467" y="109"/>
                    <a:pt x="467" y="109"/>
                  </a:cubicBezTo>
                  <a:cubicBezTo>
                    <a:pt x="467" y="99"/>
                    <a:pt x="443" y="109"/>
                    <a:pt x="438" y="107"/>
                  </a:cubicBezTo>
                  <a:cubicBezTo>
                    <a:pt x="446" y="109"/>
                    <a:pt x="459" y="78"/>
                    <a:pt x="449" y="68"/>
                  </a:cubicBezTo>
                  <a:cubicBezTo>
                    <a:pt x="456" y="75"/>
                    <a:pt x="449" y="57"/>
                    <a:pt x="449" y="57"/>
                  </a:cubicBezTo>
                  <a:cubicBezTo>
                    <a:pt x="449" y="44"/>
                    <a:pt x="441" y="55"/>
                    <a:pt x="438" y="55"/>
                  </a:cubicBezTo>
                  <a:cubicBezTo>
                    <a:pt x="428" y="57"/>
                    <a:pt x="415" y="39"/>
                    <a:pt x="410" y="39"/>
                  </a:cubicBezTo>
                  <a:cubicBezTo>
                    <a:pt x="410" y="36"/>
                    <a:pt x="397" y="47"/>
                    <a:pt x="397" y="47"/>
                  </a:cubicBezTo>
                  <a:cubicBezTo>
                    <a:pt x="394" y="31"/>
                    <a:pt x="392" y="42"/>
                    <a:pt x="384" y="47"/>
                  </a:cubicBezTo>
                  <a:cubicBezTo>
                    <a:pt x="373" y="49"/>
                    <a:pt x="376" y="36"/>
                    <a:pt x="371" y="36"/>
                  </a:cubicBezTo>
                  <a:cubicBezTo>
                    <a:pt x="355" y="31"/>
                    <a:pt x="342" y="26"/>
                    <a:pt x="327" y="29"/>
                  </a:cubicBezTo>
                  <a:cubicBezTo>
                    <a:pt x="319" y="29"/>
                    <a:pt x="319" y="21"/>
                    <a:pt x="314" y="31"/>
                  </a:cubicBezTo>
                  <a:cubicBezTo>
                    <a:pt x="311" y="39"/>
                    <a:pt x="324" y="55"/>
                    <a:pt x="322" y="57"/>
                  </a:cubicBezTo>
                  <a:cubicBezTo>
                    <a:pt x="322" y="55"/>
                    <a:pt x="332" y="83"/>
                    <a:pt x="332" y="83"/>
                  </a:cubicBezTo>
                  <a:cubicBezTo>
                    <a:pt x="332" y="83"/>
                    <a:pt x="350" y="88"/>
                    <a:pt x="348" y="94"/>
                  </a:cubicBezTo>
                  <a:cubicBezTo>
                    <a:pt x="342" y="99"/>
                    <a:pt x="329" y="91"/>
                    <a:pt x="329" y="101"/>
                  </a:cubicBezTo>
                  <a:cubicBezTo>
                    <a:pt x="332" y="112"/>
                    <a:pt x="348" y="99"/>
                    <a:pt x="348" y="99"/>
                  </a:cubicBezTo>
                  <a:cubicBezTo>
                    <a:pt x="348" y="99"/>
                    <a:pt x="342" y="109"/>
                    <a:pt x="337" y="117"/>
                  </a:cubicBezTo>
                  <a:cubicBezTo>
                    <a:pt x="337" y="117"/>
                    <a:pt x="309" y="112"/>
                    <a:pt x="314" y="120"/>
                  </a:cubicBezTo>
                  <a:cubicBezTo>
                    <a:pt x="316" y="120"/>
                    <a:pt x="316" y="122"/>
                    <a:pt x="316" y="122"/>
                  </a:cubicBezTo>
                  <a:cubicBezTo>
                    <a:pt x="283" y="135"/>
                    <a:pt x="342" y="143"/>
                    <a:pt x="342" y="132"/>
                  </a:cubicBezTo>
                  <a:cubicBezTo>
                    <a:pt x="342" y="143"/>
                    <a:pt x="324" y="140"/>
                    <a:pt x="332" y="158"/>
                  </a:cubicBezTo>
                  <a:cubicBezTo>
                    <a:pt x="332" y="161"/>
                    <a:pt x="340" y="164"/>
                    <a:pt x="342" y="169"/>
                  </a:cubicBezTo>
                  <a:cubicBezTo>
                    <a:pt x="353" y="182"/>
                    <a:pt x="337" y="174"/>
                    <a:pt x="332" y="179"/>
                  </a:cubicBezTo>
                  <a:cubicBezTo>
                    <a:pt x="329" y="182"/>
                    <a:pt x="335" y="187"/>
                    <a:pt x="337" y="190"/>
                  </a:cubicBezTo>
                  <a:cubicBezTo>
                    <a:pt x="340" y="210"/>
                    <a:pt x="358" y="200"/>
                    <a:pt x="371" y="203"/>
                  </a:cubicBezTo>
                  <a:cubicBezTo>
                    <a:pt x="381" y="205"/>
                    <a:pt x="386" y="213"/>
                    <a:pt x="392" y="223"/>
                  </a:cubicBezTo>
                  <a:cubicBezTo>
                    <a:pt x="397" y="234"/>
                    <a:pt x="412" y="265"/>
                    <a:pt x="428" y="262"/>
                  </a:cubicBezTo>
                  <a:cubicBezTo>
                    <a:pt x="405" y="265"/>
                    <a:pt x="392" y="242"/>
                    <a:pt x="384" y="221"/>
                  </a:cubicBezTo>
                  <a:cubicBezTo>
                    <a:pt x="376" y="192"/>
                    <a:pt x="350" y="221"/>
                    <a:pt x="332" y="213"/>
                  </a:cubicBezTo>
                  <a:cubicBezTo>
                    <a:pt x="309" y="203"/>
                    <a:pt x="314" y="200"/>
                    <a:pt x="298" y="226"/>
                  </a:cubicBezTo>
                  <a:cubicBezTo>
                    <a:pt x="291" y="242"/>
                    <a:pt x="311" y="255"/>
                    <a:pt x="306" y="262"/>
                  </a:cubicBezTo>
                  <a:cubicBezTo>
                    <a:pt x="306" y="265"/>
                    <a:pt x="293" y="286"/>
                    <a:pt x="296" y="286"/>
                  </a:cubicBezTo>
                  <a:cubicBezTo>
                    <a:pt x="291" y="286"/>
                    <a:pt x="296" y="268"/>
                    <a:pt x="296" y="268"/>
                  </a:cubicBezTo>
                  <a:cubicBezTo>
                    <a:pt x="298" y="257"/>
                    <a:pt x="296" y="260"/>
                    <a:pt x="285" y="257"/>
                  </a:cubicBezTo>
                  <a:cubicBezTo>
                    <a:pt x="280" y="255"/>
                    <a:pt x="278" y="239"/>
                    <a:pt x="272" y="255"/>
                  </a:cubicBezTo>
                  <a:cubicBezTo>
                    <a:pt x="267" y="265"/>
                    <a:pt x="272" y="262"/>
                    <a:pt x="278" y="262"/>
                  </a:cubicBezTo>
                  <a:cubicBezTo>
                    <a:pt x="280" y="262"/>
                    <a:pt x="275" y="281"/>
                    <a:pt x="275" y="281"/>
                  </a:cubicBezTo>
                  <a:cubicBezTo>
                    <a:pt x="270" y="291"/>
                    <a:pt x="265" y="275"/>
                    <a:pt x="257" y="273"/>
                  </a:cubicBezTo>
                  <a:cubicBezTo>
                    <a:pt x="254" y="273"/>
                    <a:pt x="244" y="270"/>
                    <a:pt x="257" y="265"/>
                  </a:cubicBezTo>
                  <a:cubicBezTo>
                    <a:pt x="272" y="257"/>
                    <a:pt x="247" y="229"/>
                    <a:pt x="239" y="229"/>
                  </a:cubicBezTo>
                  <a:cubicBezTo>
                    <a:pt x="226" y="226"/>
                    <a:pt x="210" y="234"/>
                    <a:pt x="197" y="234"/>
                  </a:cubicBezTo>
                  <a:cubicBezTo>
                    <a:pt x="192" y="234"/>
                    <a:pt x="184" y="231"/>
                    <a:pt x="174" y="231"/>
                  </a:cubicBezTo>
                  <a:cubicBezTo>
                    <a:pt x="164" y="231"/>
                    <a:pt x="151" y="249"/>
                    <a:pt x="156" y="257"/>
                  </a:cubicBezTo>
                  <a:cubicBezTo>
                    <a:pt x="153" y="257"/>
                    <a:pt x="156" y="260"/>
                    <a:pt x="153" y="262"/>
                  </a:cubicBezTo>
                  <a:cubicBezTo>
                    <a:pt x="148" y="257"/>
                    <a:pt x="151" y="260"/>
                    <a:pt x="146" y="257"/>
                  </a:cubicBezTo>
                  <a:cubicBezTo>
                    <a:pt x="148" y="268"/>
                    <a:pt x="146" y="281"/>
                    <a:pt x="143" y="291"/>
                  </a:cubicBezTo>
                  <a:cubicBezTo>
                    <a:pt x="169" y="294"/>
                    <a:pt x="161" y="296"/>
                    <a:pt x="164" y="314"/>
                  </a:cubicBezTo>
                  <a:cubicBezTo>
                    <a:pt x="164" y="322"/>
                    <a:pt x="158" y="335"/>
                    <a:pt x="158" y="343"/>
                  </a:cubicBezTo>
                  <a:cubicBezTo>
                    <a:pt x="161" y="353"/>
                    <a:pt x="153" y="366"/>
                    <a:pt x="148" y="374"/>
                  </a:cubicBezTo>
                  <a:cubicBezTo>
                    <a:pt x="140" y="384"/>
                    <a:pt x="148" y="405"/>
                    <a:pt x="135" y="410"/>
                  </a:cubicBezTo>
                  <a:cubicBezTo>
                    <a:pt x="127" y="413"/>
                    <a:pt x="96" y="395"/>
                    <a:pt x="109" y="418"/>
                  </a:cubicBezTo>
                  <a:cubicBezTo>
                    <a:pt x="86" y="429"/>
                    <a:pt x="122" y="455"/>
                    <a:pt x="130" y="436"/>
                  </a:cubicBezTo>
                  <a:cubicBezTo>
                    <a:pt x="146" y="452"/>
                    <a:pt x="127" y="467"/>
                    <a:pt x="140" y="475"/>
                  </a:cubicBezTo>
                  <a:cubicBezTo>
                    <a:pt x="135" y="478"/>
                    <a:pt x="117" y="496"/>
                    <a:pt x="117" y="496"/>
                  </a:cubicBezTo>
                  <a:cubicBezTo>
                    <a:pt x="107" y="496"/>
                    <a:pt x="102" y="501"/>
                    <a:pt x="96" y="509"/>
                  </a:cubicBezTo>
                  <a:cubicBezTo>
                    <a:pt x="117" y="509"/>
                    <a:pt x="107" y="535"/>
                    <a:pt x="102" y="532"/>
                  </a:cubicBezTo>
                  <a:cubicBezTo>
                    <a:pt x="89" y="522"/>
                    <a:pt x="78" y="540"/>
                    <a:pt x="68" y="538"/>
                  </a:cubicBezTo>
                  <a:cubicBezTo>
                    <a:pt x="68" y="543"/>
                    <a:pt x="68" y="543"/>
                    <a:pt x="68" y="543"/>
                  </a:cubicBezTo>
                  <a:cubicBezTo>
                    <a:pt x="60" y="538"/>
                    <a:pt x="45" y="532"/>
                    <a:pt x="34" y="532"/>
                  </a:cubicBezTo>
                  <a:cubicBezTo>
                    <a:pt x="37" y="535"/>
                    <a:pt x="37" y="540"/>
                    <a:pt x="39" y="543"/>
                  </a:cubicBezTo>
                  <a:cubicBezTo>
                    <a:pt x="32" y="538"/>
                    <a:pt x="26" y="540"/>
                    <a:pt x="19" y="540"/>
                  </a:cubicBezTo>
                  <a:cubicBezTo>
                    <a:pt x="19" y="540"/>
                    <a:pt x="26" y="566"/>
                    <a:pt x="26" y="561"/>
                  </a:cubicBezTo>
                  <a:cubicBezTo>
                    <a:pt x="26" y="571"/>
                    <a:pt x="32" y="582"/>
                    <a:pt x="37" y="590"/>
                  </a:cubicBezTo>
                  <a:cubicBezTo>
                    <a:pt x="42" y="597"/>
                    <a:pt x="42" y="610"/>
                    <a:pt x="42" y="621"/>
                  </a:cubicBezTo>
                  <a:cubicBezTo>
                    <a:pt x="42" y="634"/>
                    <a:pt x="21" y="636"/>
                    <a:pt x="26" y="657"/>
                  </a:cubicBezTo>
                  <a:cubicBezTo>
                    <a:pt x="34" y="655"/>
                    <a:pt x="34" y="655"/>
                    <a:pt x="34" y="655"/>
                  </a:cubicBezTo>
                  <a:cubicBezTo>
                    <a:pt x="32" y="667"/>
                    <a:pt x="16" y="665"/>
                    <a:pt x="13" y="678"/>
                  </a:cubicBezTo>
                  <a:cubicBezTo>
                    <a:pt x="11" y="675"/>
                    <a:pt x="11" y="673"/>
                    <a:pt x="8" y="670"/>
                  </a:cubicBezTo>
                  <a:cubicBezTo>
                    <a:pt x="0" y="673"/>
                    <a:pt x="0" y="680"/>
                    <a:pt x="3" y="686"/>
                  </a:cubicBezTo>
                  <a:cubicBezTo>
                    <a:pt x="21" y="680"/>
                    <a:pt x="21" y="699"/>
                    <a:pt x="24" y="709"/>
                  </a:cubicBezTo>
                  <a:cubicBezTo>
                    <a:pt x="19" y="709"/>
                    <a:pt x="16" y="712"/>
                    <a:pt x="11" y="717"/>
                  </a:cubicBezTo>
                  <a:cubicBezTo>
                    <a:pt x="13" y="727"/>
                    <a:pt x="29" y="748"/>
                    <a:pt x="39" y="751"/>
                  </a:cubicBezTo>
                  <a:cubicBezTo>
                    <a:pt x="37" y="753"/>
                    <a:pt x="29" y="758"/>
                    <a:pt x="29" y="761"/>
                  </a:cubicBezTo>
                  <a:cubicBezTo>
                    <a:pt x="29" y="777"/>
                    <a:pt x="39" y="766"/>
                    <a:pt x="45" y="774"/>
                  </a:cubicBezTo>
                  <a:cubicBezTo>
                    <a:pt x="47" y="777"/>
                    <a:pt x="55" y="797"/>
                    <a:pt x="52" y="802"/>
                  </a:cubicBezTo>
                  <a:cubicBezTo>
                    <a:pt x="47" y="805"/>
                    <a:pt x="34" y="808"/>
                    <a:pt x="29" y="815"/>
                  </a:cubicBezTo>
                  <a:cubicBezTo>
                    <a:pt x="24" y="821"/>
                    <a:pt x="21" y="834"/>
                    <a:pt x="21" y="841"/>
                  </a:cubicBezTo>
                  <a:cubicBezTo>
                    <a:pt x="21" y="860"/>
                    <a:pt x="32" y="886"/>
                    <a:pt x="45" y="883"/>
                  </a:cubicBezTo>
                  <a:cubicBezTo>
                    <a:pt x="47" y="896"/>
                    <a:pt x="63" y="886"/>
                    <a:pt x="60" y="906"/>
                  </a:cubicBezTo>
                  <a:cubicBezTo>
                    <a:pt x="57" y="909"/>
                    <a:pt x="45" y="922"/>
                    <a:pt x="42" y="925"/>
                  </a:cubicBezTo>
                  <a:cubicBezTo>
                    <a:pt x="37" y="927"/>
                    <a:pt x="39" y="935"/>
                    <a:pt x="39" y="940"/>
                  </a:cubicBezTo>
                  <a:cubicBezTo>
                    <a:pt x="37" y="953"/>
                    <a:pt x="47" y="945"/>
                    <a:pt x="60" y="956"/>
                  </a:cubicBezTo>
                  <a:cubicBezTo>
                    <a:pt x="63" y="958"/>
                    <a:pt x="63" y="966"/>
                    <a:pt x="57" y="969"/>
                  </a:cubicBezTo>
                  <a:cubicBezTo>
                    <a:pt x="60" y="966"/>
                    <a:pt x="76" y="995"/>
                    <a:pt x="76" y="992"/>
                  </a:cubicBezTo>
                  <a:cubicBezTo>
                    <a:pt x="78" y="997"/>
                    <a:pt x="73" y="1000"/>
                    <a:pt x="81" y="1002"/>
                  </a:cubicBezTo>
                  <a:cubicBezTo>
                    <a:pt x="89" y="1002"/>
                    <a:pt x="94" y="1002"/>
                    <a:pt x="89" y="995"/>
                  </a:cubicBezTo>
                  <a:cubicBezTo>
                    <a:pt x="96" y="995"/>
                    <a:pt x="109" y="997"/>
                    <a:pt x="109" y="1002"/>
                  </a:cubicBezTo>
                  <a:cubicBezTo>
                    <a:pt x="112" y="1021"/>
                    <a:pt x="114" y="1005"/>
                    <a:pt x="120" y="1005"/>
                  </a:cubicBezTo>
                  <a:cubicBezTo>
                    <a:pt x="120" y="1005"/>
                    <a:pt x="135" y="1013"/>
                    <a:pt x="140" y="1013"/>
                  </a:cubicBezTo>
                  <a:cubicBezTo>
                    <a:pt x="143" y="1013"/>
                    <a:pt x="143" y="1010"/>
                    <a:pt x="151" y="1008"/>
                  </a:cubicBezTo>
                  <a:cubicBezTo>
                    <a:pt x="151" y="1008"/>
                    <a:pt x="146" y="1005"/>
                    <a:pt x="153" y="1005"/>
                  </a:cubicBezTo>
                  <a:cubicBezTo>
                    <a:pt x="156" y="1005"/>
                    <a:pt x="158" y="1008"/>
                    <a:pt x="161" y="1008"/>
                  </a:cubicBezTo>
                  <a:cubicBezTo>
                    <a:pt x="156" y="1008"/>
                    <a:pt x="166" y="1021"/>
                    <a:pt x="169" y="1021"/>
                  </a:cubicBezTo>
                  <a:cubicBezTo>
                    <a:pt x="174" y="1023"/>
                    <a:pt x="200" y="1036"/>
                    <a:pt x="202" y="1031"/>
                  </a:cubicBezTo>
                  <a:cubicBezTo>
                    <a:pt x="210" y="1023"/>
                    <a:pt x="234" y="1041"/>
                    <a:pt x="241" y="1044"/>
                  </a:cubicBezTo>
                  <a:cubicBezTo>
                    <a:pt x="231" y="1049"/>
                    <a:pt x="234" y="1065"/>
                    <a:pt x="228" y="1073"/>
                  </a:cubicBezTo>
                  <a:cubicBezTo>
                    <a:pt x="223" y="1078"/>
                    <a:pt x="210" y="1075"/>
                    <a:pt x="208" y="1086"/>
                  </a:cubicBezTo>
                  <a:cubicBezTo>
                    <a:pt x="195" y="1104"/>
                    <a:pt x="195" y="1104"/>
                    <a:pt x="195" y="1104"/>
                  </a:cubicBezTo>
                  <a:cubicBezTo>
                    <a:pt x="182" y="1143"/>
                    <a:pt x="182" y="1143"/>
                    <a:pt x="182" y="1143"/>
                  </a:cubicBezTo>
                  <a:cubicBezTo>
                    <a:pt x="184" y="1150"/>
                    <a:pt x="179" y="1161"/>
                    <a:pt x="171" y="1169"/>
                  </a:cubicBezTo>
                  <a:cubicBezTo>
                    <a:pt x="166" y="1176"/>
                    <a:pt x="166" y="1208"/>
                    <a:pt x="164" y="1213"/>
                  </a:cubicBezTo>
                  <a:cubicBezTo>
                    <a:pt x="156" y="1234"/>
                    <a:pt x="151" y="1262"/>
                    <a:pt x="161" y="1278"/>
                  </a:cubicBezTo>
                  <a:cubicBezTo>
                    <a:pt x="164" y="1278"/>
                    <a:pt x="169" y="1280"/>
                    <a:pt x="171" y="1280"/>
                  </a:cubicBezTo>
                  <a:cubicBezTo>
                    <a:pt x="169" y="1280"/>
                    <a:pt x="166" y="1280"/>
                    <a:pt x="166" y="1283"/>
                  </a:cubicBezTo>
                  <a:cubicBezTo>
                    <a:pt x="174" y="1291"/>
                    <a:pt x="187" y="1275"/>
                    <a:pt x="213" y="1285"/>
                  </a:cubicBezTo>
                  <a:cubicBezTo>
                    <a:pt x="223" y="1291"/>
                    <a:pt x="228" y="1275"/>
                    <a:pt x="241" y="1278"/>
                  </a:cubicBezTo>
                  <a:cubicBezTo>
                    <a:pt x="249" y="1278"/>
                    <a:pt x="252" y="1288"/>
                    <a:pt x="267" y="1283"/>
                  </a:cubicBezTo>
                  <a:cubicBezTo>
                    <a:pt x="267" y="1275"/>
                    <a:pt x="272" y="1273"/>
                    <a:pt x="275" y="1280"/>
                  </a:cubicBezTo>
                  <a:cubicBezTo>
                    <a:pt x="293" y="1267"/>
                    <a:pt x="270" y="1273"/>
                    <a:pt x="267" y="1270"/>
                  </a:cubicBezTo>
                  <a:cubicBezTo>
                    <a:pt x="262" y="1267"/>
                    <a:pt x="257" y="1273"/>
                    <a:pt x="257" y="1265"/>
                  </a:cubicBezTo>
                  <a:cubicBezTo>
                    <a:pt x="254" y="1254"/>
                    <a:pt x="270" y="1249"/>
                    <a:pt x="275" y="1247"/>
                  </a:cubicBezTo>
                  <a:cubicBezTo>
                    <a:pt x="275" y="1247"/>
                    <a:pt x="280" y="1244"/>
                    <a:pt x="283" y="1249"/>
                  </a:cubicBezTo>
                  <a:cubicBezTo>
                    <a:pt x="291" y="1244"/>
                    <a:pt x="293" y="1257"/>
                    <a:pt x="298" y="1267"/>
                  </a:cubicBezTo>
                  <a:cubicBezTo>
                    <a:pt x="301" y="1265"/>
                    <a:pt x="301" y="1257"/>
                    <a:pt x="301" y="1254"/>
                  </a:cubicBezTo>
                  <a:cubicBezTo>
                    <a:pt x="306" y="1262"/>
                    <a:pt x="309" y="1270"/>
                    <a:pt x="314" y="1273"/>
                  </a:cubicBezTo>
                  <a:cubicBezTo>
                    <a:pt x="316" y="1273"/>
                    <a:pt x="327" y="1265"/>
                    <a:pt x="335" y="1267"/>
                  </a:cubicBezTo>
                  <a:cubicBezTo>
                    <a:pt x="342" y="1270"/>
                    <a:pt x="353" y="1273"/>
                    <a:pt x="360" y="1275"/>
                  </a:cubicBezTo>
                  <a:cubicBezTo>
                    <a:pt x="379" y="1280"/>
                    <a:pt x="381" y="1291"/>
                    <a:pt x="402" y="1293"/>
                  </a:cubicBezTo>
                  <a:cubicBezTo>
                    <a:pt x="412" y="1293"/>
                    <a:pt x="407" y="1280"/>
                    <a:pt x="417" y="1285"/>
                  </a:cubicBezTo>
                  <a:cubicBezTo>
                    <a:pt x="420" y="1285"/>
                    <a:pt x="433" y="1296"/>
                    <a:pt x="441" y="1304"/>
                  </a:cubicBezTo>
                  <a:cubicBezTo>
                    <a:pt x="449" y="1311"/>
                    <a:pt x="446" y="1311"/>
                    <a:pt x="451" y="1324"/>
                  </a:cubicBezTo>
                  <a:cubicBezTo>
                    <a:pt x="451" y="1322"/>
                    <a:pt x="459" y="1317"/>
                    <a:pt x="461" y="1319"/>
                  </a:cubicBezTo>
                  <a:cubicBezTo>
                    <a:pt x="469" y="1322"/>
                    <a:pt x="459" y="1335"/>
                    <a:pt x="459" y="1337"/>
                  </a:cubicBezTo>
                  <a:cubicBezTo>
                    <a:pt x="469" y="1335"/>
                    <a:pt x="493" y="1324"/>
                    <a:pt x="495" y="1311"/>
                  </a:cubicBezTo>
                  <a:cubicBezTo>
                    <a:pt x="495" y="1299"/>
                    <a:pt x="485" y="1291"/>
                    <a:pt x="495" y="1286"/>
                  </a:cubicBezTo>
                  <a:cubicBezTo>
                    <a:pt x="493" y="1288"/>
                    <a:pt x="498" y="1303"/>
                    <a:pt x="503" y="1291"/>
                  </a:cubicBezTo>
                  <a:cubicBezTo>
                    <a:pt x="508" y="1285"/>
                    <a:pt x="542" y="1293"/>
                    <a:pt x="539" y="1293"/>
                  </a:cubicBezTo>
                  <a:cubicBezTo>
                    <a:pt x="544" y="1296"/>
                    <a:pt x="542" y="1298"/>
                    <a:pt x="539" y="1304"/>
                  </a:cubicBezTo>
                  <a:cubicBezTo>
                    <a:pt x="544" y="1306"/>
                    <a:pt x="550" y="1311"/>
                    <a:pt x="550" y="1319"/>
                  </a:cubicBezTo>
                  <a:cubicBezTo>
                    <a:pt x="563" y="1319"/>
                    <a:pt x="573" y="1317"/>
                    <a:pt x="581" y="1311"/>
                  </a:cubicBezTo>
                  <a:cubicBezTo>
                    <a:pt x="578" y="1319"/>
                    <a:pt x="578" y="1319"/>
                    <a:pt x="578" y="1319"/>
                  </a:cubicBezTo>
                  <a:cubicBezTo>
                    <a:pt x="588" y="1317"/>
                    <a:pt x="591" y="1306"/>
                    <a:pt x="604" y="1311"/>
                  </a:cubicBezTo>
                  <a:cubicBezTo>
                    <a:pt x="604" y="1309"/>
                    <a:pt x="599" y="1306"/>
                    <a:pt x="599" y="1306"/>
                  </a:cubicBezTo>
                  <a:cubicBezTo>
                    <a:pt x="604" y="1298"/>
                    <a:pt x="619" y="1288"/>
                    <a:pt x="625" y="1285"/>
                  </a:cubicBezTo>
                  <a:cubicBezTo>
                    <a:pt x="635" y="1283"/>
                    <a:pt x="648" y="1283"/>
                    <a:pt x="656" y="1280"/>
                  </a:cubicBezTo>
                  <a:cubicBezTo>
                    <a:pt x="661" y="1280"/>
                    <a:pt x="689" y="1283"/>
                    <a:pt x="692" y="1280"/>
                  </a:cubicBezTo>
                  <a:cubicBezTo>
                    <a:pt x="700" y="1273"/>
                    <a:pt x="679" y="1267"/>
                    <a:pt x="697" y="1254"/>
                  </a:cubicBezTo>
                  <a:cubicBezTo>
                    <a:pt x="697" y="1270"/>
                    <a:pt x="697" y="1270"/>
                    <a:pt x="697" y="1270"/>
                  </a:cubicBezTo>
                  <a:cubicBezTo>
                    <a:pt x="710" y="1265"/>
                    <a:pt x="718" y="1270"/>
                    <a:pt x="731" y="1278"/>
                  </a:cubicBezTo>
                  <a:cubicBezTo>
                    <a:pt x="741" y="1285"/>
                    <a:pt x="744" y="1257"/>
                    <a:pt x="762" y="1267"/>
                  </a:cubicBezTo>
                  <a:cubicBezTo>
                    <a:pt x="759" y="1270"/>
                    <a:pt x="757" y="1285"/>
                    <a:pt x="759" y="1288"/>
                  </a:cubicBezTo>
                  <a:cubicBezTo>
                    <a:pt x="762" y="1293"/>
                    <a:pt x="785" y="1304"/>
                    <a:pt x="790" y="1298"/>
                  </a:cubicBezTo>
                  <a:cubicBezTo>
                    <a:pt x="793" y="1293"/>
                    <a:pt x="796" y="1273"/>
                    <a:pt x="796" y="1270"/>
                  </a:cubicBezTo>
                  <a:cubicBezTo>
                    <a:pt x="790" y="1262"/>
                    <a:pt x="788" y="1257"/>
                    <a:pt x="775" y="1262"/>
                  </a:cubicBezTo>
                  <a:cubicBezTo>
                    <a:pt x="777" y="1244"/>
                    <a:pt x="790" y="1241"/>
                    <a:pt x="780" y="1226"/>
                  </a:cubicBezTo>
                  <a:cubicBezTo>
                    <a:pt x="775" y="1215"/>
                    <a:pt x="767" y="1215"/>
                    <a:pt x="765" y="1208"/>
                  </a:cubicBezTo>
                  <a:cubicBezTo>
                    <a:pt x="762" y="1202"/>
                    <a:pt x="746" y="1195"/>
                    <a:pt x="757" y="1189"/>
                  </a:cubicBezTo>
                  <a:cubicBezTo>
                    <a:pt x="767" y="1187"/>
                    <a:pt x="780" y="1166"/>
                    <a:pt x="785" y="1163"/>
                  </a:cubicBezTo>
                  <a:cubicBezTo>
                    <a:pt x="793" y="1161"/>
                    <a:pt x="801" y="1158"/>
                    <a:pt x="809" y="1158"/>
                  </a:cubicBezTo>
                  <a:cubicBezTo>
                    <a:pt x="827" y="1158"/>
                    <a:pt x="834" y="1125"/>
                    <a:pt x="829" y="1114"/>
                  </a:cubicBezTo>
                  <a:cubicBezTo>
                    <a:pt x="840" y="1109"/>
                    <a:pt x="847" y="1109"/>
                    <a:pt x="863" y="1119"/>
                  </a:cubicBezTo>
                  <a:cubicBezTo>
                    <a:pt x="868" y="1112"/>
                    <a:pt x="873" y="1099"/>
                    <a:pt x="873" y="1086"/>
                  </a:cubicBezTo>
                  <a:cubicBezTo>
                    <a:pt x="871" y="1070"/>
                    <a:pt x="858" y="1060"/>
                    <a:pt x="850" y="1047"/>
                  </a:cubicBezTo>
                  <a:cubicBezTo>
                    <a:pt x="842" y="1034"/>
                    <a:pt x="827" y="1052"/>
                    <a:pt x="824" y="1031"/>
                  </a:cubicBezTo>
                  <a:cubicBezTo>
                    <a:pt x="824" y="1021"/>
                    <a:pt x="809" y="1018"/>
                    <a:pt x="801" y="1018"/>
                  </a:cubicBezTo>
                  <a:cubicBezTo>
                    <a:pt x="798" y="1018"/>
                    <a:pt x="775" y="984"/>
                    <a:pt x="757" y="982"/>
                  </a:cubicBezTo>
                  <a:cubicBezTo>
                    <a:pt x="746" y="979"/>
                    <a:pt x="733" y="956"/>
                    <a:pt x="731" y="948"/>
                  </a:cubicBezTo>
                  <a:cubicBezTo>
                    <a:pt x="726" y="940"/>
                    <a:pt x="726" y="930"/>
                    <a:pt x="720" y="922"/>
                  </a:cubicBezTo>
                  <a:cubicBezTo>
                    <a:pt x="718" y="919"/>
                    <a:pt x="708" y="919"/>
                    <a:pt x="708" y="909"/>
                  </a:cubicBezTo>
                  <a:cubicBezTo>
                    <a:pt x="715" y="899"/>
                    <a:pt x="715" y="899"/>
                    <a:pt x="715" y="899"/>
                  </a:cubicBezTo>
                  <a:cubicBezTo>
                    <a:pt x="718" y="899"/>
                    <a:pt x="720" y="886"/>
                    <a:pt x="720" y="880"/>
                  </a:cubicBezTo>
                  <a:cubicBezTo>
                    <a:pt x="718" y="880"/>
                    <a:pt x="715" y="878"/>
                    <a:pt x="713" y="878"/>
                  </a:cubicBezTo>
                  <a:cubicBezTo>
                    <a:pt x="718" y="867"/>
                    <a:pt x="695" y="862"/>
                    <a:pt x="689" y="854"/>
                  </a:cubicBezTo>
                  <a:cubicBezTo>
                    <a:pt x="682" y="844"/>
                    <a:pt x="671" y="828"/>
                    <a:pt x="671" y="815"/>
                  </a:cubicBezTo>
                  <a:cubicBezTo>
                    <a:pt x="676" y="815"/>
                    <a:pt x="676" y="815"/>
                    <a:pt x="676" y="815"/>
                  </a:cubicBezTo>
                  <a:cubicBezTo>
                    <a:pt x="679" y="821"/>
                    <a:pt x="695" y="841"/>
                    <a:pt x="697" y="841"/>
                  </a:cubicBezTo>
                  <a:cubicBezTo>
                    <a:pt x="700" y="839"/>
                    <a:pt x="708" y="815"/>
                    <a:pt x="713" y="808"/>
                  </a:cubicBezTo>
                  <a:cubicBezTo>
                    <a:pt x="718" y="805"/>
                    <a:pt x="720" y="792"/>
                    <a:pt x="736" y="800"/>
                  </a:cubicBezTo>
                  <a:cubicBezTo>
                    <a:pt x="736" y="800"/>
                    <a:pt x="746" y="795"/>
                    <a:pt x="749" y="795"/>
                  </a:cubicBezTo>
                  <a:cubicBezTo>
                    <a:pt x="757" y="790"/>
                    <a:pt x="775" y="805"/>
                    <a:pt x="777" y="782"/>
                  </a:cubicBezTo>
                  <a:cubicBezTo>
                    <a:pt x="783" y="784"/>
                    <a:pt x="788" y="782"/>
                    <a:pt x="793" y="777"/>
                  </a:cubicBezTo>
                  <a:cubicBezTo>
                    <a:pt x="801" y="764"/>
                    <a:pt x="809" y="758"/>
                    <a:pt x="809" y="758"/>
                  </a:cubicBezTo>
                  <a:cubicBezTo>
                    <a:pt x="821" y="771"/>
                    <a:pt x="827" y="745"/>
                    <a:pt x="837" y="740"/>
                  </a:cubicBezTo>
                  <a:cubicBezTo>
                    <a:pt x="842" y="738"/>
                    <a:pt x="863" y="727"/>
                    <a:pt x="871" y="727"/>
                  </a:cubicBezTo>
                  <a:cubicBezTo>
                    <a:pt x="878" y="727"/>
                    <a:pt x="889" y="717"/>
                    <a:pt x="902" y="712"/>
                  </a:cubicBezTo>
                  <a:cubicBezTo>
                    <a:pt x="910" y="706"/>
                    <a:pt x="917" y="712"/>
                    <a:pt x="917" y="701"/>
                  </a:cubicBezTo>
                  <a:cubicBezTo>
                    <a:pt x="917" y="699"/>
                    <a:pt x="904" y="693"/>
                    <a:pt x="902" y="693"/>
                  </a:cubicBezTo>
                  <a:cubicBezTo>
                    <a:pt x="902" y="691"/>
                    <a:pt x="904" y="683"/>
                    <a:pt x="907" y="680"/>
                  </a:cubicBezTo>
                  <a:cubicBezTo>
                    <a:pt x="915" y="686"/>
                    <a:pt x="948" y="683"/>
                    <a:pt x="933" y="704"/>
                  </a:cubicBezTo>
                  <a:cubicBezTo>
                    <a:pt x="935" y="704"/>
                    <a:pt x="943" y="704"/>
                    <a:pt x="946" y="701"/>
                  </a:cubicBezTo>
                  <a:cubicBezTo>
                    <a:pt x="933" y="717"/>
                    <a:pt x="948" y="712"/>
                    <a:pt x="956" y="717"/>
                  </a:cubicBezTo>
                  <a:cubicBezTo>
                    <a:pt x="964" y="722"/>
                    <a:pt x="964" y="706"/>
                    <a:pt x="967" y="704"/>
                  </a:cubicBezTo>
                  <a:cubicBezTo>
                    <a:pt x="974" y="699"/>
                    <a:pt x="979" y="670"/>
                    <a:pt x="979" y="660"/>
                  </a:cubicBezTo>
                  <a:cubicBezTo>
                    <a:pt x="987" y="642"/>
                    <a:pt x="972" y="634"/>
                    <a:pt x="972" y="618"/>
                  </a:cubicBezTo>
                  <a:close/>
                  <a:moveTo>
                    <a:pt x="322" y="174"/>
                  </a:moveTo>
                  <a:cubicBezTo>
                    <a:pt x="322" y="169"/>
                    <a:pt x="322" y="169"/>
                    <a:pt x="322" y="169"/>
                  </a:cubicBezTo>
                  <a:cubicBezTo>
                    <a:pt x="322" y="169"/>
                    <a:pt x="319" y="166"/>
                    <a:pt x="319" y="171"/>
                  </a:cubicBezTo>
                  <a:cubicBezTo>
                    <a:pt x="319" y="177"/>
                    <a:pt x="322" y="174"/>
                    <a:pt x="322" y="174"/>
                  </a:cubicBezTo>
                  <a:close/>
                  <a:moveTo>
                    <a:pt x="138" y="234"/>
                  </a:moveTo>
                  <a:cubicBezTo>
                    <a:pt x="135" y="231"/>
                    <a:pt x="130" y="234"/>
                    <a:pt x="135" y="239"/>
                  </a:cubicBezTo>
                  <a:cubicBezTo>
                    <a:pt x="138" y="242"/>
                    <a:pt x="138" y="234"/>
                    <a:pt x="138" y="234"/>
                  </a:cubicBezTo>
                  <a:close/>
                  <a:moveTo>
                    <a:pt x="329" y="86"/>
                  </a:moveTo>
                  <a:cubicBezTo>
                    <a:pt x="329" y="88"/>
                    <a:pt x="324" y="86"/>
                    <a:pt x="329" y="88"/>
                  </a:cubicBezTo>
                  <a:cubicBezTo>
                    <a:pt x="335" y="88"/>
                    <a:pt x="335" y="88"/>
                    <a:pt x="329" y="86"/>
                  </a:cubicBezTo>
                  <a:close/>
                  <a:moveTo>
                    <a:pt x="247" y="218"/>
                  </a:moveTo>
                  <a:cubicBezTo>
                    <a:pt x="252" y="213"/>
                    <a:pt x="228" y="216"/>
                    <a:pt x="239" y="216"/>
                  </a:cubicBezTo>
                  <a:cubicBezTo>
                    <a:pt x="241" y="218"/>
                    <a:pt x="244" y="218"/>
                    <a:pt x="247" y="218"/>
                  </a:cubicBezTo>
                  <a:close/>
                  <a:moveTo>
                    <a:pt x="244" y="148"/>
                  </a:moveTo>
                  <a:cubicBezTo>
                    <a:pt x="247" y="148"/>
                    <a:pt x="247" y="145"/>
                    <a:pt x="244" y="145"/>
                  </a:cubicBezTo>
                  <a:cubicBezTo>
                    <a:pt x="244" y="145"/>
                    <a:pt x="241" y="148"/>
                    <a:pt x="244" y="148"/>
                  </a:cubicBezTo>
                  <a:close/>
                  <a:moveTo>
                    <a:pt x="288" y="78"/>
                  </a:moveTo>
                  <a:cubicBezTo>
                    <a:pt x="288" y="75"/>
                    <a:pt x="283" y="57"/>
                    <a:pt x="285" y="57"/>
                  </a:cubicBezTo>
                  <a:cubicBezTo>
                    <a:pt x="283" y="57"/>
                    <a:pt x="280" y="65"/>
                    <a:pt x="278" y="68"/>
                  </a:cubicBezTo>
                  <a:cubicBezTo>
                    <a:pt x="278" y="68"/>
                    <a:pt x="285" y="83"/>
                    <a:pt x="288" y="78"/>
                  </a:cubicBezTo>
                  <a:close/>
                  <a:moveTo>
                    <a:pt x="288" y="213"/>
                  </a:moveTo>
                  <a:cubicBezTo>
                    <a:pt x="291" y="210"/>
                    <a:pt x="288" y="208"/>
                    <a:pt x="288" y="208"/>
                  </a:cubicBezTo>
                  <a:cubicBezTo>
                    <a:pt x="283" y="208"/>
                    <a:pt x="283" y="213"/>
                    <a:pt x="288" y="213"/>
                  </a:cubicBezTo>
                  <a:close/>
                  <a:moveTo>
                    <a:pt x="280" y="55"/>
                  </a:moveTo>
                  <a:cubicBezTo>
                    <a:pt x="280" y="52"/>
                    <a:pt x="280" y="52"/>
                    <a:pt x="280" y="52"/>
                  </a:cubicBezTo>
                  <a:cubicBezTo>
                    <a:pt x="280" y="49"/>
                    <a:pt x="280" y="49"/>
                    <a:pt x="280" y="49"/>
                  </a:cubicBezTo>
                  <a:cubicBezTo>
                    <a:pt x="280" y="42"/>
                    <a:pt x="280" y="42"/>
                    <a:pt x="280" y="42"/>
                  </a:cubicBezTo>
                  <a:cubicBezTo>
                    <a:pt x="280" y="42"/>
                    <a:pt x="280" y="36"/>
                    <a:pt x="283" y="36"/>
                  </a:cubicBezTo>
                  <a:cubicBezTo>
                    <a:pt x="283" y="31"/>
                    <a:pt x="283" y="31"/>
                    <a:pt x="283" y="31"/>
                  </a:cubicBezTo>
                  <a:cubicBezTo>
                    <a:pt x="285" y="31"/>
                    <a:pt x="285" y="29"/>
                    <a:pt x="285" y="29"/>
                  </a:cubicBezTo>
                  <a:cubicBezTo>
                    <a:pt x="285" y="31"/>
                    <a:pt x="285" y="36"/>
                    <a:pt x="288" y="36"/>
                  </a:cubicBezTo>
                  <a:cubicBezTo>
                    <a:pt x="291" y="36"/>
                    <a:pt x="296" y="36"/>
                    <a:pt x="298" y="31"/>
                  </a:cubicBezTo>
                  <a:cubicBezTo>
                    <a:pt x="298" y="29"/>
                    <a:pt x="293" y="29"/>
                    <a:pt x="291" y="26"/>
                  </a:cubicBezTo>
                  <a:cubicBezTo>
                    <a:pt x="288" y="26"/>
                    <a:pt x="288" y="21"/>
                    <a:pt x="288" y="2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3"/>
                    <a:pt x="291" y="10"/>
                  </a:cubicBezTo>
                  <a:cubicBezTo>
                    <a:pt x="291" y="10"/>
                    <a:pt x="293" y="8"/>
                    <a:pt x="296" y="8"/>
                  </a:cubicBezTo>
                  <a:cubicBezTo>
                    <a:pt x="296" y="5"/>
                    <a:pt x="293" y="3"/>
                    <a:pt x="293" y="3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298" y="3"/>
                    <a:pt x="298" y="0"/>
                    <a:pt x="296" y="0"/>
                  </a:cubicBezTo>
                  <a:cubicBezTo>
                    <a:pt x="291" y="0"/>
                    <a:pt x="291" y="3"/>
                    <a:pt x="291" y="3"/>
                  </a:cubicBezTo>
                  <a:cubicBezTo>
                    <a:pt x="288" y="5"/>
                    <a:pt x="285" y="13"/>
                    <a:pt x="283" y="18"/>
                  </a:cubicBezTo>
                  <a:cubicBezTo>
                    <a:pt x="280" y="23"/>
                    <a:pt x="278" y="36"/>
                    <a:pt x="278" y="36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5"/>
                    <a:pt x="280" y="55"/>
                    <a:pt x="280" y="55"/>
                  </a:cubicBezTo>
                  <a:close/>
                  <a:moveTo>
                    <a:pt x="265" y="229"/>
                  </a:moveTo>
                  <a:cubicBezTo>
                    <a:pt x="267" y="229"/>
                    <a:pt x="275" y="223"/>
                    <a:pt x="267" y="223"/>
                  </a:cubicBezTo>
                  <a:cubicBezTo>
                    <a:pt x="267" y="223"/>
                    <a:pt x="257" y="229"/>
                    <a:pt x="265" y="229"/>
                  </a:cubicBezTo>
                  <a:close/>
                  <a:moveTo>
                    <a:pt x="252" y="223"/>
                  </a:moveTo>
                  <a:cubicBezTo>
                    <a:pt x="254" y="223"/>
                    <a:pt x="254" y="221"/>
                    <a:pt x="252" y="221"/>
                  </a:cubicBezTo>
                  <a:cubicBezTo>
                    <a:pt x="252" y="221"/>
                    <a:pt x="249" y="223"/>
                    <a:pt x="252" y="223"/>
                  </a:cubicBezTo>
                  <a:close/>
                  <a:moveTo>
                    <a:pt x="241" y="143"/>
                  </a:moveTo>
                  <a:cubicBezTo>
                    <a:pt x="239" y="145"/>
                    <a:pt x="239" y="148"/>
                    <a:pt x="241" y="151"/>
                  </a:cubicBezTo>
                  <a:lnTo>
                    <a:pt x="241" y="143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68" name="Freeform 224"/>
            <p:cNvSpPr>
              <a:spLocks/>
            </p:cNvSpPr>
            <p:nvPr/>
          </p:nvSpPr>
          <p:spPr bwMode="auto">
            <a:xfrm>
              <a:off x="3587" y="3133"/>
              <a:ext cx="118" cy="147"/>
            </a:xfrm>
            <a:custGeom>
              <a:avLst/>
              <a:gdLst>
                <a:gd name="T0" fmla="*/ 1 w 166"/>
                <a:gd name="T1" fmla="*/ 0 h 208"/>
                <a:gd name="T2" fmla="*/ 1 w 166"/>
                <a:gd name="T3" fmla="*/ 1 h 208"/>
                <a:gd name="T4" fmla="*/ 1 w 166"/>
                <a:gd name="T5" fmla="*/ 1 h 208"/>
                <a:gd name="T6" fmla="*/ 1 w 166"/>
                <a:gd name="T7" fmla="*/ 1 h 208"/>
                <a:gd name="T8" fmla="*/ 1 w 166"/>
                <a:gd name="T9" fmla="*/ 1 h 208"/>
                <a:gd name="T10" fmla="*/ 1 w 166"/>
                <a:gd name="T11" fmla="*/ 1 h 208"/>
                <a:gd name="T12" fmla="*/ 1 w 166"/>
                <a:gd name="T13" fmla="*/ 1 h 208"/>
                <a:gd name="T14" fmla="*/ 1 w 166"/>
                <a:gd name="T15" fmla="*/ 1 h 208"/>
                <a:gd name="T16" fmla="*/ 1 w 166"/>
                <a:gd name="T17" fmla="*/ 1 h 208"/>
                <a:gd name="T18" fmla="*/ 1 w 166"/>
                <a:gd name="T19" fmla="*/ 1 h 208"/>
                <a:gd name="T20" fmla="*/ 1 w 166"/>
                <a:gd name="T21" fmla="*/ 1 h 208"/>
                <a:gd name="T22" fmla="*/ 1 w 166"/>
                <a:gd name="T23" fmla="*/ 1 h 208"/>
                <a:gd name="T24" fmla="*/ 1 w 166"/>
                <a:gd name="T25" fmla="*/ 1 h 208"/>
                <a:gd name="T26" fmla="*/ 0 w 166"/>
                <a:gd name="T27" fmla="*/ 1 h 208"/>
                <a:gd name="T28" fmla="*/ 0 w 166"/>
                <a:gd name="T29" fmla="*/ 1 h 208"/>
                <a:gd name="T30" fmla="*/ 1 w 166"/>
                <a:gd name="T31" fmla="*/ 1 h 208"/>
                <a:gd name="T32" fmla="*/ 1 w 166"/>
                <a:gd name="T33" fmla="*/ 1 h 208"/>
                <a:gd name="T34" fmla="*/ 1 w 166"/>
                <a:gd name="T35" fmla="*/ 1 h 208"/>
                <a:gd name="T36" fmla="*/ 1 w 166"/>
                <a:gd name="T37" fmla="*/ 1 h 208"/>
                <a:gd name="T38" fmla="*/ 1 w 166"/>
                <a:gd name="T39" fmla="*/ 1 h 208"/>
                <a:gd name="T40" fmla="*/ 1 w 166"/>
                <a:gd name="T41" fmla="*/ 1 h 208"/>
                <a:gd name="T42" fmla="*/ 1 w 166"/>
                <a:gd name="T43" fmla="*/ 1 h 208"/>
                <a:gd name="T44" fmla="*/ 1 w 166"/>
                <a:gd name="T45" fmla="*/ 1 h 208"/>
                <a:gd name="T46" fmla="*/ 1 w 166"/>
                <a:gd name="T47" fmla="*/ 1 h 208"/>
                <a:gd name="T48" fmla="*/ 1 w 166"/>
                <a:gd name="T49" fmla="*/ 1 h 208"/>
                <a:gd name="T50" fmla="*/ 1 w 166"/>
                <a:gd name="T51" fmla="*/ 1 h 208"/>
                <a:gd name="T52" fmla="*/ 1 w 166"/>
                <a:gd name="T53" fmla="*/ 1 h 208"/>
                <a:gd name="T54" fmla="*/ 1 w 166"/>
                <a:gd name="T55" fmla="*/ 1 h 208"/>
                <a:gd name="T56" fmla="*/ 1 w 166"/>
                <a:gd name="T57" fmla="*/ 1 h 208"/>
                <a:gd name="T58" fmla="*/ 1 w 166"/>
                <a:gd name="T59" fmla="*/ 1 h 208"/>
                <a:gd name="T60" fmla="*/ 1 w 166"/>
                <a:gd name="T61" fmla="*/ 1 h 208"/>
                <a:gd name="T62" fmla="*/ 1 w 166"/>
                <a:gd name="T63" fmla="*/ 1 h 208"/>
                <a:gd name="T64" fmla="*/ 1 w 166"/>
                <a:gd name="T65" fmla="*/ 1 h 208"/>
                <a:gd name="T66" fmla="*/ 1 w 166"/>
                <a:gd name="T67" fmla="*/ 1 h 208"/>
                <a:gd name="T68" fmla="*/ 1 w 166"/>
                <a:gd name="T69" fmla="*/ 1 h 208"/>
                <a:gd name="T70" fmla="*/ 1 w 166"/>
                <a:gd name="T71" fmla="*/ 1 h 208"/>
                <a:gd name="T72" fmla="*/ 1 w 166"/>
                <a:gd name="T73" fmla="*/ 1 h 208"/>
                <a:gd name="T74" fmla="*/ 1 w 166"/>
                <a:gd name="T75" fmla="*/ 1 h 208"/>
                <a:gd name="T76" fmla="*/ 1 w 166"/>
                <a:gd name="T77" fmla="*/ 1 h 208"/>
                <a:gd name="T78" fmla="*/ 1 w 166"/>
                <a:gd name="T79" fmla="*/ 1 h 208"/>
                <a:gd name="T80" fmla="*/ 1 w 166"/>
                <a:gd name="T81" fmla="*/ 1 h 208"/>
                <a:gd name="T82" fmla="*/ 1 w 166"/>
                <a:gd name="T83" fmla="*/ 1 h 208"/>
                <a:gd name="T84" fmla="*/ 1 w 166"/>
                <a:gd name="T85" fmla="*/ 1 h 208"/>
                <a:gd name="T86" fmla="*/ 1 w 166"/>
                <a:gd name="T87" fmla="*/ 1 h 208"/>
                <a:gd name="T88" fmla="*/ 1 w 166"/>
                <a:gd name="T89" fmla="*/ 1 h 208"/>
                <a:gd name="T90" fmla="*/ 1 w 166"/>
                <a:gd name="T91" fmla="*/ 1 h 208"/>
                <a:gd name="T92" fmla="*/ 1 w 166"/>
                <a:gd name="T93" fmla="*/ 1 h 208"/>
                <a:gd name="T94" fmla="*/ 1 w 166"/>
                <a:gd name="T95" fmla="*/ 1 h 208"/>
                <a:gd name="T96" fmla="*/ 1 w 166"/>
                <a:gd name="T97" fmla="*/ 0 h 2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66"/>
                <a:gd name="T148" fmla="*/ 0 h 208"/>
                <a:gd name="T149" fmla="*/ 166 w 166"/>
                <a:gd name="T150" fmla="*/ 208 h 20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66" h="208">
                  <a:moveTo>
                    <a:pt x="60" y="0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53" y="30"/>
                    <a:pt x="49" y="36"/>
                  </a:cubicBezTo>
                  <a:cubicBezTo>
                    <a:pt x="44" y="42"/>
                    <a:pt x="36" y="32"/>
                    <a:pt x="30" y="32"/>
                  </a:cubicBezTo>
                  <a:cubicBezTo>
                    <a:pt x="21" y="32"/>
                    <a:pt x="15" y="40"/>
                    <a:pt x="13" y="43"/>
                  </a:cubicBezTo>
                  <a:cubicBezTo>
                    <a:pt x="9" y="49"/>
                    <a:pt x="19" y="66"/>
                    <a:pt x="15" y="70"/>
                  </a:cubicBezTo>
                  <a:cubicBezTo>
                    <a:pt x="11" y="72"/>
                    <a:pt x="6" y="72"/>
                    <a:pt x="2" y="78"/>
                  </a:cubicBezTo>
                  <a:cubicBezTo>
                    <a:pt x="0" y="83"/>
                    <a:pt x="3" y="108"/>
                    <a:pt x="3" y="108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9" y="170"/>
                    <a:pt x="49" y="170"/>
                    <a:pt x="49" y="170"/>
                  </a:cubicBezTo>
                  <a:cubicBezTo>
                    <a:pt x="72" y="189"/>
                    <a:pt x="72" y="189"/>
                    <a:pt x="72" y="189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82" y="205"/>
                    <a:pt x="82" y="205"/>
                    <a:pt x="82" y="205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87" y="174"/>
                    <a:pt x="87" y="174"/>
                    <a:pt x="87" y="174"/>
                  </a:cubicBezTo>
                  <a:cubicBezTo>
                    <a:pt x="82" y="172"/>
                    <a:pt x="82" y="172"/>
                    <a:pt x="82" y="172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grpSp>
          <p:nvGrpSpPr>
            <p:cNvPr id="69" name="Group 225"/>
            <p:cNvGrpSpPr>
              <a:grpSpLocks/>
            </p:cNvGrpSpPr>
            <p:nvPr/>
          </p:nvGrpSpPr>
          <p:grpSpPr bwMode="auto">
            <a:xfrm>
              <a:off x="3586" y="2901"/>
              <a:ext cx="292" cy="379"/>
              <a:chOff x="784" y="1101"/>
              <a:chExt cx="374" cy="479"/>
            </a:xfrm>
          </p:grpSpPr>
          <p:sp>
            <p:nvSpPr>
              <p:cNvPr id="70" name="Freeform 226"/>
              <p:cNvSpPr>
                <a:spLocks/>
              </p:cNvSpPr>
              <p:nvPr/>
            </p:nvSpPr>
            <p:spPr bwMode="auto">
              <a:xfrm>
                <a:off x="784" y="1101"/>
                <a:ext cx="374" cy="418"/>
              </a:xfrm>
              <a:custGeom>
                <a:avLst/>
                <a:gdLst>
                  <a:gd name="T0" fmla="*/ 2147483647 w 158"/>
                  <a:gd name="T1" fmla="*/ 2147483647 h 177"/>
                  <a:gd name="T2" fmla="*/ 2147483647 w 158"/>
                  <a:gd name="T3" fmla="*/ 2147483647 h 177"/>
                  <a:gd name="T4" fmla="*/ 2147483647 w 158"/>
                  <a:gd name="T5" fmla="*/ 2147483647 h 177"/>
                  <a:gd name="T6" fmla="*/ 2147483647 w 158"/>
                  <a:gd name="T7" fmla="*/ 2147483647 h 177"/>
                  <a:gd name="T8" fmla="*/ 2147483647 w 158"/>
                  <a:gd name="T9" fmla="*/ 2147483647 h 177"/>
                  <a:gd name="T10" fmla="*/ 2147483647 w 158"/>
                  <a:gd name="T11" fmla="*/ 2147483647 h 177"/>
                  <a:gd name="T12" fmla="*/ 2147483647 w 158"/>
                  <a:gd name="T13" fmla="*/ 2147483647 h 177"/>
                  <a:gd name="T14" fmla="*/ 2147483647 w 158"/>
                  <a:gd name="T15" fmla="*/ 2147483647 h 177"/>
                  <a:gd name="T16" fmla="*/ 2147483647 w 158"/>
                  <a:gd name="T17" fmla="*/ 2147483647 h 177"/>
                  <a:gd name="T18" fmla="*/ 2147483647 w 158"/>
                  <a:gd name="T19" fmla="*/ 2147483647 h 177"/>
                  <a:gd name="T20" fmla="*/ 2147483647 w 158"/>
                  <a:gd name="T21" fmla="*/ 2147483647 h 177"/>
                  <a:gd name="T22" fmla="*/ 2147483647 w 158"/>
                  <a:gd name="T23" fmla="*/ 2147483647 h 177"/>
                  <a:gd name="T24" fmla="*/ 2147483647 w 158"/>
                  <a:gd name="T25" fmla="*/ 2147483647 h 177"/>
                  <a:gd name="T26" fmla="*/ 2147483647 w 158"/>
                  <a:gd name="T27" fmla="*/ 2147483647 h 177"/>
                  <a:gd name="T28" fmla="*/ 0 w 158"/>
                  <a:gd name="T29" fmla="*/ 2147483647 h 177"/>
                  <a:gd name="T30" fmla="*/ 2147483647 w 158"/>
                  <a:gd name="T31" fmla="*/ 2147483647 h 177"/>
                  <a:gd name="T32" fmla="*/ 2147483647 w 158"/>
                  <a:gd name="T33" fmla="*/ 2147483647 h 177"/>
                  <a:gd name="T34" fmla="*/ 2147483647 w 158"/>
                  <a:gd name="T35" fmla="*/ 2147483647 h 177"/>
                  <a:gd name="T36" fmla="*/ 2147483647 w 158"/>
                  <a:gd name="T37" fmla="*/ 2147483647 h 177"/>
                  <a:gd name="T38" fmla="*/ 2147483647 w 158"/>
                  <a:gd name="T39" fmla="*/ 2147483647 h 177"/>
                  <a:gd name="T40" fmla="*/ 2147483647 w 158"/>
                  <a:gd name="T41" fmla="*/ 2147483647 h 177"/>
                  <a:gd name="T42" fmla="*/ 2147483647 w 158"/>
                  <a:gd name="T43" fmla="*/ 2147483647 h 177"/>
                  <a:gd name="T44" fmla="*/ 2147483647 w 158"/>
                  <a:gd name="T45" fmla="*/ 2147483647 h 177"/>
                  <a:gd name="T46" fmla="*/ 2147483647 w 158"/>
                  <a:gd name="T47" fmla="*/ 2147483647 h 177"/>
                  <a:gd name="T48" fmla="*/ 2147483647 w 158"/>
                  <a:gd name="T49" fmla="*/ 2147483647 h 177"/>
                  <a:gd name="T50" fmla="*/ 2147483647 w 158"/>
                  <a:gd name="T51" fmla="*/ 2147483647 h 177"/>
                  <a:gd name="T52" fmla="*/ 2147483647 w 158"/>
                  <a:gd name="T53" fmla="*/ 2147483647 h 177"/>
                  <a:gd name="T54" fmla="*/ 2147483647 w 158"/>
                  <a:gd name="T55" fmla="*/ 2147483647 h 177"/>
                  <a:gd name="T56" fmla="*/ 2147483647 w 158"/>
                  <a:gd name="T57" fmla="*/ 2147483647 h 177"/>
                  <a:gd name="T58" fmla="*/ 2147483647 w 158"/>
                  <a:gd name="T59" fmla="*/ 2147483647 h 177"/>
                  <a:gd name="T60" fmla="*/ 2147483647 w 158"/>
                  <a:gd name="T61" fmla="*/ 2147483647 h 177"/>
                  <a:gd name="T62" fmla="*/ 2147483647 w 158"/>
                  <a:gd name="T63" fmla="*/ 2147483647 h 177"/>
                  <a:gd name="T64" fmla="*/ 2147483647 w 158"/>
                  <a:gd name="T65" fmla="*/ 2147483647 h 177"/>
                  <a:gd name="T66" fmla="*/ 2147483647 w 158"/>
                  <a:gd name="T67" fmla="*/ 2147483647 h 177"/>
                  <a:gd name="T68" fmla="*/ 2147483647 w 158"/>
                  <a:gd name="T69" fmla="*/ 2147483647 h 177"/>
                  <a:gd name="T70" fmla="*/ 2147483647 w 158"/>
                  <a:gd name="T71" fmla="*/ 2147483647 h 177"/>
                  <a:gd name="T72" fmla="*/ 2147483647 w 158"/>
                  <a:gd name="T73" fmla="*/ 2147483647 h 177"/>
                  <a:gd name="T74" fmla="*/ 2147483647 w 158"/>
                  <a:gd name="T75" fmla="*/ 2147483647 h 177"/>
                  <a:gd name="T76" fmla="*/ 2147483647 w 158"/>
                  <a:gd name="T77" fmla="*/ 2147483647 h 177"/>
                  <a:gd name="T78" fmla="*/ 2147483647 w 158"/>
                  <a:gd name="T79" fmla="*/ 2147483647 h 177"/>
                  <a:gd name="T80" fmla="*/ 2147483647 w 158"/>
                  <a:gd name="T81" fmla="*/ 2147483647 h 177"/>
                  <a:gd name="T82" fmla="*/ 2147483647 w 158"/>
                  <a:gd name="T83" fmla="*/ 2147483647 h 177"/>
                  <a:gd name="T84" fmla="*/ 2147483647 w 158"/>
                  <a:gd name="T85" fmla="*/ 2147483647 h 177"/>
                  <a:gd name="T86" fmla="*/ 2147483647 w 158"/>
                  <a:gd name="T87" fmla="*/ 2147483647 h 177"/>
                  <a:gd name="T88" fmla="*/ 2147483647 w 158"/>
                  <a:gd name="T89" fmla="*/ 2147483647 h 177"/>
                  <a:gd name="T90" fmla="*/ 2147483647 w 158"/>
                  <a:gd name="T91" fmla="*/ 2147483647 h 17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58"/>
                  <a:gd name="T139" fmla="*/ 0 h 177"/>
                  <a:gd name="T140" fmla="*/ 158 w 158"/>
                  <a:gd name="T141" fmla="*/ 177 h 17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58" h="177">
                    <a:moveTo>
                      <a:pt x="150" y="119"/>
                    </a:moveTo>
                    <a:cubicBezTo>
                      <a:pt x="148" y="117"/>
                      <a:pt x="139" y="115"/>
                      <a:pt x="139" y="115"/>
                    </a:cubicBezTo>
                    <a:cubicBezTo>
                      <a:pt x="137" y="108"/>
                      <a:pt x="137" y="108"/>
                      <a:pt x="137" y="108"/>
                    </a:cubicBezTo>
                    <a:cubicBezTo>
                      <a:pt x="131" y="102"/>
                      <a:pt x="131" y="102"/>
                      <a:pt x="131" y="102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5" y="90"/>
                      <a:pt x="136" y="89"/>
                    </a:cubicBezTo>
                    <a:cubicBezTo>
                      <a:pt x="137" y="87"/>
                      <a:pt x="137" y="83"/>
                      <a:pt x="137" y="83"/>
                    </a:cubicBezTo>
                    <a:cubicBezTo>
                      <a:pt x="137" y="83"/>
                      <a:pt x="140" y="80"/>
                      <a:pt x="139" y="77"/>
                    </a:cubicBezTo>
                    <a:cubicBezTo>
                      <a:pt x="138" y="74"/>
                      <a:pt x="134" y="77"/>
                      <a:pt x="134" y="77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4" y="69"/>
                      <a:pt x="134" y="69"/>
                      <a:pt x="134" y="69"/>
                    </a:cubicBezTo>
                    <a:cubicBezTo>
                      <a:pt x="135" y="65"/>
                      <a:pt x="135" y="65"/>
                      <a:pt x="135" y="65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9" y="63"/>
                      <a:pt x="139" y="63"/>
                      <a:pt x="139" y="63"/>
                    </a:cubicBezTo>
                    <a:cubicBezTo>
                      <a:pt x="139" y="63"/>
                      <a:pt x="135" y="60"/>
                      <a:pt x="128" y="58"/>
                    </a:cubicBezTo>
                    <a:cubicBezTo>
                      <a:pt x="123" y="58"/>
                      <a:pt x="122" y="71"/>
                      <a:pt x="119" y="71"/>
                    </a:cubicBezTo>
                    <a:cubicBezTo>
                      <a:pt x="116" y="72"/>
                      <a:pt x="116" y="65"/>
                      <a:pt x="113" y="64"/>
                    </a:cubicBezTo>
                    <a:cubicBezTo>
                      <a:pt x="111" y="62"/>
                      <a:pt x="108" y="67"/>
                      <a:pt x="105" y="65"/>
                    </a:cubicBezTo>
                    <a:cubicBezTo>
                      <a:pt x="102" y="65"/>
                      <a:pt x="100" y="61"/>
                      <a:pt x="99" y="60"/>
                    </a:cubicBezTo>
                    <a:cubicBezTo>
                      <a:pt x="97" y="60"/>
                      <a:pt x="90" y="58"/>
                      <a:pt x="90" y="58"/>
                    </a:cubicBezTo>
                    <a:cubicBezTo>
                      <a:pt x="96" y="56"/>
                      <a:pt x="96" y="56"/>
                      <a:pt x="96" y="56"/>
                    </a:cubicBezTo>
                    <a:cubicBezTo>
                      <a:pt x="97" y="53"/>
                      <a:pt x="97" y="53"/>
                      <a:pt x="97" y="53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52"/>
                      <a:pt x="94" y="46"/>
                      <a:pt x="94" y="41"/>
                    </a:cubicBezTo>
                    <a:cubicBezTo>
                      <a:pt x="93" y="35"/>
                      <a:pt x="84" y="39"/>
                      <a:pt x="84" y="39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6"/>
                      <a:pt x="63" y="19"/>
                      <a:pt x="61" y="19"/>
                    </a:cubicBezTo>
                    <a:cubicBezTo>
                      <a:pt x="58" y="19"/>
                      <a:pt x="57" y="11"/>
                      <a:pt x="57" y="11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2" y="0"/>
                      <a:pt x="31" y="5"/>
                      <a:pt x="31" y="5"/>
                    </a:cubicBezTo>
                    <a:cubicBezTo>
                      <a:pt x="31" y="5"/>
                      <a:pt x="28" y="3"/>
                      <a:pt x="26" y="3"/>
                    </a:cubicBezTo>
                    <a:cubicBezTo>
                      <a:pt x="24" y="3"/>
                      <a:pt x="21" y="6"/>
                      <a:pt x="19" y="8"/>
                    </a:cubicBezTo>
                    <a:cubicBezTo>
                      <a:pt x="17" y="11"/>
                      <a:pt x="11" y="14"/>
                      <a:pt x="11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21"/>
                      <a:pt x="4" y="24"/>
                      <a:pt x="4" y="24"/>
                    </a:cubicBezTo>
                    <a:cubicBezTo>
                      <a:pt x="4" y="28"/>
                      <a:pt x="0" y="32"/>
                      <a:pt x="2" y="33"/>
                    </a:cubicBezTo>
                    <a:cubicBezTo>
                      <a:pt x="5" y="37"/>
                      <a:pt x="5" y="33"/>
                      <a:pt x="8" y="33"/>
                    </a:cubicBezTo>
                    <a:cubicBezTo>
                      <a:pt x="12" y="33"/>
                      <a:pt x="11" y="37"/>
                      <a:pt x="6" y="39"/>
                    </a:cubicBezTo>
                    <a:cubicBezTo>
                      <a:pt x="2" y="40"/>
                      <a:pt x="6" y="43"/>
                      <a:pt x="6" y="43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66"/>
                      <a:pt x="21" y="73"/>
                      <a:pt x="19" y="75"/>
                    </a:cubicBezTo>
                    <a:cubicBezTo>
                      <a:pt x="18" y="78"/>
                      <a:pt x="15" y="82"/>
                      <a:pt x="15" y="82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3" y="90"/>
                      <a:pt x="15" y="91"/>
                    </a:cubicBezTo>
                    <a:cubicBezTo>
                      <a:pt x="18" y="92"/>
                      <a:pt x="24" y="92"/>
                      <a:pt x="24" y="9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6"/>
                      <a:pt x="31" y="106"/>
                    </a:cubicBezTo>
                    <a:cubicBezTo>
                      <a:pt x="27" y="106"/>
                      <a:pt x="21" y="106"/>
                      <a:pt x="21" y="106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7" y="114"/>
                      <a:pt x="37" y="122"/>
                      <a:pt x="32" y="124"/>
                    </a:cubicBezTo>
                    <a:cubicBezTo>
                      <a:pt x="28" y="128"/>
                      <a:pt x="24" y="124"/>
                      <a:pt x="24" y="124"/>
                    </a:cubicBezTo>
                    <a:cubicBezTo>
                      <a:pt x="24" y="125"/>
                      <a:pt x="24" y="125"/>
                      <a:pt x="24" y="125"/>
                    </a:cubicBezTo>
                    <a:cubicBezTo>
                      <a:pt x="26" y="129"/>
                      <a:pt x="26" y="129"/>
                      <a:pt x="26" y="129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43" y="141"/>
                      <a:pt x="43" y="141"/>
                      <a:pt x="43" y="141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60" y="149"/>
                      <a:pt x="60" y="149"/>
                      <a:pt x="60" y="149"/>
                    </a:cubicBezTo>
                    <a:cubicBezTo>
                      <a:pt x="64" y="150"/>
                      <a:pt x="64" y="150"/>
                      <a:pt x="64" y="150"/>
                    </a:cubicBezTo>
                    <a:cubicBezTo>
                      <a:pt x="64" y="155"/>
                      <a:pt x="64" y="155"/>
                      <a:pt x="64" y="155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61" y="157"/>
                      <a:pt x="61" y="157"/>
                      <a:pt x="61" y="158"/>
                    </a:cubicBezTo>
                    <a:cubicBezTo>
                      <a:pt x="65" y="158"/>
                      <a:pt x="65" y="158"/>
                      <a:pt x="65" y="158"/>
                    </a:cubicBezTo>
                    <a:cubicBezTo>
                      <a:pt x="69" y="158"/>
                      <a:pt x="69" y="158"/>
                      <a:pt x="69" y="158"/>
                    </a:cubicBezTo>
                    <a:cubicBezTo>
                      <a:pt x="69" y="158"/>
                      <a:pt x="71" y="157"/>
                      <a:pt x="71" y="157"/>
                    </a:cubicBezTo>
                    <a:cubicBezTo>
                      <a:pt x="72" y="156"/>
                      <a:pt x="72" y="155"/>
                      <a:pt x="73" y="154"/>
                    </a:cubicBezTo>
                    <a:cubicBezTo>
                      <a:pt x="73" y="154"/>
                      <a:pt x="72" y="153"/>
                      <a:pt x="73" y="152"/>
                    </a:cubicBezTo>
                    <a:cubicBezTo>
                      <a:pt x="74" y="151"/>
                      <a:pt x="76" y="149"/>
                      <a:pt x="76" y="149"/>
                    </a:cubicBezTo>
                    <a:cubicBezTo>
                      <a:pt x="76" y="149"/>
                      <a:pt x="77" y="145"/>
                      <a:pt x="77" y="145"/>
                    </a:cubicBezTo>
                    <a:cubicBezTo>
                      <a:pt x="76" y="144"/>
                      <a:pt x="76" y="143"/>
                      <a:pt x="75" y="143"/>
                    </a:cubicBezTo>
                    <a:cubicBezTo>
                      <a:pt x="75" y="142"/>
                      <a:pt x="76" y="139"/>
                      <a:pt x="76" y="139"/>
                    </a:cubicBezTo>
                    <a:cubicBezTo>
                      <a:pt x="76" y="139"/>
                      <a:pt x="77" y="138"/>
                      <a:pt x="78" y="138"/>
                    </a:cubicBezTo>
                    <a:cubicBezTo>
                      <a:pt x="79" y="137"/>
                      <a:pt x="80" y="138"/>
                      <a:pt x="81" y="138"/>
                    </a:cubicBezTo>
                    <a:cubicBezTo>
                      <a:pt x="81" y="138"/>
                      <a:pt x="82" y="135"/>
                      <a:pt x="82" y="135"/>
                    </a:cubicBezTo>
                    <a:cubicBezTo>
                      <a:pt x="82" y="136"/>
                      <a:pt x="82" y="134"/>
                      <a:pt x="83" y="134"/>
                    </a:cubicBezTo>
                    <a:cubicBezTo>
                      <a:pt x="84" y="134"/>
                      <a:pt x="84" y="136"/>
                      <a:pt x="84" y="136"/>
                    </a:cubicBezTo>
                    <a:cubicBezTo>
                      <a:pt x="84" y="136"/>
                      <a:pt x="85" y="137"/>
                      <a:pt x="85" y="138"/>
                    </a:cubicBezTo>
                    <a:cubicBezTo>
                      <a:pt x="84" y="139"/>
                      <a:pt x="83" y="140"/>
                      <a:pt x="83" y="140"/>
                    </a:cubicBezTo>
                    <a:cubicBezTo>
                      <a:pt x="83" y="140"/>
                      <a:pt x="84" y="141"/>
                      <a:pt x="84" y="141"/>
                    </a:cubicBezTo>
                    <a:cubicBezTo>
                      <a:pt x="85" y="141"/>
                      <a:pt x="85" y="141"/>
                      <a:pt x="85" y="141"/>
                    </a:cubicBezTo>
                    <a:cubicBezTo>
                      <a:pt x="88" y="141"/>
                      <a:pt x="88" y="141"/>
                      <a:pt x="88" y="141"/>
                    </a:cubicBezTo>
                    <a:cubicBezTo>
                      <a:pt x="88" y="141"/>
                      <a:pt x="88" y="142"/>
                      <a:pt x="88" y="142"/>
                    </a:cubicBezTo>
                    <a:cubicBezTo>
                      <a:pt x="89" y="142"/>
                      <a:pt x="89" y="142"/>
                      <a:pt x="90" y="143"/>
                    </a:cubicBezTo>
                    <a:cubicBezTo>
                      <a:pt x="90" y="143"/>
                      <a:pt x="90" y="143"/>
                      <a:pt x="90" y="143"/>
                    </a:cubicBezTo>
                    <a:cubicBezTo>
                      <a:pt x="91" y="144"/>
                      <a:pt x="93" y="143"/>
                      <a:pt x="94" y="143"/>
                    </a:cubicBezTo>
                    <a:cubicBezTo>
                      <a:pt x="95" y="143"/>
                      <a:pt x="95" y="145"/>
                      <a:pt x="95" y="145"/>
                    </a:cubicBezTo>
                    <a:cubicBezTo>
                      <a:pt x="95" y="145"/>
                      <a:pt x="97" y="145"/>
                      <a:pt x="98" y="146"/>
                    </a:cubicBezTo>
                    <a:cubicBezTo>
                      <a:pt x="98" y="146"/>
                      <a:pt x="98" y="149"/>
                      <a:pt x="98" y="149"/>
                    </a:cubicBezTo>
                    <a:cubicBezTo>
                      <a:pt x="98" y="149"/>
                      <a:pt x="99" y="150"/>
                      <a:pt x="100" y="150"/>
                    </a:cubicBezTo>
                    <a:cubicBezTo>
                      <a:pt x="101" y="150"/>
                      <a:pt x="102" y="150"/>
                      <a:pt x="102" y="150"/>
                    </a:cubicBezTo>
                    <a:cubicBezTo>
                      <a:pt x="102" y="150"/>
                      <a:pt x="103" y="152"/>
                      <a:pt x="103" y="152"/>
                    </a:cubicBezTo>
                    <a:cubicBezTo>
                      <a:pt x="105" y="153"/>
                      <a:pt x="105" y="153"/>
                      <a:pt x="105" y="153"/>
                    </a:cubicBezTo>
                    <a:cubicBezTo>
                      <a:pt x="107" y="154"/>
                      <a:pt x="107" y="154"/>
                      <a:pt x="107" y="154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11" y="155"/>
                      <a:pt x="111" y="155"/>
                      <a:pt x="111" y="155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4" y="157"/>
                      <a:pt x="116" y="157"/>
                      <a:pt x="117" y="158"/>
                    </a:cubicBezTo>
                    <a:cubicBezTo>
                      <a:pt x="117" y="158"/>
                      <a:pt x="118" y="161"/>
                      <a:pt x="118" y="161"/>
                    </a:cubicBezTo>
                    <a:cubicBezTo>
                      <a:pt x="118" y="161"/>
                      <a:pt x="119" y="163"/>
                      <a:pt x="119" y="163"/>
                    </a:cubicBezTo>
                    <a:cubicBezTo>
                      <a:pt x="119" y="164"/>
                      <a:pt x="118" y="166"/>
                      <a:pt x="118" y="166"/>
                    </a:cubicBezTo>
                    <a:cubicBezTo>
                      <a:pt x="116" y="170"/>
                      <a:pt x="116" y="170"/>
                      <a:pt x="116" y="170"/>
                    </a:cubicBezTo>
                    <a:cubicBezTo>
                      <a:pt x="116" y="170"/>
                      <a:pt x="115" y="172"/>
                      <a:pt x="115" y="172"/>
                    </a:cubicBezTo>
                    <a:cubicBezTo>
                      <a:pt x="115" y="173"/>
                      <a:pt x="114" y="174"/>
                      <a:pt x="114" y="174"/>
                    </a:cubicBezTo>
                    <a:cubicBezTo>
                      <a:pt x="114" y="174"/>
                      <a:pt x="114" y="175"/>
                      <a:pt x="114" y="176"/>
                    </a:cubicBezTo>
                    <a:cubicBezTo>
                      <a:pt x="114" y="176"/>
                      <a:pt x="113" y="176"/>
                      <a:pt x="112" y="177"/>
                    </a:cubicBezTo>
                    <a:cubicBezTo>
                      <a:pt x="114" y="177"/>
                      <a:pt x="115" y="177"/>
                      <a:pt x="116" y="177"/>
                    </a:cubicBezTo>
                    <a:cubicBezTo>
                      <a:pt x="120" y="177"/>
                      <a:pt x="125" y="172"/>
                      <a:pt x="125" y="172"/>
                    </a:cubicBez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37" y="168"/>
                      <a:pt x="137" y="168"/>
                      <a:pt x="137" y="168"/>
                    </a:cubicBezTo>
                    <a:cubicBezTo>
                      <a:pt x="140" y="170"/>
                      <a:pt x="140" y="170"/>
                      <a:pt x="140" y="170"/>
                    </a:cubicBezTo>
                    <a:cubicBezTo>
                      <a:pt x="146" y="162"/>
                      <a:pt x="146" y="162"/>
                      <a:pt x="146" y="162"/>
                    </a:cubicBezTo>
                    <a:cubicBezTo>
                      <a:pt x="140" y="156"/>
                      <a:pt x="140" y="156"/>
                      <a:pt x="140" y="156"/>
                    </a:cubicBezTo>
                    <a:cubicBezTo>
                      <a:pt x="143" y="150"/>
                      <a:pt x="143" y="150"/>
                      <a:pt x="143" y="150"/>
                    </a:cubicBezTo>
                    <a:cubicBezTo>
                      <a:pt x="139" y="148"/>
                      <a:pt x="139" y="148"/>
                      <a:pt x="139" y="148"/>
                    </a:cubicBezTo>
                    <a:cubicBezTo>
                      <a:pt x="139" y="148"/>
                      <a:pt x="139" y="146"/>
                      <a:pt x="142" y="144"/>
                    </a:cubicBezTo>
                    <a:cubicBezTo>
                      <a:pt x="145" y="141"/>
                      <a:pt x="148" y="143"/>
                      <a:pt x="150" y="142"/>
                    </a:cubicBezTo>
                    <a:cubicBezTo>
                      <a:pt x="151" y="141"/>
                      <a:pt x="152" y="139"/>
                      <a:pt x="152" y="139"/>
                    </a:cubicBezTo>
                    <a:cubicBezTo>
                      <a:pt x="158" y="128"/>
                      <a:pt x="158" y="128"/>
                      <a:pt x="158" y="128"/>
                    </a:cubicBezTo>
                    <a:cubicBezTo>
                      <a:pt x="158" y="128"/>
                      <a:pt x="155" y="121"/>
                      <a:pt x="150" y="119"/>
                    </a:cubicBezTo>
                    <a:close/>
                  </a:path>
                </a:pathLst>
              </a:custGeom>
              <a:solidFill>
                <a:srgbClr val="A1EB87"/>
              </a:solidFill>
              <a:ln w="31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fi-FI"/>
              </a:p>
            </p:txBody>
          </p:sp>
          <p:sp>
            <p:nvSpPr>
              <p:cNvPr id="72" name="Freeform 227"/>
              <p:cNvSpPr>
                <a:spLocks/>
              </p:cNvSpPr>
              <p:nvPr/>
            </p:nvSpPr>
            <p:spPr bwMode="auto">
              <a:xfrm>
                <a:off x="904" y="1417"/>
                <a:ext cx="160" cy="163"/>
              </a:xfrm>
              <a:custGeom>
                <a:avLst/>
                <a:gdLst>
                  <a:gd name="T0" fmla="*/ 2147483647 w 68"/>
                  <a:gd name="T1" fmla="*/ 2147483647 h 69"/>
                  <a:gd name="T2" fmla="*/ 2147483647 w 68"/>
                  <a:gd name="T3" fmla="*/ 2147483647 h 69"/>
                  <a:gd name="T4" fmla="*/ 2147483647 w 68"/>
                  <a:gd name="T5" fmla="*/ 2147483647 h 69"/>
                  <a:gd name="T6" fmla="*/ 2147483647 w 68"/>
                  <a:gd name="T7" fmla="*/ 2147483647 h 69"/>
                  <a:gd name="T8" fmla="*/ 2147483647 w 68"/>
                  <a:gd name="T9" fmla="*/ 2147483647 h 69"/>
                  <a:gd name="T10" fmla="*/ 2147483647 w 68"/>
                  <a:gd name="T11" fmla="*/ 2147483647 h 69"/>
                  <a:gd name="T12" fmla="*/ 2147483647 w 68"/>
                  <a:gd name="T13" fmla="*/ 2147483647 h 69"/>
                  <a:gd name="T14" fmla="*/ 2147483647 w 68"/>
                  <a:gd name="T15" fmla="*/ 2147483647 h 69"/>
                  <a:gd name="T16" fmla="*/ 2147483647 w 68"/>
                  <a:gd name="T17" fmla="*/ 2147483647 h 69"/>
                  <a:gd name="T18" fmla="*/ 2147483647 w 68"/>
                  <a:gd name="T19" fmla="*/ 2147483647 h 69"/>
                  <a:gd name="T20" fmla="*/ 2147483647 w 68"/>
                  <a:gd name="T21" fmla="*/ 2147483647 h 69"/>
                  <a:gd name="T22" fmla="*/ 2147483647 w 68"/>
                  <a:gd name="T23" fmla="*/ 2147483647 h 69"/>
                  <a:gd name="T24" fmla="*/ 2147483647 w 68"/>
                  <a:gd name="T25" fmla="*/ 2147483647 h 69"/>
                  <a:gd name="T26" fmla="*/ 2147483647 w 68"/>
                  <a:gd name="T27" fmla="*/ 2147483647 h 69"/>
                  <a:gd name="T28" fmla="*/ 2147483647 w 68"/>
                  <a:gd name="T29" fmla="*/ 2147483647 h 69"/>
                  <a:gd name="T30" fmla="*/ 2147483647 w 68"/>
                  <a:gd name="T31" fmla="*/ 2147483647 h 69"/>
                  <a:gd name="T32" fmla="*/ 2147483647 w 68"/>
                  <a:gd name="T33" fmla="*/ 2147483647 h 69"/>
                  <a:gd name="T34" fmla="*/ 2147483647 w 68"/>
                  <a:gd name="T35" fmla="*/ 2147483647 h 69"/>
                  <a:gd name="T36" fmla="*/ 2147483647 w 68"/>
                  <a:gd name="T37" fmla="*/ 2147483647 h 69"/>
                  <a:gd name="T38" fmla="*/ 2147483647 w 68"/>
                  <a:gd name="T39" fmla="*/ 2147483647 h 69"/>
                  <a:gd name="T40" fmla="*/ 2147483647 w 68"/>
                  <a:gd name="T41" fmla="*/ 2147483647 h 69"/>
                  <a:gd name="T42" fmla="*/ 2147483647 w 68"/>
                  <a:gd name="T43" fmla="*/ 2147483647 h 69"/>
                  <a:gd name="T44" fmla="*/ 2147483647 w 68"/>
                  <a:gd name="T45" fmla="*/ 2147483647 h 69"/>
                  <a:gd name="T46" fmla="*/ 0 w 68"/>
                  <a:gd name="T47" fmla="*/ 2147483647 h 69"/>
                  <a:gd name="T48" fmla="*/ 2147483647 w 68"/>
                  <a:gd name="T49" fmla="*/ 2147483647 h 69"/>
                  <a:gd name="T50" fmla="*/ 2147483647 w 68"/>
                  <a:gd name="T51" fmla="*/ 2147483647 h 69"/>
                  <a:gd name="T52" fmla="*/ 2147483647 w 68"/>
                  <a:gd name="T53" fmla="*/ 2147483647 h 69"/>
                  <a:gd name="T54" fmla="*/ 2147483647 w 68"/>
                  <a:gd name="T55" fmla="*/ 2147483647 h 69"/>
                  <a:gd name="T56" fmla="*/ 2147483647 w 68"/>
                  <a:gd name="T57" fmla="*/ 2147483647 h 69"/>
                  <a:gd name="T58" fmla="*/ 2147483647 w 68"/>
                  <a:gd name="T59" fmla="*/ 2147483647 h 69"/>
                  <a:gd name="T60" fmla="*/ 2147483647 w 68"/>
                  <a:gd name="T61" fmla="*/ 2147483647 h 69"/>
                  <a:gd name="T62" fmla="*/ 2147483647 w 68"/>
                  <a:gd name="T63" fmla="*/ 2147483647 h 6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8"/>
                  <a:gd name="T97" fmla="*/ 0 h 69"/>
                  <a:gd name="T98" fmla="*/ 68 w 68"/>
                  <a:gd name="T99" fmla="*/ 69 h 6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8" h="69">
                    <a:moveTo>
                      <a:pt x="63" y="42"/>
                    </a:moveTo>
                    <a:cubicBezTo>
                      <a:pt x="63" y="41"/>
                      <a:pt x="63" y="40"/>
                      <a:pt x="63" y="40"/>
                    </a:cubicBezTo>
                    <a:cubicBezTo>
                      <a:pt x="63" y="40"/>
                      <a:pt x="64" y="39"/>
                      <a:pt x="64" y="38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32"/>
                      <a:pt x="68" y="30"/>
                      <a:pt x="68" y="29"/>
                    </a:cubicBezTo>
                    <a:cubicBezTo>
                      <a:pt x="68" y="29"/>
                      <a:pt x="67" y="27"/>
                      <a:pt x="67" y="27"/>
                    </a:cubicBezTo>
                    <a:cubicBezTo>
                      <a:pt x="67" y="27"/>
                      <a:pt x="66" y="24"/>
                      <a:pt x="66" y="24"/>
                    </a:cubicBezTo>
                    <a:cubicBezTo>
                      <a:pt x="65" y="23"/>
                      <a:pt x="63" y="23"/>
                      <a:pt x="63" y="23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8"/>
                      <a:pt x="51" y="16"/>
                      <a:pt x="51" y="16"/>
                    </a:cubicBezTo>
                    <a:cubicBezTo>
                      <a:pt x="51" y="16"/>
                      <a:pt x="50" y="16"/>
                      <a:pt x="49" y="16"/>
                    </a:cubicBezTo>
                    <a:cubicBezTo>
                      <a:pt x="48" y="16"/>
                      <a:pt x="47" y="15"/>
                      <a:pt x="47" y="15"/>
                    </a:cubicBezTo>
                    <a:cubicBezTo>
                      <a:pt x="47" y="15"/>
                      <a:pt x="47" y="12"/>
                      <a:pt x="47" y="12"/>
                    </a:cubicBezTo>
                    <a:cubicBezTo>
                      <a:pt x="46" y="11"/>
                      <a:pt x="44" y="11"/>
                      <a:pt x="44" y="11"/>
                    </a:cubicBezTo>
                    <a:cubicBezTo>
                      <a:pt x="44" y="11"/>
                      <a:pt x="44" y="9"/>
                      <a:pt x="43" y="9"/>
                    </a:cubicBezTo>
                    <a:cubicBezTo>
                      <a:pt x="42" y="9"/>
                      <a:pt x="40" y="10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8" y="8"/>
                      <a:pt x="38" y="8"/>
                      <a:pt x="37" y="8"/>
                    </a:cubicBezTo>
                    <a:cubicBezTo>
                      <a:pt x="37" y="8"/>
                      <a:pt x="37" y="7"/>
                      <a:pt x="37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4" y="4"/>
                    </a:cubicBezTo>
                    <a:cubicBezTo>
                      <a:pt x="34" y="3"/>
                      <a:pt x="33" y="2"/>
                      <a:pt x="33" y="2"/>
                    </a:cubicBezTo>
                    <a:cubicBezTo>
                      <a:pt x="33" y="2"/>
                      <a:pt x="33" y="0"/>
                      <a:pt x="32" y="0"/>
                    </a:cubicBezTo>
                    <a:cubicBezTo>
                      <a:pt x="31" y="0"/>
                      <a:pt x="31" y="2"/>
                      <a:pt x="31" y="1"/>
                    </a:cubicBezTo>
                    <a:cubicBezTo>
                      <a:pt x="31" y="1"/>
                      <a:pt x="30" y="4"/>
                      <a:pt x="30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26" y="4"/>
                      <a:pt x="25" y="5"/>
                      <a:pt x="25" y="5"/>
                    </a:cubicBezTo>
                    <a:cubicBezTo>
                      <a:pt x="25" y="5"/>
                      <a:pt x="24" y="8"/>
                      <a:pt x="24" y="9"/>
                    </a:cubicBezTo>
                    <a:cubicBezTo>
                      <a:pt x="25" y="9"/>
                      <a:pt x="25" y="10"/>
                      <a:pt x="26" y="11"/>
                    </a:cubicBezTo>
                    <a:cubicBezTo>
                      <a:pt x="26" y="11"/>
                      <a:pt x="25" y="15"/>
                      <a:pt x="25" y="15"/>
                    </a:cubicBezTo>
                    <a:cubicBezTo>
                      <a:pt x="25" y="15"/>
                      <a:pt x="23" y="17"/>
                      <a:pt x="22" y="18"/>
                    </a:cubicBezTo>
                    <a:cubicBezTo>
                      <a:pt x="21" y="19"/>
                      <a:pt x="22" y="20"/>
                      <a:pt x="22" y="20"/>
                    </a:cubicBezTo>
                    <a:cubicBezTo>
                      <a:pt x="21" y="21"/>
                      <a:pt x="21" y="22"/>
                      <a:pt x="20" y="23"/>
                    </a:cubicBezTo>
                    <a:cubicBezTo>
                      <a:pt x="20" y="23"/>
                      <a:pt x="18" y="24"/>
                      <a:pt x="18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1" y="36"/>
                      <a:pt x="12" y="38"/>
                    </a:cubicBezTo>
                    <a:cubicBezTo>
                      <a:pt x="14" y="40"/>
                      <a:pt x="15" y="45"/>
                      <a:pt x="15" y="45"/>
                    </a:cubicBezTo>
                    <a:cubicBezTo>
                      <a:pt x="15" y="45"/>
                      <a:pt x="23" y="46"/>
                      <a:pt x="26" y="48"/>
                    </a:cubicBezTo>
                    <a:cubicBezTo>
                      <a:pt x="28" y="52"/>
                      <a:pt x="31" y="59"/>
                      <a:pt x="31" y="5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3" y="58"/>
                      <a:pt x="35" y="55"/>
                    </a:cubicBezTo>
                    <a:cubicBezTo>
                      <a:pt x="37" y="51"/>
                      <a:pt x="42" y="51"/>
                      <a:pt x="42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3"/>
                      <a:pt x="60" y="43"/>
                      <a:pt x="61" y="43"/>
                    </a:cubicBezTo>
                    <a:cubicBezTo>
                      <a:pt x="62" y="42"/>
                      <a:pt x="63" y="42"/>
                      <a:pt x="63" y="42"/>
                    </a:cubicBezTo>
                    <a:close/>
                  </a:path>
                </a:pathLst>
              </a:custGeom>
              <a:solidFill>
                <a:srgbClr val="A1EB87"/>
              </a:solidFill>
              <a:ln w="31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fi-FI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633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7" t="10417" r="13602" b="5258"/>
          <a:stretch/>
        </p:blipFill>
        <p:spPr bwMode="auto">
          <a:xfrm>
            <a:off x="1254642" y="106326"/>
            <a:ext cx="7889358" cy="473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ovéPole 5"/>
          <p:cNvSpPr txBox="1"/>
          <p:nvPr/>
        </p:nvSpPr>
        <p:spPr>
          <a:xfrm>
            <a:off x="-1" y="106326"/>
            <a:ext cx="3636336" cy="830997"/>
          </a:xfrm>
          <a:prstGeom prst="rect">
            <a:avLst/>
          </a:prstGeom>
          <a:solidFill>
            <a:srgbClr val="92D050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cs-CZ" sz="2400" dirty="0" smtClean="0">
                <a:solidFill>
                  <a:schemeClr val="bg1"/>
                </a:solidFill>
              </a:rPr>
              <a:t>10+ </a:t>
            </a:r>
            <a:r>
              <a:rPr lang="cs-CZ" sz="2400" dirty="0" err="1" smtClean="0">
                <a:solidFill>
                  <a:schemeClr val="bg1"/>
                </a:solidFill>
              </a:rPr>
              <a:t>years</a:t>
            </a:r>
            <a:r>
              <a:rPr lang="cs-CZ" sz="2400" dirty="0" smtClean="0">
                <a:solidFill>
                  <a:schemeClr val="bg1"/>
                </a:solidFill>
              </a:rPr>
              <a:t> </a:t>
            </a:r>
            <a:r>
              <a:rPr lang="cs-CZ" sz="2400" dirty="0" err="1" smtClean="0">
                <a:solidFill>
                  <a:schemeClr val="bg1"/>
                </a:solidFill>
              </a:rPr>
              <a:t>with</a:t>
            </a:r>
            <a:r>
              <a:rPr lang="cs-CZ" sz="2400" dirty="0" smtClean="0">
                <a:solidFill>
                  <a:schemeClr val="bg1"/>
                </a:solidFill>
              </a:rPr>
              <a:t> INSPIRE, 5 </a:t>
            </a:r>
            <a:r>
              <a:rPr lang="cs-CZ" sz="2400" dirty="0" err="1" smtClean="0">
                <a:solidFill>
                  <a:schemeClr val="bg1"/>
                </a:solidFill>
              </a:rPr>
              <a:t>years</a:t>
            </a:r>
            <a:r>
              <a:rPr lang="cs-CZ" sz="2400" dirty="0" smtClean="0">
                <a:solidFill>
                  <a:schemeClr val="bg1"/>
                </a:solidFill>
              </a:rPr>
              <a:t> </a:t>
            </a:r>
            <a:r>
              <a:rPr lang="cs-CZ" sz="2400" dirty="0" err="1">
                <a:solidFill>
                  <a:schemeClr val="bg1"/>
                </a:solidFill>
              </a:rPr>
              <a:t>with</a:t>
            </a:r>
            <a:r>
              <a:rPr lang="cs-CZ" sz="2400" dirty="0">
                <a:solidFill>
                  <a:schemeClr val="bg1"/>
                </a:solidFill>
              </a:rPr>
              <a:t> ELF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8CB29-1394-4E00-B918-41CAC02CCF5B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44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508104" y="303498"/>
            <a:ext cx="3358716" cy="597713"/>
          </a:xfrm>
        </p:spPr>
        <p:txBody>
          <a:bodyPr>
            <a:noAutofit/>
          </a:bodyPr>
          <a:lstStyle/>
          <a:p>
            <a:r>
              <a:rPr lang="cs-CZ" sz="3600" b="1" dirty="0" err="1" smtClean="0">
                <a:solidFill>
                  <a:schemeClr val="tx2"/>
                </a:solidFill>
                <a:latin typeface="+mn-lt"/>
              </a:rPr>
              <a:t>From</a:t>
            </a:r>
            <a:r>
              <a:rPr lang="cs-CZ" sz="3600" b="1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3600" b="1" dirty="0" err="1" smtClean="0">
                <a:solidFill>
                  <a:schemeClr val="tx2"/>
                </a:solidFill>
                <a:latin typeface="+mn-lt"/>
              </a:rPr>
              <a:t>national</a:t>
            </a:r>
            <a:r>
              <a:rPr lang="cs-CZ" sz="3600" b="1" dirty="0" smtClean="0">
                <a:solidFill>
                  <a:schemeClr val="tx2"/>
                </a:solidFill>
                <a:latin typeface="+mn-lt"/>
              </a:rPr>
              <a:t> </a:t>
            </a:r>
            <a:br>
              <a:rPr lang="cs-CZ" sz="3600" b="1" dirty="0" smtClean="0">
                <a:solidFill>
                  <a:schemeClr val="tx2"/>
                </a:solidFill>
                <a:latin typeface="+mn-lt"/>
              </a:rPr>
            </a:br>
            <a:r>
              <a:rPr lang="cs-CZ" sz="3600" b="1" dirty="0" smtClean="0">
                <a:solidFill>
                  <a:schemeClr val="tx2"/>
                </a:solidFill>
                <a:latin typeface="+mn-lt"/>
              </a:rPr>
              <a:t>to </a:t>
            </a:r>
            <a:r>
              <a:rPr lang="cs-CZ" sz="3600" b="1" dirty="0" err="1" smtClean="0">
                <a:solidFill>
                  <a:schemeClr val="tx2"/>
                </a:solidFill>
                <a:latin typeface="+mn-lt"/>
              </a:rPr>
              <a:t>EUropean</a:t>
            </a:r>
            <a:endParaRPr lang="cs-CZ" sz="36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14474-555E-4B2C-8FAE-AD36EAD30ED5}" type="slidenum">
              <a:rPr lang="cs-CZ" smtClean="0"/>
              <a:t>11</a:t>
            </a:fld>
            <a:endParaRPr lang="cs-CZ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4072" y="-9234"/>
            <a:ext cx="5299399" cy="224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3781586" y="1167595"/>
            <a:ext cx="5400600" cy="2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1"/>
          <a:stretch/>
        </p:blipFill>
        <p:spPr bwMode="auto">
          <a:xfrm>
            <a:off x="-1904" y="2690038"/>
            <a:ext cx="5688631" cy="242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Nadpis 1"/>
          <p:cNvSpPr txBox="1">
            <a:spLocks/>
          </p:cNvSpPr>
          <p:nvPr/>
        </p:nvSpPr>
        <p:spPr>
          <a:xfrm>
            <a:off x="5686726" y="3651870"/>
            <a:ext cx="3457274" cy="1242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700" dirty="0">
                <a:solidFill>
                  <a:schemeClr val="tx2"/>
                </a:solidFill>
              </a:rPr>
              <a:t>P</a:t>
            </a:r>
            <a:r>
              <a:rPr lang="cs-CZ" sz="4700" dirty="0" smtClean="0">
                <a:solidFill>
                  <a:schemeClr val="tx2"/>
                </a:solidFill>
              </a:rPr>
              <a:t>rototype </a:t>
            </a:r>
            <a:r>
              <a:rPr lang="cs-CZ" sz="4700" dirty="0" err="1" smtClean="0">
                <a:solidFill>
                  <a:schemeClr val="tx2"/>
                </a:solidFill>
              </a:rPr>
              <a:t>testing</a:t>
            </a:r>
            <a:r>
              <a:rPr lang="cs-CZ" sz="4700" dirty="0" smtClean="0">
                <a:solidFill>
                  <a:schemeClr val="tx2"/>
                </a:solidFill>
              </a:rPr>
              <a:t>, </a:t>
            </a:r>
          </a:p>
          <a:p>
            <a:r>
              <a:rPr lang="cs-CZ" dirty="0" err="1" smtClean="0">
                <a:solidFill>
                  <a:schemeClr val="tx2"/>
                </a:solidFill>
              </a:rPr>
              <a:t>e.g</a:t>
            </a:r>
            <a:r>
              <a:rPr lang="cs-CZ" dirty="0" smtClean="0">
                <a:solidFill>
                  <a:schemeClr val="tx2"/>
                </a:solidFill>
              </a:rPr>
              <a:t>.</a:t>
            </a:r>
          </a:p>
          <a:p>
            <a:endParaRPr lang="cs-CZ" sz="1800" dirty="0" smtClean="0"/>
          </a:p>
          <a:p>
            <a:r>
              <a:rPr lang="cs-CZ" b="1" dirty="0" err="1" smtClean="0">
                <a:solidFill>
                  <a:srgbClr val="FF0000"/>
                </a:solidFill>
              </a:rPr>
              <a:t>Cadastral</a:t>
            </a:r>
            <a:r>
              <a:rPr lang="cs-CZ" b="1" dirty="0" smtClean="0">
                <a:solidFill>
                  <a:srgbClr val="FF0000"/>
                </a:solidFill>
              </a:rPr>
              <a:t> Index Map</a:t>
            </a:r>
            <a:endParaRPr lang="cs-CZ" b="1" dirty="0">
              <a:solidFill>
                <a:srgbClr val="FF0000"/>
              </a:solidFill>
            </a:endParaRPr>
          </a:p>
        </p:txBody>
      </p:sp>
      <p:sp>
        <p:nvSpPr>
          <p:cNvPr id="10" name="Nadpis 1"/>
          <p:cNvSpPr txBox="1">
            <a:spLocks/>
          </p:cNvSpPr>
          <p:nvPr/>
        </p:nvSpPr>
        <p:spPr>
          <a:xfrm>
            <a:off x="4948753" y="1660667"/>
            <a:ext cx="35283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 smtClean="0">
                <a:solidFill>
                  <a:schemeClr val="tx2"/>
                </a:solidFill>
              </a:rPr>
              <a:t>CZ - PL</a:t>
            </a:r>
            <a:endParaRPr lang="cs-CZ" dirty="0">
              <a:solidFill>
                <a:schemeClr val="tx2"/>
              </a:solidFill>
            </a:endParaRPr>
          </a:p>
        </p:txBody>
      </p:sp>
      <p:sp>
        <p:nvSpPr>
          <p:cNvPr id="7" name="Obdélník 6"/>
          <p:cNvSpPr/>
          <p:nvPr/>
        </p:nvSpPr>
        <p:spPr>
          <a:xfrm>
            <a:off x="108457" y="2169045"/>
            <a:ext cx="2655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 dirty="0">
                <a:solidFill>
                  <a:schemeClr val="tx2"/>
                </a:solidFill>
                <a:latin typeface="+mn-lt"/>
              </a:rPr>
              <a:t>Cluster </a:t>
            </a:r>
            <a:r>
              <a:rPr lang="cs-CZ" sz="2800" dirty="0" err="1" smtClean="0">
                <a:solidFill>
                  <a:schemeClr val="tx2"/>
                </a:solidFill>
                <a:latin typeface="+mn-lt"/>
              </a:rPr>
              <a:t>approach</a:t>
            </a:r>
            <a:endParaRPr lang="cs-CZ" sz="2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Nadpis 1"/>
          <p:cNvSpPr txBox="1">
            <a:spLocks/>
          </p:cNvSpPr>
          <p:nvPr/>
        </p:nvSpPr>
        <p:spPr>
          <a:xfrm>
            <a:off x="2668533" y="4061192"/>
            <a:ext cx="35283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 smtClean="0">
                <a:solidFill>
                  <a:schemeClr val="tx2"/>
                </a:solidFill>
              </a:rPr>
              <a:t>CZ - PL</a:t>
            </a:r>
            <a:endParaRPr lang="cs-CZ" dirty="0">
              <a:solidFill>
                <a:schemeClr val="tx2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0"/>
          <a:stretch/>
        </p:blipFill>
        <p:spPr bwMode="auto">
          <a:xfrm>
            <a:off x="2900842" y="2089292"/>
            <a:ext cx="783291" cy="600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957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69" y="892551"/>
            <a:ext cx="7825057" cy="425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ástupný symbol pro datum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457200"/>
            <a:r>
              <a:rPr lang="cs-CZ" smtClean="0"/>
              <a:t>23.10.2019</a:t>
            </a:r>
            <a:endParaRPr lang="en-US" dirty="0"/>
          </a:p>
        </p:txBody>
      </p:sp>
      <p:sp>
        <p:nvSpPr>
          <p:cNvPr id="5" name="TextovéPole 4"/>
          <p:cNvSpPr txBox="1"/>
          <p:nvPr/>
        </p:nvSpPr>
        <p:spPr>
          <a:xfrm>
            <a:off x="691116" y="0"/>
            <a:ext cx="84636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 err="1" smtClean="0">
                <a:solidFill>
                  <a:srgbClr val="FF0000"/>
                </a:solidFill>
                <a:latin typeface="+mn-lt"/>
              </a:rPr>
              <a:t>Success</a:t>
            </a:r>
            <a:r>
              <a:rPr lang="cs-CZ" sz="3000" dirty="0" smtClean="0">
                <a:solidFill>
                  <a:srgbClr val="FF0000"/>
                </a:solidFill>
                <a:latin typeface="+mn-lt"/>
              </a:rPr>
              <a:t>: 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Up-to-</a:t>
            </a:r>
            <a:r>
              <a:rPr lang="cs-CZ" sz="2200" dirty="0" err="1" smtClean="0">
                <a:solidFill>
                  <a:schemeClr val="tx2"/>
                </a:solidFill>
                <a:latin typeface="+mn-lt"/>
              </a:rPr>
              <a:t>date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200" dirty="0" err="1" smtClean="0">
                <a:solidFill>
                  <a:schemeClr val="tx2"/>
                </a:solidFill>
                <a:latin typeface="+mn-lt"/>
              </a:rPr>
              <a:t>authoritative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200" dirty="0" err="1" smtClean="0">
                <a:solidFill>
                  <a:schemeClr val="tx2"/>
                </a:solidFill>
                <a:latin typeface="+mn-lt"/>
              </a:rPr>
              <a:t>location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 data (LoD0) </a:t>
            </a:r>
            <a:r>
              <a:rPr lang="cs-CZ" sz="2200" dirty="0" err="1" smtClean="0">
                <a:solidFill>
                  <a:schemeClr val="tx2"/>
                </a:solidFill>
                <a:latin typeface="+mn-lt"/>
              </a:rPr>
              <a:t>became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200" dirty="0" err="1" smtClean="0">
                <a:solidFill>
                  <a:schemeClr val="tx2"/>
                </a:solidFill>
                <a:latin typeface="+mn-lt"/>
              </a:rPr>
              <a:t>an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200" dirty="0" err="1" smtClean="0">
                <a:solidFill>
                  <a:schemeClr val="tx2"/>
                </a:solidFill>
                <a:latin typeface="+mn-lt"/>
              </a:rPr>
              <a:t>integral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 part </a:t>
            </a:r>
            <a:r>
              <a:rPr lang="cs-CZ" sz="2200" dirty="0" err="1" smtClean="0">
                <a:solidFill>
                  <a:schemeClr val="tx2"/>
                </a:solidFill>
                <a:latin typeface="+mn-lt"/>
              </a:rPr>
              <a:t>of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200" dirty="0" err="1" smtClean="0">
                <a:solidFill>
                  <a:schemeClr val="tx2"/>
                </a:solidFill>
                <a:latin typeface="+mn-lt"/>
              </a:rPr>
              <a:t>the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200" dirty="0" err="1" smtClean="0">
                <a:solidFill>
                  <a:schemeClr val="tx2"/>
                </a:solidFill>
                <a:latin typeface="+mn-lt"/>
              </a:rPr>
              <a:t>cross-border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200" dirty="0" err="1" smtClean="0">
                <a:solidFill>
                  <a:schemeClr val="tx2"/>
                </a:solidFill>
                <a:latin typeface="+mn-lt"/>
              </a:rPr>
              <a:t>cadastral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 index map 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(</a:t>
            </a:r>
            <a:r>
              <a:rPr lang="cs-CZ" sz="2200" i="1" dirty="0" err="1" smtClean="0">
                <a:solidFill>
                  <a:schemeClr val="tx2"/>
                </a:solidFill>
                <a:latin typeface="+mn-lt"/>
              </a:rPr>
              <a:t>or</a:t>
            </a:r>
            <a:r>
              <a:rPr lang="cs-CZ" sz="2200" i="1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200" i="1" dirty="0" err="1" smtClean="0">
                <a:solidFill>
                  <a:schemeClr val="tx2"/>
                </a:solidFill>
                <a:latin typeface="+mn-lt"/>
              </a:rPr>
              <a:t>future</a:t>
            </a:r>
            <a:r>
              <a:rPr lang="cs-CZ" sz="2200" i="1" dirty="0" smtClean="0">
                <a:solidFill>
                  <a:schemeClr val="tx2"/>
                </a:solidFill>
                <a:latin typeface="+mn-lt"/>
              </a:rPr>
              <a:t> ESDI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) </a:t>
            </a:r>
            <a:endParaRPr lang="cs-CZ" sz="22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Inspire Helsinki 2019</a:t>
            </a:r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AB49-940D-4A0F-B950-014E7DCCDC5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5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Zástupný symbol pro obsah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097674"/>
              </p:ext>
            </p:extLst>
          </p:nvPr>
        </p:nvGraphicFramePr>
        <p:xfrm>
          <a:off x="0" y="249492"/>
          <a:ext cx="9144000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5" descr="C:\dokumenty\cuzk\ISSS2012\ananas-pruhledn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2129" y="1282807"/>
            <a:ext cx="762579" cy="8045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" name="obrázek 13" descr="eGO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24" y="203236"/>
            <a:ext cx="1078064" cy="176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" t="13757" r="66016" b="14519"/>
          <a:stretch/>
        </p:blipFill>
        <p:spPr>
          <a:xfrm>
            <a:off x="8288035" y="3142008"/>
            <a:ext cx="780609" cy="725371"/>
          </a:xfrm>
          <a:prstGeom prst="rect">
            <a:avLst/>
          </a:prstGeom>
        </p:spPr>
      </p:pic>
      <p:sp>
        <p:nvSpPr>
          <p:cNvPr id="2" name="Šipka dolů 1"/>
          <p:cNvSpPr/>
          <p:nvPr/>
        </p:nvSpPr>
        <p:spPr>
          <a:xfrm>
            <a:off x="8429169" y="2193708"/>
            <a:ext cx="360039" cy="85082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E4F56-BBF0-412F-B2C0-C8796226BD93}" type="slidenum">
              <a:rPr lang="cs-CZ" smtClean="0"/>
              <a:pPr/>
              <a:t>13</a:t>
            </a:fld>
            <a:endParaRPr lang="cs-CZ"/>
          </a:p>
        </p:txBody>
      </p:sp>
      <p:sp>
        <p:nvSpPr>
          <p:cNvPr id="6" name="Zástupný symbol pro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353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Data </a:t>
            </a:r>
            <a:r>
              <a:rPr lang="cs-CZ" sz="3200" dirty="0">
                <a:solidFill>
                  <a:srgbClr val="FF0000"/>
                </a:solidFill>
              </a:rPr>
              <a:t>h</a:t>
            </a:r>
            <a:r>
              <a:rPr lang="en-US" sz="3200" dirty="0" err="1" smtClean="0">
                <a:solidFill>
                  <a:srgbClr val="FF0000"/>
                </a:solidFill>
              </a:rPr>
              <a:t>ar</a:t>
            </a:r>
            <a:r>
              <a:rPr lang="cs-CZ" sz="3200" dirty="0" err="1" smtClean="0">
                <a:solidFill>
                  <a:srgbClr val="FF0000"/>
                </a:solidFill>
              </a:rPr>
              <a:t>monisat</a:t>
            </a:r>
            <a:r>
              <a:rPr lang="en-US" sz="3200" dirty="0" smtClean="0">
                <a:solidFill>
                  <a:srgbClr val="FF0000"/>
                </a:solidFill>
              </a:rPr>
              <a:t>ion</a:t>
            </a:r>
            <a:r>
              <a:rPr lang="cs-CZ" sz="3200" dirty="0" smtClean="0">
                <a:solidFill>
                  <a:srgbClr val="FF0000"/>
                </a:solidFill>
              </a:rPr>
              <a:t> </a:t>
            </a:r>
            <a:r>
              <a:rPr lang="cs-CZ" sz="3200" dirty="0" err="1" smtClean="0">
                <a:solidFill>
                  <a:srgbClr val="FF0000"/>
                </a:solidFill>
              </a:rPr>
              <a:t>at</a:t>
            </a:r>
            <a:r>
              <a:rPr lang="en-US" sz="3200" dirty="0" smtClean="0">
                <a:solidFill>
                  <a:srgbClr val="FF0000"/>
                </a:solidFill>
              </a:rPr>
              <a:t> state borders </a:t>
            </a:r>
            <a:r>
              <a:rPr lang="cs-CZ" sz="3200" dirty="0" smtClean="0">
                <a:solidFill>
                  <a:srgbClr val="FF0000"/>
                </a:solidFill>
              </a:rPr>
              <a:t>– </a:t>
            </a:r>
            <a:r>
              <a:rPr lang="en-US" sz="3200" i="1" dirty="0" smtClean="0">
                <a:solidFill>
                  <a:srgbClr val="FF0000"/>
                </a:solidFill>
              </a:rPr>
              <a:t>new requests</a:t>
            </a:r>
            <a:r>
              <a:rPr lang="cs-CZ" sz="3200" i="1" dirty="0" smtClean="0">
                <a:solidFill>
                  <a:srgbClr val="FF0000"/>
                </a:solidFill>
              </a:rPr>
              <a:t> !</a:t>
            </a:r>
            <a:endParaRPr lang="cs-CZ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Zástupný symbol pro obsah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597708"/>
              </p:ext>
            </p:extLst>
          </p:nvPr>
        </p:nvGraphicFramePr>
        <p:xfrm>
          <a:off x="116959" y="854190"/>
          <a:ext cx="8748464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E4F56-BBF0-412F-B2C0-C8796226BD93}" type="slidenum">
              <a:rPr lang="cs-CZ" smtClean="0"/>
              <a:pPr/>
              <a:t>14</a:t>
            </a:fld>
            <a:endParaRPr lang="cs-CZ"/>
          </a:p>
        </p:txBody>
      </p:sp>
      <p:sp>
        <p:nvSpPr>
          <p:cNvPr id="6" name="Zástupný symbol pro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6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85775" y="110728"/>
            <a:ext cx="8229600" cy="857250"/>
          </a:xfrm>
        </p:spPr>
        <p:txBody>
          <a:bodyPr>
            <a:noAutofit/>
          </a:bodyPr>
          <a:lstStyle/>
          <a:p>
            <a:r>
              <a:rPr lang="cs-CZ" sz="3200" dirty="0" smtClean="0">
                <a:solidFill>
                  <a:schemeClr val="tx2"/>
                </a:solidFill>
                <a:latin typeface="+mn-lt"/>
              </a:rPr>
              <a:t>Data </a:t>
            </a:r>
            <a:r>
              <a:rPr lang="cs-CZ" sz="3200" dirty="0" err="1" smtClean="0">
                <a:solidFill>
                  <a:schemeClr val="tx2"/>
                </a:solidFill>
                <a:latin typeface="+mn-lt"/>
              </a:rPr>
              <a:t>harmonisation</a:t>
            </a:r>
            <a:r>
              <a:rPr lang="cs-CZ" sz="3200" dirty="0" smtClean="0">
                <a:solidFill>
                  <a:schemeClr val="tx2"/>
                </a:solidFill>
                <a:latin typeface="+mn-lt"/>
              </a:rPr>
              <a:t>  </a:t>
            </a:r>
            <a:r>
              <a:rPr lang="cs-CZ" sz="3600" dirty="0" smtClean="0">
                <a:solidFill>
                  <a:schemeClr val="tx2"/>
                </a:solidFill>
                <a:latin typeface="+mn-lt"/>
              </a:rPr>
              <a:t/>
            </a:r>
            <a:br>
              <a:rPr lang="cs-CZ" sz="3600" dirty="0" smtClean="0">
                <a:solidFill>
                  <a:schemeClr val="tx2"/>
                </a:solidFill>
                <a:latin typeface="+mn-lt"/>
              </a:rPr>
            </a:br>
            <a:r>
              <a:rPr lang="cs-CZ" sz="2800" dirty="0" smtClean="0">
                <a:solidFill>
                  <a:schemeClr val="tx2"/>
                </a:solidFill>
                <a:latin typeface="+mn-lt"/>
              </a:rPr>
              <a:t>- </a:t>
            </a:r>
            <a:r>
              <a:rPr lang="cs-CZ" sz="2800" dirty="0" smtClean="0">
                <a:solidFill>
                  <a:schemeClr val="tx2"/>
                </a:solidFill>
              </a:rPr>
              <a:t>data provider (LMO) </a:t>
            </a:r>
            <a:r>
              <a:rPr lang="cs-CZ" sz="2800" dirty="0" err="1" smtClean="0">
                <a:solidFill>
                  <a:schemeClr val="tx2"/>
                </a:solidFill>
              </a:rPr>
              <a:t>perspective</a:t>
            </a:r>
            <a:r>
              <a:rPr lang="cs-CZ" sz="2800" dirty="0" smtClean="0">
                <a:solidFill>
                  <a:schemeClr val="tx2"/>
                </a:solidFill>
                <a:latin typeface="+mn-lt"/>
              </a:rPr>
              <a:t>  </a:t>
            </a:r>
            <a:endParaRPr lang="cs-CZ" sz="2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80975" y="1038226"/>
            <a:ext cx="8705850" cy="34420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cs-CZ" sz="1600" dirty="0" smtClean="0">
                <a:solidFill>
                  <a:schemeClr val="tx2"/>
                </a:solidFill>
              </a:rPr>
              <a:t>Data </a:t>
            </a:r>
            <a:r>
              <a:rPr lang="cs-CZ" sz="1600" dirty="0" err="1" smtClean="0">
                <a:solidFill>
                  <a:schemeClr val="tx2"/>
                </a:solidFill>
              </a:rPr>
              <a:t>mapping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>
                <a:solidFill>
                  <a:schemeClr val="tx2"/>
                </a:solidFill>
              </a:rPr>
              <a:t>h</a:t>
            </a:r>
            <a:r>
              <a:rPr lang="cs-CZ" sz="1600" dirty="0" smtClean="0">
                <a:solidFill>
                  <a:schemeClr val="tx2"/>
                </a:solidFill>
              </a:rPr>
              <a:t>as a </a:t>
            </a:r>
            <a:r>
              <a:rPr lang="cs-CZ" sz="1600" dirty="0" err="1" smtClean="0">
                <a:solidFill>
                  <a:schemeClr val="tx2"/>
                </a:solidFill>
              </a:rPr>
              <a:t>strong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legal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context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dirty="0" smtClean="0">
                <a:solidFill>
                  <a:schemeClr val="tx2"/>
                </a:solidFill>
              </a:rPr>
              <a:t>– </a:t>
            </a:r>
            <a:r>
              <a:rPr lang="cs-CZ" sz="1600" dirty="0" err="1" smtClean="0">
                <a:solidFill>
                  <a:schemeClr val="tx2"/>
                </a:solidFill>
              </a:rPr>
              <a:t>from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semantics</a:t>
            </a:r>
            <a:r>
              <a:rPr lang="cs-CZ" sz="1600" dirty="0" smtClean="0">
                <a:solidFill>
                  <a:schemeClr val="tx2"/>
                </a:solidFill>
              </a:rPr>
              <a:t>, </a:t>
            </a:r>
            <a:r>
              <a:rPr lang="cs-CZ" sz="1600" dirty="0" err="1" smtClean="0">
                <a:solidFill>
                  <a:schemeClr val="tx2"/>
                </a:solidFill>
              </a:rPr>
              <a:t>competences</a:t>
            </a:r>
            <a:r>
              <a:rPr lang="cs-CZ" sz="1600" dirty="0" smtClean="0">
                <a:solidFill>
                  <a:schemeClr val="tx2"/>
                </a:solidFill>
              </a:rPr>
              <a:t>, </a:t>
            </a:r>
            <a:r>
              <a:rPr lang="cs-CZ" sz="1600" dirty="0" err="1" smtClean="0">
                <a:solidFill>
                  <a:schemeClr val="tx2"/>
                </a:solidFill>
              </a:rPr>
              <a:t>processes</a:t>
            </a:r>
            <a:r>
              <a:rPr lang="cs-CZ" sz="1600" dirty="0" smtClean="0">
                <a:solidFill>
                  <a:schemeClr val="tx2"/>
                </a:solidFill>
              </a:rPr>
              <a:t>; not just a </a:t>
            </a:r>
            <a:r>
              <a:rPr lang="cs-CZ" sz="1600" dirty="0" err="1" smtClean="0">
                <a:solidFill>
                  <a:schemeClr val="tx2"/>
                </a:solidFill>
              </a:rPr>
              <a:t>technical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excercise</a:t>
            </a:r>
            <a:r>
              <a:rPr lang="cs-CZ" sz="1600" dirty="0" smtClean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600" b="1" dirty="0" smtClean="0">
                <a:solidFill>
                  <a:schemeClr val="tx2"/>
                </a:solidFill>
              </a:rPr>
              <a:t>Data </a:t>
            </a:r>
            <a:r>
              <a:rPr lang="cs-CZ" sz="1600" b="1" dirty="0" err="1" smtClean="0">
                <a:solidFill>
                  <a:schemeClr val="tx2"/>
                </a:solidFill>
              </a:rPr>
              <a:t>sources</a:t>
            </a:r>
            <a:r>
              <a:rPr lang="cs-CZ" sz="1600" b="1" dirty="0" smtClean="0">
                <a:solidFill>
                  <a:schemeClr val="tx2"/>
                </a:solidFill>
              </a:rPr>
              <a:t>  </a:t>
            </a:r>
            <a:r>
              <a:rPr lang="cs-CZ" sz="1600" b="1" dirty="0" err="1" smtClean="0">
                <a:solidFill>
                  <a:schemeClr val="tx2"/>
                </a:solidFill>
              </a:rPr>
              <a:t>for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national</a:t>
            </a:r>
            <a:r>
              <a:rPr lang="cs-CZ" sz="1600" b="1" dirty="0" smtClean="0">
                <a:solidFill>
                  <a:schemeClr val="tx2"/>
                </a:solidFill>
              </a:rPr>
              <a:t> use </a:t>
            </a:r>
            <a:r>
              <a:rPr lang="cs-CZ" sz="1600" dirty="0" err="1" smtClean="0">
                <a:solidFill>
                  <a:schemeClr val="tx2"/>
                </a:solidFill>
              </a:rPr>
              <a:t>integrate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several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themes</a:t>
            </a:r>
            <a:r>
              <a:rPr lang="cs-CZ" sz="1600" dirty="0" smtClean="0">
                <a:solidFill>
                  <a:schemeClr val="tx2"/>
                </a:solidFill>
              </a:rPr>
              <a:t> in a </a:t>
            </a:r>
            <a:r>
              <a:rPr lang="cs-CZ" sz="1600" dirty="0" err="1" smtClean="0">
                <a:solidFill>
                  <a:schemeClr val="tx2"/>
                </a:solidFill>
              </a:rPr>
              <a:t>consistent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manner</a:t>
            </a:r>
            <a:r>
              <a:rPr lang="cs-CZ" sz="1600" dirty="0" smtClean="0">
                <a:solidFill>
                  <a:schemeClr val="tx2"/>
                </a:solidFill>
              </a:rPr>
              <a:t>, </a:t>
            </a:r>
            <a:r>
              <a:rPr lang="cs-CZ" sz="1600" dirty="0" err="1" smtClean="0">
                <a:solidFill>
                  <a:schemeClr val="tx2"/>
                </a:solidFill>
              </a:rPr>
              <a:t>their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maintainance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is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supported</a:t>
            </a:r>
            <a:r>
              <a:rPr lang="cs-CZ" sz="1600" dirty="0" smtClean="0">
                <a:solidFill>
                  <a:schemeClr val="tx2"/>
                </a:solidFill>
              </a:rPr>
              <a:t> by robust ICT </a:t>
            </a:r>
            <a:r>
              <a:rPr lang="cs-CZ" sz="1600" dirty="0" err="1" smtClean="0">
                <a:solidFill>
                  <a:schemeClr val="tx2"/>
                </a:solidFill>
              </a:rPr>
              <a:t>infrastructures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etc</a:t>
            </a:r>
            <a:r>
              <a:rPr lang="cs-CZ" sz="1600" dirty="0" smtClean="0">
                <a:solidFill>
                  <a:schemeClr val="tx2"/>
                </a:solidFill>
              </a:rPr>
              <a:t>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600" b="1" dirty="0" smtClean="0">
                <a:solidFill>
                  <a:schemeClr val="tx2"/>
                </a:solidFill>
              </a:rPr>
              <a:t>INSPIRE </a:t>
            </a:r>
            <a:r>
              <a:rPr lang="cs-CZ" sz="1600" b="1" dirty="0" err="1">
                <a:solidFill>
                  <a:schemeClr val="tx2"/>
                </a:solidFill>
              </a:rPr>
              <a:t>cut</a:t>
            </a:r>
            <a:r>
              <a:rPr lang="cs-CZ" sz="1600" b="1" dirty="0">
                <a:solidFill>
                  <a:schemeClr val="tx2"/>
                </a:solidFill>
              </a:rPr>
              <a:t> data </a:t>
            </a:r>
            <a:r>
              <a:rPr lang="cs-CZ" sz="1600" b="1" dirty="0" err="1">
                <a:solidFill>
                  <a:schemeClr val="tx2"/>
                </a:solidFill>
              </a:rPr>
              <a:t>into</a:t>
            </a:r>
            <a:r>
              <a:rPr lang="cs-CZ" sz="1600" b="1" dirty="0">
                <a:solidFill>
                  <a:schemeClr val="tx2"/>
                </a:solidFill>
              </a:rPr>
              <a:t> </a:t>
            </a:r>
            <a:r>
              <a:rPr lang="cs-CZ" sz="1600" b="1" dirty="0" err="1">
                <a:solidFill>
                  <a:schemeClr val="tx2"/>
                </a:solidFill>
              </a:rPr>
              <a:t>themes</a:t>
            </a:r>
            <a:r>
              <a:rPr lang="cs-CZ" sz="1600" dirty="0">
                <a:solidFill>
                  <a:schemeClr val="tx2"/>
                </a:solidFill>
              </a:rPr>
              <a:t>; INSPIRE </a:t>
            </a:r>
            <a:r>
              <a:rPr lang="cs-CZ" sz="1600" dirty="0" err="1">
                <a:solidFill>
                  <a:schemeClr val="tx2"/>
                </a:solidFill>
              </a:rPr>
              <a:t>datasets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etc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represent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new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products</a:t>
            </a:r>
            <a:r>
              <a:rPr lang="cs-CZ" sz="1600" dirty="0">
                <a:solidFill>
                  <a:schemeClr val="tx2"/>
                </a:solidFill>
              </a:rPr>
              <a:t> (and </a:t>
            </a:r>
            <a:r>
              <a:rPr lang="cs-CZ" sz="1600" dirty="0" err="1">
                <a:solidFill>
                  <a:schemeClr val="tx2"/>
                </a:solidFill>
              </a:rPr>
              <a:t>capacities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needed</a:t>
            </a:r>
            <a:r>
              <a:rPr lang="cs-CZ" sz="1600" dirty="0" smtClean="0">
                <a:solidFill>
                  <a:schemeClr val="tx2"/>
                </a:solidFill>
              </a:rPr>
              <a:t>). </a:t>
            </a:r>
            <a:r>
              <a:rPr lang="cs-CZ" sz="1600" dirty="0" err="1" smtClean="0">
                <a:solidFill>
                  <a:schemeClr val="tx2"/>
                </a:solidFill>
              </a:rPr>
              <a:t>Thematic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datasets</a:t>
            </a:r>
            <a:r>
              <a:rPr lang="cs-CZ" sz="1600" dirty="0" smtClean="0">
                <a:solidFill>
                  <a:schemeClr val="tx2"/>
                </a:solidFill>
              </a:rPr>
              <a:t>  </a:t>
            </a:r>
            <a:r>
              <a:rPr lang="cs-CZ" sz="1600" i="1" dirty="0" err="1" smtClean="0">
                <a:solidFill>
                  <a:schemeClr val="tx2"/>
                </a:solidFill>
              </a:rPr>
              <a:t>enable</a:t>
            </a:r>
            <a:r>
              <a:rPr lang="cs-CZ" sz="1600" i="1" dirty="0" smtClean="0">
                <a:solidFill>
                  <a:schemeClr val="tx2"/>
                </a:solidFill>
              </a:rPr>
              <a:t> to </a:t>
            </a:r>
            <a:r>
              <a:rPr lang="cs-CZ" sz="1600" i="1" dirty="0" err="1">
                <a:solidFill>
                  <a:schemeClr val="tx2"/>
                </a:solidFill>
              </a:rPr>
              <a:t>understand</a:t>
            </a:r>
            <a:r>
              <a:rPr lang="cs-CZ" sz="1600" i="1" dirty="0">
                <a:solidFill>
                  <a:schemeClr val="tx2"/>
                </a:solidFill>
              </a:rPr>
              <a:t> data </a:t>
            </a:r>
            <a:r>
              <a:rPr lang="cs-CZ" sz="1600" i="1" dirty="0" err="1" smtClean="0">
                <a:solidFill>
                  <a:schemeClr val="tx2"/>
                </a:solidFill>
              </a:rPr>
              <a:t>from</a:t>
            </a:r>
            <a:r>
              <a:rPr lang="cs-CZ" sz="1600" i="1" dirty="0" smtClean="0">
                <a:solidFill>
                  <a:schemeClr val="tx2"/>
                </a:solidFill>
              </a:rPr>
              <a:t> </a:t>
            </a:r>
            <a:r>
              <a:rPr lang="cs-CZ" sz="1600" i="1" dirty="0" err="1">
                <a:solidFill>
                  <a:schemeClr val="tx2"/>
                </a:solidFill>
              </a:rPr>
              <a:t>other</a:t>
            </a:r>
            <a:r>
              <a:rPr lang="cs-CZ" sz="1600" i="1" dirty="0">
                <a:solidFill>
                  <a:schemeClr val="tx2"/>
                </a:solidFill>
              </a:rPr>
              <a:t> </a:t>
            </a:r>
            <a:r>
              <a:rPr lang="cs-CZ" sz="1600" i="1" dirty="0" err="1">
                <a:solidFill>
                  <a:schemeClr val="tx2"/>
                </a:solidFill>
              </a:rPr>
              <a:t>MSs</a:t>
            </a:r>
            <a:r>
              <a:rPr lang="cs-CZ" sz="1600" i="1" dirty="0">
                <a:solidFill>
                  <a:schemeClr val="tx2"/>
                </a:solidFill>
              </a:rPr>
              <a:t>, </a:t>
            </a:r>
            <a:r>
              <a:rPr lang="cs-CZ" sz="1600" i="1" dirty="0" err="1" smtClean="0">
                <a:solidFill>
                  <a:schemeClr val="tx2"/>
                </a:solidFill>
              </a:rPr>
              <a:t>provide</a:t>
            </a:r>
            <a:r>
              <a:rPr lang="cs-CZ" sz="1600" i="1" dirty="0" smtClean="0">
                <a:solidFill>
                  <a:schemeClr val="tx2"/>
                </a:solidFill>
              </a:rPr>
              <a:t> </a:t>
            </a:r>
            <a:r>
              <a:rPr lang="cs-CZ" sz="1600" i="1" dirty="0" err="1" smtClean="0">
                <a:solidFill>
                  <a:schemeClr val="tx2"/>
                </a:solidFill>
              </a:rPr>
              <a:t>inputs</a:t>
            </a:r>
            <a:r>
              <a:rPr lang="cs-CZ" sz="1600" i="1" dirty="0" smtClean="0">
                <a:solidFill>
                  <a:schemeClr val="tx2"/>
                </a:solidFill>
              </a:rPr>
              <a:t> </a:t>
            </a:r>
            <a:r>
              <a:rPr lang="cs-CZ" sz="1600" i="1" dirty="0" err="1">
                <a:solidFill>
                  <a:schemeClr val="tx2"/>
                </a:solidFill>
              </a:rPr>
              <a:t>for</a:t>
            </a:r>
            <a:r>
              <a:rPr lang="cs-CZ" sz="1600" i="1" dirty="0">
                <a:solidFill>
                  <a:schemeClr val="tx2"/>
                </a:solidFill>
              </a:rPr>
              <a:t> </a:t>
            </a:r>
            <a:r>
              <a:rPr lang="cs-CZ" sz="1600" i="1" dirty="0" err="1">
                <a:solidFill>
                  <a:schemeClr val="tx2"/>
                </a:solidFill>
              </a:rPr>
              <a:t>production</a:t>
            </a:r>
            <a:r>
              <a:rPr lang="cs-CZ" sz="1600" i="1" dirty="0">
                <a:solidFill>
                  <a:schemeClr val="tx2"/>
                </a:solidFill>
              </a:rPr>
              <a:t> </a:t>
            </a:r>
            <a:r>
              <a:rPr lang="cs-CZ" sz="1600" i="1" dirty="0" err="1">
                <a:solidFill>
                  <a:schemeClr val="tx2"/>
                </a:solidFill>
              </a:rPr>
              <a:t>of</a:t>
            </a:r>
            <a:r>
              <a:rPr lang="cs-CZ" sz="1600" i="1" dirty="0">
                <a:solidFill>
                  <a:schemeClr val="tx2"/>
                </a:solidFill>
              </a:rPr>
              <a:t> </a:t>
            </a:r>
            <a:r>
              <a:rPr lang="cs-CZ" sz="1600" i="1" dirty="0" err="1">
                <a:solidFill>
                  <a:schemeClr val="tx2"/>
                </a:solidFill>
              </a:rPr>
              <a:t>new</a:t>
            </a:r>
            <a:r>
              <a:rPr lang="cs-CZ" sz="1600" i="1" dirty="0">
                <a:solidFill>
                  <a:schemeClr val="tx2"/>
                </a:solidFill>
              </a:rPr>
              <a:t> </a:t>
            </a:r>
            <a:r>
              <a:rPr lang="cs-CZ" sz="1600" i="1" dirty="0" err="1">
                <a:solidFill>
                  <a:schemeClr val="tx2"/>
                </a:solidFill>
              </a:rPr>
              <a:t>simplified</a:t>
            </a:r>
            <a:r>
              <a:rPr lang="cs-CZ" sz="1600" i="1" dirty="0">
                <a:solidFill>
                  <a:schemeClr val="tx2"/>
                </a:solidFill>
              </a:rPr>
              <a:t> </a:t>
            </a:r>
            <a:r>
              <a:rPr lang="cs-CZ" sz="1600" i="1" dirty="0" err="1">
                <a:solidFill>
                  <a:schemeClr val="tx2"/>
                </a:solidFill>
              </a:rPr>
              <a:t>cross-border</a:t>
            </a:r>
            <a:r>
              <a:rPr lang="cs-CZ" sz="1600" i="1" dirty="0">
                <a:solidFill>
                  <a:schemeClr val="tx2"/>
                </a:solidFill>
              </a:rPr>
              <a:t> data </a:t>
            </a:r>
            <a:r>
              <a:rPr lang="cs-CZ" sz="1600" i="1" dirty="0" err="1" smtClean="0">
                <a:solidFill>
                  <a:schemeClr val="tx2"/>
                </a:solidFill>
              </a:rPr>
              <a:t>for</a:t>
            </a:r>
            <a:r>
              <a:rPr lang="cs-CZ" sz="1600" i="1" dirty="0" smtClean="0">
                <a:solidFill>
                  <a:schemeClr val="tx2"/>
                </a:solidFill>
              </a:rPr>
              <a:t> </a:t>
            </a:r>
            <a:r>
              <a:rPr lang="cs-CZ" sz="1600" i="1" dirty="0" err="1">
                <a:solidFill>
                  <a:schemeClr val="tx2"/>
                </a:solidFill>
              </a:rPr>
              <a:t>newly</a:t>
            </a:r>
            <a:r>
              <a:rPr lang="cs-CZ" sz="1600" i="1" dirty="0">
                <a:solidFill>
                  <a:schemeClr val="tx2"/>
                </a:solidFill>
              </a:rPr>
              <a:t> </a:t>
            </a:r>
            <a:r>
              <a:rPr lang="cs-CZ" sz="1600" i="1" dirty="0" err="1">
                <a:solidFill>
                  <a:schemeClr val="tx2"/>
                </a:solidFill>
              </a:rPr>
              <a:t>designed</a:t>
            </a:r>
            <a:r>
              <a:rPr lang="cs-CZ" sz="1600" i="1" dirty="0">
                <a:solidFill>
                  <a:schemeClr val="tx2"/>
                </a:solidFill>
              </a:rPr>
              <a:t> </a:t>
            </a:r>
            <a:r>
              <a:rPr lang="cs-CZ" sz="1600" i="1" dirty="0" err="1" smtClean="0">
                <a:solidFill>
                  <a:schemeClr val="tx2"/>
                </a:solidFill>
              </a:rPr>
              <a:t>services</a:t>
            </a:r>
            <a:r>
              <a:rPr lang="cs-CZ" sz="1600" i="1" dirty="0" smtClean="0">
                <a:solidFill>
                  <a:schemeClr val="tx2"/>
                </a:solidFill>
              </a:rPr>
              <a:t> (</a:t>
            </a:r>
            <a:r>
              <a:rPr lang="cs-CZ" sz="1600" i="1" dirty="0" err="1" smtClean="0">
                <a:solidFill>
                  <a:schemeClr val="tx2"/>
                </a:solidFill>
              </a:rPr>
              <a:t>e.g</a:t>
            </a:r>
            <a:r>
              <a:rPr lang="cs-CZ" sz="1600" i="1" dirty="0" smtClean="0">
                <a:solidFill>
                  <a:schemeClr val="tx2"/>
                </a:solidFill>
              </a:rPr>
              <a:t>. </a:t>
            </a:r>
            <a:r>
              <a:rPr lang="cs-CZ" sz="1600" i="1" dirty="0" err="1" smtClean="0">
                <a:solidFill>
                  <a:schemeClr val="tx2"/>
                </a:solidFill>
              </a:rPr>
              <a:t>the</a:t>
            </a:r>
            <a:r>
              <a:rPr lang="cs-CZ" sz="1600" i="1" dirty="0" smtClean="0">
                <a:solidFill>
                  <a:schemeClr val="tx2"/>
                </a:solidFill>
              </a:rPr>
              <a:t> CIM).</a:t>
            </a:r>
            <a:endParaRPr lang="cs-CZ" sz="16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600" b="1" dirty="0" err="1" smtClean="0">
                <a:solidFill>
                  <a:schemeClr val="tx2"/>
                </a:solidFill>
              </a:rPr>
              <a:t>Temporal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quality</a:t>
            </a:r>
            <a:r>
              <a:rPr lang="cs-CZ" sz="1600" b="1" dirty="0" smtClean="0">
                <a:solidFill>
                  <a:schemeClr val="tx2"/>
                </a:solidFill>
              </a:rPr>
              <a:t> and </a:t>
            </a:r>
            <a:r>
              <a:rPr lang="cs-CZ" sz="1600" b="1" dirty="0" err="1" smtClean="0">
                <a:solidFill>
                  <a:schemeClr val="tx2"/>
                </a:solidFill>
              </a:rPr>
              <a:t>legal</a:t>
            </a:r>
            <a:r>
              <a:rPr lang="cs-CZ" sz="1600" b="1" dirty="0" smtClean="0">
                <a:solidFill>
                  <a:schemeClr val="tx2"/>
                </a:solidFill>
              </a:rPr>
              <a:t> validity </a:t>
            </a:r>
            <a:r>
              <a:rPr lang="cs-CZ" sz="1600" dirty="0" err="1" smtClean="0">
                <a:solidFill>
                  <a:schemeClr val="tx2"/>
                </a:solidFill>
              </a:rPr>
              <a:t>is</a:t>
            </a:r>
            <a:r>
              <a:rPr lang="cs-CZ" sz="1600" dirty="0" smtClean="0">
                <a:solidFill>
                  <a:schemeClr val="tx2"/>
                </a:solidFill>
              </a:rPr>
              <a:t> a </a:t>
            </a:r>
            <a:r>
              <a:rPr lang="cs-CZ" sz="1600" dirty="0" err="1" smtClean="0">
                <a:solidFill>
                  <a:schemeClr val="tx2"/>
                </a:solidFill>
              </a:rPr>
              <a:t>key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for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some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eGov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tasks</a:t>
            </a:r>
            <a:r>
              <a:rPr lang="cs-CZ" sz="1600" dirty="0" smtClean="0">
                <a:solidFill>
                  <a:schemeClr val="tx2"/>
                </a:solidFill>
              </a:rPr>
              <a:t>; </a:t>
            </a:r>
            <a:r>
              <a:rPr lang="cs-CZ" sz="1600" dirty="0" err="1" smtClean="0">
                <a:solidFill>
                  <a:schemeClr val="tx2"/>
                </a:solidFill>
              </a:rPr>
              <a:t>the</a:t>
            </a:r>
            <a:r>
              <a:rPr lang="cs-CZ" sz="1600" dirty="0" smtClean="0">
                <a:solidFill>
                  <a:schemeClr val="tx2"/>
                </a:solidFill>
              </a:rPr>
              <a:t> Base </a:t>
            </a:r>
            <a:r>
              <a:rPr lang="cs-CZ" sz="1600" dirty="0" err="1" smtClean="0">
                <a:solidFill>
                  <a:schemeClr val="tx2"/>
                </a:solidFill>
              </a:rPr>
              <a:t>Registries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deal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with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continuous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changes</a:t>
            </a:r>
            <a:r>
              <a:rPr lang="cs-CZ" sz="1600" dirty="0" smtClean="0">
                <a:solidFill>
                  <a:schemeClr val="tx2"/>
                </a:solidFill>
              </a:rPr>
              <a:t> and </a:t>
            </a:r>
            <a:r>
              <a:rPr lang="cs-CZ" sz="1600" dirty="0" err="1" smtClean="0">
                <a:solidFill>
                  <a:schemeClr val="tx2"/>
                </a:solidFill>
              </a:rPr>
              <a:t>quarant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reliable</a:t>
            </a:r>
            <a:r>
              <a:rPr lang="cs-CZ" sz="1600" dirty="0" smtClean="0">
                <a:solidFill>
                  <a:schemeClr val="tx2"/>
                </a:solidFill>
              </a:rPr>
              <a:t> up-</a:t>
            </a:r>
            <a:r>
              <a:rPr lang="cs-CZ" sz="1600" dirty="0" err="1" smtClean="0">
                <a:solidFill>
                  <a:schemeClr val="tx2"/>
                </a:solidFill>
              </a:rPr>
              <a:t>dates</a:t>
            </a:r>
            <a:r>
              <a:rPr lang="cs-CZ" sz="1600" dirty="0" smtClean="0">
                <a:solidFill>
                  <a:schemeClr val="tx2"/>
                </a:solidFill>
              </a:rPr>
              <a:t>. </a:t>
            </a:r>
            <a:r>
              <a:rPr lang="cs-CZ" sz="1600" dirty="0" err="1" smtClean="0">
                <a:solidFill>
                  <a:schemeClr val="tx2"/>
                </a:solidFill>
              </a:rPr>
              <a:t>Better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change</a:t>
            </a:r>
            <a:r>
              <a:rPr lang="cs-CZ" sz="1600" b="1" dirty="0" smtClean="0">
                <a:solidFill>
                  <a:schemeClr val="tx2"/>
                </a:solidFill>
              </a:rPr>
              <a:t> management </a:t>
            </a:r>
            <a:r>
              <a:rPr lang="cs-CZ" sz="1600" dirty="0" err="1" smtClean="0">
                <a:solidFill>
                  <a:schemeClr val="tx2"/>
                </a:solidFill>
              </a:rPr>
              <a:t>is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required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for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some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of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the</a:t>
            </a:r>
            <a:r>
              <a:rPr lang="cs-CZ" sz="1600" dirty="0" smtClean="0">
                <a:solidFill>
                  <a:schemeClr val="tx2"/>
                </a:solidFill>
              </a:rPr>
              <a:t> INSPIRE </a:t>
            </a:r>
            <a:r>
              <a:rPr lang="cs-CZ" sz="1600" dirty="0" err="1" smtClean="0">
                <a:solidFill>
                  <a:schemeClr val="tx2"/>
                </a:solidFill>
              </a:rPr>
              <a:t>themes</a:t>
            </a:r>
            <a:r>
              <a:rPr lang="cs-CZ" sz="1600" dirty="0" smtClean="0">
                <a:solidFill>
                  <a:schemeClr val="tx2"/>
                </a:solidFill>
              </a:rPr>
              <a:t>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600" dirty="0" err="1" smtClean="0">
                <a:solidFill>
                  <a:schemeClr val="tx2"/>
                </a:solidFill>
              </a:rPr>
              <a:t>Harmonizing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i="1" dirty="0" err="1" smtClean="0">
                <a:solidFill>
                  <a:schemeClr val="tx2"/>
                </a:solidFill>
              </a:rPr>
              <a:t>all</a:t>
            </a:r>
            <a:r>
              <a:rPr lang="cs-CZ" sz="1600" i="1" dirty="0" smtClean="0">
                <a:solidFill>
                  <a:schemeClr val="tx2"/>
                </a:solidFill>
              </a:rPr>
              <a:t> data </a:t>
            </a:r>
            <a:r>
              <a:rPr lang="cs-CZ" sz="1600" dirty="0" err="1" smtClean="0">
                <a:solidFill>
                  <a:schemeClr val="tx2"/>
                </a:solidFill>
              </a:rPr>
              <a:t>goes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against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the</a:t>
            </a:r>
            <a:r>
              <a:rPr lang="cs-CZ" sz="1600" dirty="0" smtClean="0">
                <a:solidFill>
                  <a:schemeClr val="tx2"/>
                </a:solidFill>
              </a:rPr>
              <a:t> O-O-P </a:t>
            </a:r>
            <a:r>
              <a:rPr lang="cs-CZ" sz="1600" dirty="0" err="1" smtClean="0">
                <a:solidFill>
                  <a:schemeClr val="tx2"/>
                </a:solidFill>
              </a:rPr>
              <a:t>therefore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focus</a:t>
            </a:r>
            <a:r>
              <a:rPr lang="cs-CZ" sz="1600" b="1" dirty="0" smtClean="0">
                <a:solidFill>
                  <a:schemeClr val="tx2"/>
                </a:solidFill>
              </a:rPr>
              <a:t> on </a:t>
            </a:r>
            <a:r>
              <a:rPr lang="cs-CZ" sz="1600" b="1" dirty="0" err="1" smtClean="0">
                <a:solidFill>
                  <a:schemeClr val="tx2"/>
                </a:solidFill>
              </a:rPr>
              <a:t>datasets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relevant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for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international</a:t>
            </a:r>
            <a:r>
              <a:rPr lang="cs-CZ" sz="1600" b="1" dirty="0" smtClean="0">
                <a:solidFill>
                  <a:schemeClr val="tx2"/>
                </a:solidFill>
              </a:rPr>
              <a:t> use </a:t>
            </a:r>
            <a:r>
              <a:rPr lang="cs-CZ" sz="1600" dirty="0" smtClean="0">
                <a:solidFill>
                  <a:schemeClr val="tx2"/>
                </a:solidFill>
              </a:rPr>
              <a:t>and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dirty="0" smtClean="0">
                <a:solidFill>
                  <a:schemeClr val="tx2"/>
                </a:solidFill>
              </a:rPr>
              <a:t>on </a:t>
            </a:r>
            <a:r>
              <a:rPr lang="cs-CZ" sz="1600" dirty="0" err="1" smtClean="0">
                <a:solidFill>
                  <a:schemeClr val="tx2"/>
                </a:solidFill>
              </a:rPr>
              <a:t>ensuring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their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quality</a:t>
            </a:r>
            <a:r>
              <a:rPr lang="cs-CZ" sz="1600" dirty="0" smtClean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600" dirty="0" err="1" smtClean="0">
                <a:solidFill>
                  <a:schemeClr val="tx2"/>
                </a:solidFill>
              </a:rPr>
              <a:t>Solving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state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boundary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b="1" dirty="0" err="1" smtClean="0">
                <a:solidFill>
                  <a:schemeClr val="tx2"/>
                </a:solidFill>
              </a:rPr>
              <a:t>issues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dirty="0" smtClean="0">
                <a:solidFill>
                  <a:schemeClr val="tx2"/>
                </a:solidFill>
              </a:rPr>
              <a:t>and </a:t>
            </a:r>
            <a:r>
              <a:rPr lang="cs-CZ" sz="1600" dirty="0" err="1" smtClean="0">
                <a:solidFill>
                  <a:schemeClr val="tx2"/>
                </a:solidFill>
              </a:rPr>
              <a:t>related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GRSs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transformation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etc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goes</a:t>
            </a:r>
            <a:r>
              <a:rPr lang="cs-CZ" sz="1600" b="1" dirty="0" smtClean="0">
                <a:solidFill>
                  <a:schemeClr val="tx2"/>
                </a:solidFill>
              </a:rPr>
              <a:t> </a:t>
            </a:r>
            <a:r>
              <a:rPr lang="cs-CZ" sz="1600" b="1" dirty="0" smtClean="0">
                <a:solidFill>
                  <a:schemeClr val="tx2"/>
                </a:solidFill>
              </a:rPr>
              <a:t>far </a:t>
            </a:r>
            <a:r>
              <a:rPr lang="cs-CZ" sz="1600" b="1" dirty="0" err="1" smtClean="0">
                <a:solidFill>
                  <a:schemeClr val="tx2"/>
                </a:solidFill>
              </a:rPr>
              <a:t>beyond</a:t>
            </a:r>
            <a:r>
              <a:rPr lang="cs-CZ" sz="1600" b="1" dirty="0" smtClean="0">
                <a:solidFill>
                  <a:schemeClr val="tx2"/>
                </a:solidFill>
              </a:rPr>
              <a:t> INSPIRE</a:t>
            </a:r>
            <a:r>
              <a:rPr lang="cs-CZ" sz="1600" b="1" dirty="0" smtClean="0">
                <a:solidFill>
                  <a:schemeClr val="tx2"/>
                </a:solidFill>
              </a:rPr>
              <a:t>. </a:t>
            </a:r>
            <a:r>
              <a:rPr lang="cs-CZ" sz="1600" i="1" dirty="0" smtClean="0">
                <a:solidFill>
                  <a:schemeClr val="tx2"/>
                </a:solidFill>
              </a:rPr>
              <a:t>(</a:t>
            </a:r>
            <a:r>
              <a:rPr lang="cs-CZ" sz="1600" i="1" dirty="0" err="1" smtClean="0">
                <a:solidFill>
                  <a:schemeClr val="tx2"/>
                </a:solidFill>
              </a:rPr>
              <a:t>Systematic</a:t>
            </a:r>
            <a:r>
              <a:rPr lang="cs-CZ" sz="1600" i="1" dirty="0" smtClean="0">
                <a:solidFill>
                  <a:schemeClr val="tx2"/>
                </a:solidFill>
              </a:rPr>
              <a:t> </a:t>
            </a:r>
            <a:r>
              <a:rPr lang="cs-CZ" sz="1600" i="1" dirty="0" err="1" smtClean="0">
                <a:solidFill>
                  <a:schemeClr val="tx2"/>
                </a:solidFill>
              </a:rPr>
              <a:t>arrangements</a:t>
            </a:r>
            <a:r>
              <a:rPr lang="cs-CZ" sz="1600" i="1" dirty="0" smtClean="0">
                <a:solidFill>
                  <a:schemeClr val="tx2"/>
                </a:solidFill>
              </a:rPr>
              <a:t> in </a:t>
            </a:r>
            <a:r>
              <a:rPr lang="cs-CZ" sz="1600" i="1" dirty="0" err="1" smtClean="0">
                <a:solidFill>
                  <a:schemeClr val="tx2"/>
                </a:solidFill>
              </a:rPr>
              <a:t>progress</a:t>
            </a:r>
            <a:r>
              <a:rPr lang="cs-CZ" sz="1600" i="1" dirty="0" smtClean="0">
                <a:solidFill>
                  <a:schemeClr val="tx2"/>
                </a:solidFill>
              </a:rPr>
              <a:t> </a:t>
            </a:r>
            <a:r>
              <a:rPr lang="cs-CZ" sz="1600" b="1" i="1" dirty="0" err="1" smtClean="0">
                <a:solidFill>
                  <a:schemeClr val="tx2"/>
                </a:solidFill>
              </a:rPr>
              <a:t>with</a:t>
            </a:r>
            <a:r>
              <a:rPr lang="cs-CZ" sz="1600" b="1" i="1" dirty="0" smtClean="0">
                <a:solidFill>
                  <a:schemeClr val="tx2"/>
                </a:solidFill>
              </a:rPr>
              <a:t> </a:t>
            </a:r>
            <a:r>
              <a:rPr lang="cs-CZ" sz="1600" b="1" i="1" dirty="0" err="1" smtClean="0">
                <a:solidFill>
                  <a:schemeClr val="tx2"/>
                </a:solidFill>
              </a:rPr>
              <a:t>all</a:t>
            </a:r>
            <a:r>
              <a:rPr lang="cs-CZ" sz="1600" b="1" i="1" dirty="0" smtClean="0">
                <a:solidFill>
                  <a:schemeClr val="tx2"/>
                </a:solidFill>
              </a:rPr>
              <a:t> </a:t>
            </a:r>
            <a:r>
              <a:rPr lang="cs-CZ" sz="1600" b="1" i="1" dirty="0" err="1" smtClean="0">
                <a:solidFill>
                  <a:schemeClr val="tx2"/>
                </a:solidFill>
              </a:rPr>
              <a:t>neighbour</a:t>
            </a:r>
            <a:r>
              <a:rPr lang="cs-CZ" sz="1600" b="1" i="1" dirty="0" smtClean="0">
                <a:solidFill>
                  <a:schemeClr val="tx2"/>
                </a:solidFill>
              </a:rPr>
              <a:t> </a:t>
            </a:r>
            <a:r>
              <a:rPr lang="cs-CZ" sz="1600" b="1" i="1" dirty="0" err="1" smtClean="0">
                <a:solidFill>
                  <a:schemeClr val="tx2"/>
                </a:solidFill>
              </a:rPr>
              <a:t>MSs</a:t>
            </a:r>
            <a:r>
              <a:rPr lang="cs-CZ" sz="1600" b="1" i="1" dirty="0" smtClean="0">
                <a:solidFill>
                  <a:schemeClr val="tx2"/>
                </a:solidFill>
              </a:rPr>
              <a:t> </a:t>
            </a:r>
            <a:r>
              <a:rPr lang="cs-CZ" sz="1600" b="1" i="1" dirty="0" err="1" smtClean="0">
                <a:solidFill>
                  <a:schemeClr val="tx2"/>
                </a:solidFill>
              </a:rPr>
              <a:t>of</a:t>
            </a:r>
            <a:r>
              <a:rPr lang="cs-CZ" sz="1600" b="1" i="1" dirty="0" smtClean="0">
                <a:solidFill>
                  <a:schemeClr val="tx2"/>
                </a:solidFill>
              </a:rPr>
              <a:t> CZ </a:t>
            </a:r>
            <a:r>
              <a:rPr lang="cs-CZ" sz="1600" i="1" dirty="0" err="1" smtClean="0">
                <a:solidFill>
                  <a:schemeClr val="tx2"/>
                </a:solidFill>
              </a:rPr>
              <a:t>since</a:t>
            </a:r>
            <a:r>
              <a:rPr lang="cs-CZ" sz="1600" i="1" dirty="0" smtClean="0">
                <a:solidFill>
                  <a:schemeClr val="tx2"/>
                </a:solidFill>
              </a:rPr>
              <a:t> </a:t>
            </a:r>
            <a:r>
              <a:rPr lang="cs-CZ" sz="1600" i="1" dirty="0" err="1" smtClean="0">
                <a:solidFill>
                  <a:schemeClr val="tx2"/>
                </a:solidFill>
              </a:rPr>
              <a:t>the</a:t>
            </a:r>
            <a:r>
              <a:rPr lang="cs-CZ" sz="1600" i="1" dirty="0" smtClean="0">
                <a:solidFill>
                  <a:schemeClr val="tx2"/>
                </a:solidFill>
              </a:rPr>
              <a:t> ELF.)</a:t>
            </a:r>
            <a:endParaRPr lang="cs-CZ" sz="1600" i="1" dirty="0" smtClean="0">
              <a:solidFill>
                <a:schemeClr val="tx2"/>
              </a:solidFill>
            </a:endParaRPr>
          </a:p>
          <a:p>
            <a:endParaRPr lang="cs-CZ" sz="1800" dirty="0">
              <a:solidFill>
                <a:schemeClr val="tx2"/>
              </a:solidFill>
            </a:endParaRP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2"/>
                </a:solidFill>
                <a:latin typeface="+mn-lt"/>
              </a:rPr>
              <a:t>23.10.2019</a:t>
            </a:r>
            <a:endParaRPr lang="cs-CZ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 err="1" smtClean="0">
                <a:solidFill>
                  <a:schemeClr val="tx2"/>
                </a:solidFill>
                <a:latin typeface="+mn-lt"/>
              </a:rPr>
              <a:t>Inspire</a:t>
            </a:r>
            <a:r>
              <a:rPr lang="cs-CZ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dirty="0" err="1" smtClean="0">
                <a:solidFill>
                  <a:schemeClr val="tx2"/>
                </a:solidFill>
                <a:latin typeface="+mn-lt"/>
              </a:rPr>
              <a:t>Helsinki</a:t>
            </a:r>
            <a:r>
              <a:rPr lang="cs-CZ" dirty="0" smtClean="0">
                <a:solidFill>
                  <a:schemeClr val="tx2"/>
                </a:solidFill>
                <a:latin typeface="+mn-lt"/>
              </a:rPr>
              <a:t> 2019</a:t>
            </a:r>
            <a:endParaRPr lang="cs-CZ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800F-2F9A-4537-9B28-2570D35F68B3}" type="slidenum">
              <a:rPr lang="cs-CZ" smtClean="0">
                <a:solidFill>
                  <a:schemeClr val="tx2"/>
                </a:solidFill>
                <a:latin typeface="+mn-lt"/>
              </a:rPr>
              <a:t>15</a:t>
            </a:fld>
            <a:endParaRPr lang="cs-CZ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30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600" dirty="0" err="1">
                <a:solidFill>
                  <a:schemeClr val="tx2"/>
                </a:solidFill>
              </a:rPr>
              <a:t>Lessons</a:t>
            </a:r>
            <a:r>
              <a:rPr lang="cs-CZ" sz="3600" dirty="0">
                <a:solidFill>
                  <a:schemeClr val="tx2"/>
                </a:solidFill>
              </a:rPr>
              <a:t> </a:t>
            </a:r>
            <a:r>
              <a:rPr lang="cs-CZ" sz="3600" dirty="0" err="1" smtClean="0">
                <a:solidFill>
                  <a:schemeClr val="tx2"/>
                </a:solidFill>
              </a:rPr>
              <a:t>learned</a:t>
            </a:r>
            <a:r>
              <a:rPr lang="cs-CZ" sz="3600" dirty="0" smtClean="0">
                <a:solidFill>
                  <a:schemeClr val="tx2"/>
                </a:solidFill>
              </a:rPr>
              <a:t>    1</a:t>
            </a:r>
            <a:endParaRPr lang="cs-CZ" sz="360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INSPIRE provides useful tools (legal, coordination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r>
              <a:rPr lang="en-US" dirty="0" smtClean="0">
                <a:solidFill>
                  <a:schemeClr val="tx2"/>
                </a:solidFill>
              </a:rPr>
              <a:t>) to invoke and underpin NSDI</a:t>
            </a:r>
            <a:r>
              <a:rPr lang="cs-CZ" dirty="0" smtClean="0">
                <a:solidFill>
                  <a:schemeClr val="tx2"/>
                </a:solidFill>
              </a:rPr>
              <a:t>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cs-CZ" dirty="0" smtClean="0">
                <a:solidFill>
                  <a:schemeClr val="tx2"/>
                </a:solidFill>
              </a:rPr>
              <a:t>and ESDI </a:t>
            </a:r>
            <a:r>
              <a:rPr lang="en-US" dirty="0" smtClean="0">
                <a:solidFill>
                  <a:schemeClr val="tx2"/>
                </a:solidFill>
              </a:rPr>
              <a:t>development;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but it is </a:t>
            </a:r>
            <a:r>
              <a:rPr lang="en-US" b="1" dirty="0" smtClean="0">
                <a:solidFill>
                  <a:schemeClr val="tx2"/>
                </a:solidFill>
              </a:rPr>
              <a:t>not </a:t>
            </a:r>
            <a:r>
              <a:rPr lang="en-US" dirty="0" smtClean="0">
                <a:solidFill>
                  <a:schemeClr val="tx2"/>
                </a:solidFill>
              </a:rPr>
              <a:t>a one-way linear development; </a:t>
            </a:r>
            <a:endParaRPr lang="cs-CZ" dirty="0" smtClean="0">
              <a:solidFill>
                <a:schemeClr val="tx2"/>
              </a:solidFill>
            </a:endParaRPr>
          </a:p>
          <a:p>
            <a:r>
              <a:rPr lang="cs-CZ" dirty="0" err="1" smtClean="0">
                <a:solidFill>
                  <a:schemeClr val="tx2"/>
                </a:solidFill>
              </a:rPr>
              <a:t>The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implementation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provides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lessons</a:t>
            </a:r>
            <a:r>
              <a:rPr lang="cs-CZ" dirty="0" smtClean="0">
                <a:solidFill>
                  <a:schemeClr val="tx2"/>
                </a:solidFill>
              </a:rPr>
              <a:t> and </a:t>
            </a:r>
            <a:r>
              <a:rPr lang="cs-CZ" dirty="0" err="1" smtClean="0">
                <a:solidFill>
                  <a:schemeClr val="tx2"/>
                </a:solidFill>
              </a:rPr>
              <a:t>detects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existing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limits</a:t>
            </a:r>
            <a:r>
              <a:rPr lang="cs-CZ" dirty="0" smtClean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cs-CZ" dirty="0">
                <a:solidFill>
                  <a:schemeClr val="tx2"/>
                </a:solidFill>
              </a:rPr>
              <a:t>f</a:t>
            </a:r>
            <a:r>
              <a:rPr lang="en-US" dirty="0" err="1" smtClean="0">
                <a:solidFill>
                  <a:schemeClr val="tx2"/>
                </a:solidFill>
              </a:rPr>
              <a:t>ulfil</a:t>
            </a:r>
            <a:r>
              <a:rPr lang="cs-CZ" dirty="0" err="1" smtClean="0">
                <a:solidFill>
                  <a:schemeClr val="tx2"/>
                </a:solidFill>
              </a:rPr>
              <a:t>ling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of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some</a:t>
            </a:r>
            <a:r>
              <a:rPr lang="en-US" dirty="0" smtClean="0">
                <a:solidFill>
                  <a:schemeClr val="tx2"/>
                </a:solidFill>
              </a:rPr>
              <a:t> principles </a:t>
            </a:r>
            <a:r>
              <a:rPr lang="cs-CZ" dirty="0" smtClean="0">
                <a:solidFill>
                  <a:schemeClr val="tx2"/>
                </a:solidFill>
              </a:rPr>
              <a:t>as </a:t>
            </a:r>
            <a:r>
              <a:rPr lang="en-US" u="sng" dirty="0" smtClean="0">
                <a:solidFill>
                  <a:schemeClr val="tx2"/>
                </a:solidFill>
              </a:rPr>
              <a:t>seamless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requires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b="1" dirty="0" err="1" smtClean="0">
                <a:solidFill>
                  <a:schemeClr val="tx2"/>
                </a:solidFill>
              </a:rPr>
              <a:t>further</a:t>
            </a:r>
            <a:r>
              <a:rPr lang="cs-CZ" b="1" dirty="0" smtClean="0">
                <a:solidFill>
                  <a:schemeClr val="tx2"/>
                </a:solidFill>
              </a:rPr>
              <a:t> </a:t>
            </a:r>
            <a:r>
              <a:rPr lang="cs-CZ" b="1" dirty="0" err="1" smtClean="0">
                <a:solidFill>
                  <a:schemeClr val="tx2"/>
                </a:solidFill>
              </a:rPr>
              <a:t>efforts</a:t>
            </a:r>
            <a:r>
              <a:rPr lang="cs-CZ" dirty="0" smtClean="0">
                <a:solidFill>
                  <a:schemeClr val="tx2"/>
                </a:solidFill>
              </a:rPr>
              <a:t>, </a:t>
            </a:r>
            <a:r>
              <a:rPr lang="cs-CZ" dirty="0" err="1" smtClean="0">
                <a:solidFill>
                  <a:schemeClr val="tx2"/>
                </a:solidFill>
              </a:rPr>
              <a:t>stakeholders</a:t>
            </a:r>
            <a:r>
              <a:rPr lang="cs-CZ" dirty="0" smtClean="0">
                <a:solidFill>
                  <a:schemeClr val="tx2"/>
                </a:solidFill>
              </a:rPr>
              <a:t> and </a:t>
            </a:r>
            <a:r>
              <a:rPr lang="cs-CZ" dirty="0" err="1" smtClean="0">
                <a:solidFill>
                  <a:schemeClr val="tx2"/>
                </a:solidFill>
              </a:rPr>
              <a:t>time</a:t>
            </a:r>
            <a:r>
              <a:rPr lang="cs-CZ" dirty="0" smtClean="0">
                <a:solidFill>
                  <a:schemeClr val="tx2"/>
                </a:solidFill>
              </a:rPr>
              <a:t> - </a:t>
            </a:r>
            <a:r>
              <a:rPr lang="cs-CZ" dirty="0" err="1" smtClean="0">
                <a:solidFill>
                  <a:schemeClr val="tx2"/>
                </a:solidFill>
              </a:rPr>
              <a:t>beyond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the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original</a:t>
            </a:r>
            <a:r>
              <a:rPr lang="cs-CZ" dirty="0" smtClean="0">
                <a:solidFill>
                  <a:schemeClr val="tx2"/>
                </a:solidFill>
              </a:rPr>
              <a:t> INSPIRE </a:t>
            </a:r>
            <a:r>
              <a:rPr lang="cs-CZ" dirty="0" err="1" smtClean="0">
                <a:solidFill>
                  <a:schemeClr val="tx2"/>
                </a:solidFill>
              </a:rPr>
              <a:t>outline</a:t>
            </a:r>
            <a:r>
              <a:rPr lang="cs-CZ" dirty="0" smtClean="0">
                <a:solidFill>
                  <a:schemeClr val="tx2"/>
                </a:solidFill>
              </a:rPr>
              <a:t>; </a:t>
            </a:r>
          </a:p>
          <a:p>
            <a:pPr lvl="1"/>
            <a:r>
              <a:rPr lang="cs-CZ" dirty="0" err="1">
                <a:solidFill>
                  <a:schemeClr val="tx2"/>
                </a:solidFill>
              </a:rPr>
              <a:t>t</a:t>
            </a:r>
            <a:r>
              <a:rPr lang="cs-CZ" dirty="0" err="1" smtClean="0">
                <a:solidFill>
                  <a:schemeClr val="tx2"/>
                </a:solidFill>
              </a:rPr>
              <a:t>he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infrastructure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needs</a:t>
            </a:r>
            <a:r>
              <a:rPr lang="cs-CZ" dirty="0" smtClean="0">
                <a:solidFill>
                  <a:schemeClr val="tx2"/>
                </a:solidFill>
              </a:rPr>
              <a:t> a </a:t>
            </a:r>
            <a:r>
              <a:rPr lang="cs-CZ" b="1" dirty="0" err="1" smtClean="0">
                <a:solidFill>
                  <a:schemeClr val="tx2"/>
                </a:solidFill>
              </a:rPr>
              <a:t>sustainable</a:t>
            </a:r>
            <a:r>
              <a:rPr lang="cs-CZ" b="1" dirty="0" smtClean="0">
                <a:solidFill>
                  <a:schemeClr val="tx2"/>
                </a:solidFill>
              </a:rPr>
              <a:t> </a:t>
            </a:r>
            <a:r>
              <a:rPr lang="cs-CZ" b="1" dirty="0" err="1" smtClean="0">
                <a:solidFill>
                  <a:schemeClr val="tx2"/>
                </a:solidFill>
              </a:rPr>
              <a:t>maintainance</a:t>
            </a:r>
            <a:r>
              <a:rPr lang="cs-CZ" b="1" dirty="0" smtClean="0">
                <a:solidFill>
                  <a:schemeClr val="tx2"/>
                </a:solidFill>
              </a:rPr>
              <a:t> </a:t>
            </a:r>
            <a:r>
              <a:rPr lang="cs-CZ" dirty="0" smtClean="0">
                <a:solidFill>
                  <a:schemeClr val="tx2"/>
                </a:solidFill>
              </a:rPr>
              <a:t>and </a:t>
            </a:r>
            <a:r>
              <a:rPr lang="cs-CZ" dirty="0" err="1" smtClean="0">
                <a:solidFill>
                  <a:schemeClr val="tx2"/>
                </a:solidFill>
              </a:rPr>
              <a:t>innovation</a:t>
            </a:r>
            <a:r>
              <a:rPr lang="cs-CZ" dirty="0" smtClean="0">
                <a:solidFill>
                  <a:schemeClr val="tx2"/>
                </a:solidFill>
              </a:rPr>
              <a:t>, </a:t>
            </a:r>
          </a:p>
          <a:p>
            <a:pPr lvl="1"/>
            <a:r>
              <a:rPr lang="cs-CZ" dirty="0" smtClean="0">
                <a:solidFill>
                  <a:schemeClr val="tx2"/>
                </a:solidFill>
              </a:rPr>
              <a:t>a </a:t>
            </a:r>
            <a:r>
              <a:rPr lang="en-US" dirty="0" smtClean="0">
                <a:solidFill>
                  <a:schemeClr val="tx2"/>
                </a:solidFill>
              </a:rPr>
              <a:t>coordinated </a:t>
            </a:r>
            <a:r>
              <a:rPr lang="en-US" b="1" dirty="0" smtClean="0">
                <a:solidFill>
                  <a:schemeClr val="tx2"/>
                </a:solidFill>
              </a:rPr>
              <a:t>cooperation of many stakeholders </a:t>
            </a:r>
            <a:r>
              <a:rPr lang="cs-CZ" dirty="0" smtClean="0">
                <a:solidFill>
                  <a:schemeClr val="tx2"/>
                </a:solidFill>
              </a:rPr>
              <a:t>(</a:t>
            </a:r>
            <a:r>
              <a:rPr lang="cs-CZ" dirty="0" err="1" smtClean="0">
                <a:solidFill>
                  <a:schemeClr val="tx2"/>
                </a:solidFill>
              </a:rPr>
              <a:t>including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new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ones</a:t>
            </a:r>
            <a:r>
              <a:rPr lang="cs-CZ" dirty="0" smtClean="0">
                <a:solidFill>
                  <a:schemeClr val="tx2"/>
                </a:solidFill>
              </a:rPr>
              <a:t>) </a:t>
            </a:r>
            <a:r>
              <a:rPr lang="en-US" dirty="0" smtClean="0">
                <a:solidFill>
                  <a:schemeClr val="tx2"/>
                </a:solidFill>
              </a:rPr>
              <a:t>inside </a:t>
            </a:r>
            <a:r>
              <a:rPr lang="cs-CZ" dirty="0" err="1" smtClean="0">
                <a:solidFill>
                  <a:schemeClr val="tx2"/>
                </a:solidFill>
              </a:rPr>
              <a:t>MSs</a:t>
            </a:r>
            <a:r>
              <a:rPr lang="cs-CZ" dirty="0" smtClean="0">
                <a:solidFill>
                  <a:schemeClr val="tx2"/>
                </a:solidFill>
              </a:rPr>
              <a:t>, EC </a:t>
            </a:r>
            <a:r>
              <a:rPr lang="en-US" dirty="0" smtClean="0">
                <a:solidFill>
                  <a:schemeClr val="tx2"/>
                </a:solidFill>
              </a:rPr>
              <a:t>and </a:t>
            </a:r>
            <a:r>
              <a:rPr lang="cs-CZ" dirty="0" err="1" smtClean="0">
                <a:solidFill>
                  <a:schemeClr val="tx2"/>
                </a:solidFill>
              </a:rPr>
              <a:t>cross-border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partners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will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still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be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needed</a:t>
            </a:r>
            <a:r>
              <a:rPr lang="cs-CZ" dirty="0" smtClean="0">
                <a:solidFill>
                  <a:schemeClr val="tx2"/>
                </a:solidFill>
              </a:rPr>
              <a:t> to </a:t>
            </a:r>
            <a:r>
              <a:rPr lang="cs-CZ" dirty="0" err="1" smtClean="0">
                <a:solidFill>
                  <a:schemeClr val="tx2"/>
                </a:solidFill>
              </a:rPr>
              <a:t>develop</a:t>
            </a:r>
            <a:r>
              <a:rPr lang="cs-CZ" dirty="0" smtClean="0">
                <a:solidFill>
                  <a:schemeClr val="tx2"/>
                </a:solidFill>
              </a:rPr>
              <a:t>  </a:t>
            </a:r>
            <a:r>
              <a:rPr lang="cs-CZ" dirty="0" err="1" smtClean="0">
                <a:solidFill>
                  <a:schemeClr val="tx2"/>
                </a:solidFill>
              </a:rPr>
              <a:t>functional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products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for</a:t>
            </a:r>
            <a:r>
              <a:rPr lang="cs-CZ" dirty="0" smtClean="0">
                <a:solidFill>
                  <a:schemeClr val="tx2"/>
                </a:solidFill>
              </a:rPr>
              <a:t> public </a:t>
            </a:r>
            <a:r>
              <a:rPr lang="cs-CZ" dirty="0" err="1" smtClean="0">
                <a:solidFill>
                  <a:schemeClr val="tx2"/>
                </a:solidFill>
              </a:rPr>
              <a:t>administrations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across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the</a:t>
            </a:r>
            <a:r>
              <a:rPr lang="cs-CZ" dirty="0" smtClean="0">
                <a:solidFill>
                  <a:schemeClr val="tx2"/>
                </a:solidFill>
              </a:rPr>
              <a:t> EU;</a:t>
            </a:r>
          </a:p>
          <a:p>
            <a:pPr lvl="1"/>
            <a:r>
              <a:rPr lang="cs-CZ" dirty="0" smtClean="0">
                <a:solidFill>
                  <a:schemeClr val="tx2"/>
                </a:solidFill>
              </a:rPr>
              <a:t>To </a:t>
            </a:r>
            <a:r>
              <a:rPr lang="cs-CZ" dirty="0" err="1" smtClean="0">
                <a:solidFill>
                  <a:schemeClr val="tx2"/>
                </a:solidFill>
              </a:rPr>
              <a:t>build</a:t>
            </a:r>
            <a:r>
              <a:rPr lang="cs-CZ" dirty="0" smtClean="0">
                <a:solidFill>
                  <a:schemeClr val="tx2"/>
                </a:solidFill>
              </a:rPr>
              <a:t> up and </a:t>
            </a:r>
            <a:r>
              <a:rPr lang="cs-CZ" dirty="0" err="1" smtClean="0">
                <a:solidFill>
                  <a:schemeClr val="tx2"/>
                </a:solidFill>
              </a:rPr>
              <a:t>administer</a:t>
            </a:r>
            <a:r>
              <a:rPr lang="cs-CZ" dirty="0" smtClean="0">
                <a:solidFill>
                  <a:schemeClr val="tx2"/>
                </a:solidFill>
              </a:rPr>
              <a:t>  </a:t>
            </a:r>
            <a:r>
              <a:rPr lang="cs-CZ" u="sng" dirty="0" smtClean="0">
                <a:solidFill>
                  <a:schemeClr val="tx2"/>
                </a:solidFill>
              </a:rPr>
              <a:t>a </a:t>
            </a:r>
            <a:r>
              <a:rPr lang="cs-CZ" u="sng" dirty="0" err="1" smtClean="0">
                <a:solidFill>
                  <a:schemeClr val="tx2"/>
                </a:solidFill>
              </a:rPr>
              <a:t>stable</a:t>
            </a:r>
            <a:r>
              <a:rPr lang="cs-CZ" u="sng" dirty="0" smtClean="0">
                <a:solidFill>
                  <a:schemeClr val="tx2"/>
                </a:solidFill>
              </a:rPr>
              <a:t>, </a:t>
            </a:r>
            <a:r>
              <a:rPr lang="cs-CZ" u="sng" dirty="0" err="1" smtClean="0">
                <a:solidFill>
                  <a:schemeClr val="tx2"/>
                </a:solidFill>
              </a:rPr>
              <a:t>sustainable</a:t>
            </a:r>
            <a:r>
              <a:rPr lang="cs-CZ" u="sng" dirty="0" smtClean="0">
                <a:solidFill>
                  <a:schemeClr val="tx2"/>
                </a:solidFill>
              </a:rPr>
              <a:t> </a:t>
            </a:r>
            <a:r>
              <a:rPr lang="cs-CZ" u="sng" dirty="0" err="1" smtClean="0">
                <a:solidFill>
                  <a:schemeClr val="tx2"/>
                </a:solidFill>
              </a:rPr>
              <a:t>infrastructure</a:t>
            </a:r>
            <a:r>
              <a:rPr lang="cs-CZ" u="sng" dirty="0" smtClean="0">
                <a:solidFill>
                  <a:schemeClr val="tx2"/>
                </a:solidFill>
              </a:rPr>
              <a:t> to </a:t>
            </a:r>
            <a:r>
              <a:rPr lang="cs-CZ" u="sng" dirty="0" err="1" smtClean="0">
                <a:solidFill>
                  <a:schemeClr val="tx2"/>
                </a:solidFill>
              </a:rPr>
              <a:t>underpin</a:t>
            </a:r>
            <a:r>
              <a:rPr lang="cs-CZ" u="sng" dirty="0" smtClean="0">
                <a:solidFill>
                  <a:schemeClr val="tx2"/>
                </a:solidFill>
              </a:rPr>
              <a:t> public </a:t>
            </a:r>
            <a:r>
              <a:rPr lang="cs-CZ" u="sng" dirty="0" err="1" smtClean="0">
                <a:solidFill>
                  <a:schemeClr val="tx2"/>
                </a:solidFill>
              </a:rPr>
              <a:t>administration</a:t>
            </a:r>
            <a:r>
              <a:rPr lang="cs-CZ" u="sng" dirty="0" smtClean="0">
                <a:solidFill>
                  <a:schemeClr val="tx2"/>
                </a:solidFill>
              </a:rPr>
              <a:t> </a:t>
            </a:r>
            <a:r>
              <a:rPr lang="cs-CZ" u="sng" dirty="0" err="1" smtClean="0">
                <a:solidFill>
                  <a:schemeClr val="tx2"/>
                </a:solidFill>
              </a:rPr>
              <a:t>services</a:t>
            </a:r>
            <a:r>
              <a:rPr lang="cs-CZ" u="sng" dirty="0" smtClean="0">
                <a:solidFill>
                  <a:schemeClr val="tx2"/>
                </a:solidFill>
              </a:rPr>
              <a:t> and </a:t>
            </a:r>
            <a:r>
              <a:rPr lang="cs-CZ" u="sng" dirty="0" err="1" smtClean="0">
                <a:solidFill>
                  <a:schemeClr val="tx2"/>
                </a:solidFill>
              </a:rPr>
              <a:t>decision</a:t>
            </a:r>
            <a:r>
              <a:rPr lang="cs-CZ" u="sng" dirty="0" err="1">
                <a:solidFill>
                  <a:schemeClr val="tx2"/>
                </a:solidFill>
              </a:rPr>
              <a:t>-</a:t>
            </a:r>
            <a:r>
              <a:rPr lang="cs-CZ" u="sng" dirty="0" err="1" smtClean="0">
                <a:solidFill>
                  <a:schemeClr val="tx2"/>
                </a:solidFill>
              </a:rPr>
              <a:t>making</a:t>
            </a:r>
            <a:r>
              <a:rPr lang="cs-CZ" u="sng" dirty="0" smtClean="0">
                <a:solidFill>
                  <a:schemeClr val="tx2"/>
                </a:solidFill>
              </a:rPr>
              <a:t> </a:t>
            </a:r>
            <a:r>
              <a:rPr lang="cs-CZ" u="sng" dirty="0" err="1" smtClean="0">
                <a:solidFill>
                  <a:schemeClr val="tx2"/>
                </a:solidFill>
              </a:rPr>
              <a:t>across</a:t>
            </a:r>
            <a:r>
              <a:rPr lang="cs-CZ" u="sng" dirty="0" smtClean="0">
                <a:solidFill>
                  <a:schemeClr val="tx2"/>
                </a:solidFill>
              </a:rPr>
              <a:t> </a:t>
            </a:r>
            <a:r>
              <a:rPr lang="cs-CZ" u="sng" dirty="0" err="1" smtClean="0">
                <a:solidFill>
                  <a:schemeClr val="tx2"/>
                </a:solidFill>
              </a:rPr>
              <a:t>the</a:t>
            </a:r>
            <a:r>
              <a:rPr lang="cs-CZ" u="sng" dirty="0" smtClean="0">
                <a:solidFill>
                  <a:schemeClr val="tx2"/>
                </a:solidFill>
              </a:rPr>
              <a:t> </a:t>
            </a:r>
            <a:r>
              <a:rPr lang="cs-CZ" b="1" u="sng" dirty="0" err="1" smtClean="0">
                <a:solidFill>
                  <a:schemeClr val="tx2"/>
                </a:solidFill>
              </a:rPr>
              <a:t>whole</a:t>
            </a:r>
            <a:r>
              <a:rPr lang="cs-CZ" u="sng" dirty="0" smtClean="0">
                <a:solidFill>
                  <a:schemeClr val="tx2"/>
                </a:solidFill>
              </a:rPr>
              <a:t> EU+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remains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b="1" u="sng" dirty="0" smtClean="0">
                <a:solidFill>
                  <a:schemeClr val="tx2"/>
                </a:solidFill>
              </a:rPr>
              <a:t>a </a:t>
            </a:r>
            <a:r>
              <a:rPr lang="cs-CZ" b="1" u="sng" dirty="0" err="1" smtClean="0">
                <a:solidFill>
                  <a:schemeClr val="tx2"/>
                </a:solidFill>
              </a:rPr>
              <a:t>challenge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i="1" dirty="0" smtClean="0">
                <a:solidFill>
                  <a:schemeClr val="tx2"/>
                </a:solidFill>
              </a:rPr>
              <a:t>(</a:t>
            </a:r>
            <a:r>
              <a:rPr lang="cs-CZ" i="1" dirty="0" err="1" smtClean="0">
                <a:solidFill>
                  <a:schemeClr val="tx2"/>
                </a:solidFill>
              </a:rPr>
              <a:t>It</a:t>
            </a:r>
            <a:r>
              <a:rPr lang="cs-CZ" i="1" dirty="0" smtClean="0">
                <a:solidFill>
                  <a:schemeClr val="tx2"/>
                </a:solidFill>
              </a:rPr>
              <a:t> </a:t>
            </a:r>
            <a:r>
              <a:rPr lang="cs-CZ" i="1" dirty="0" err="1" smtClean="0">
                <a:solidFill>
                  <a:schemeClr val="tx2"/>
                </a:solidFill>
              </a:rPr>
              <a:t>reminds</a:t>
            </a:r>
            <a:r>
              <a:rPr lang="cs-CZ" i="1" dirty="0" smtClean="0">
                <a:solidFill>
                  <a:schemeClr val="tx2"/>
                </a:solidFill>
              </a:rPr>
              <a:t> on </a:t>
            </a:r>
            <a:r>
              <a:rPr lang="cs-CZ" i="1" dirty="0" err="1" smtClean="0">
                <a:solidFill>
                  <a:schemeClr val="tx2"/>
                </a:solidFill>
              </a:rPr>
              <a:t>the</a:t>
            </a:r>
            <a:r>
              <a:rPr lang="cs-CZ" i="1" dirty="0" smtClean="0">
                <a:solidFill>
                  <a:schemeClr val="tx2"/>
                </a:solidFill>
              </a:rPr>
              <a:t> </a:t>
            </a:r>
            <a:r>
              <a:rPr lang="cs-CZ" i="1" dirty="0" err="1" smtClean="0">
                <a:solidFill>
                  <a:schemeClr val="tx2"/>
                </a:solidFill>
              </a:rPr>
              <a:t>situation</a:t>
            </a:r>
            <a:r>
              <a:rPr lang="cs-CZ" i="1" dirty="0" smtClean="0">
                <a:solidFill>
                  <a:schemeClr val="tx2"/>
                </a:solidFill>
              </a:rPr>
              <a:t> </a:t>
            </a:r>
            <a:r>
              <a:rPr lang="cs-CZ" i="1" dirty="0" err="1" smtClean="0">
                <a:solidFill>
                  <a:schemeClr val="tx2"/>
                </a:solidFill>
              </a:rPr>
              <a:t>at</a:t>
            </a:r>
            <a:r>
              <a:rPr lang="cs-CZ" i="1" dirty="0" smtClean="0">
                <a:solidFill>
                  <a:schemeClr val="tx2"/>
                </a:solidFill>
              </a:rPr>
              <a:t> </a:t>
            </a:r>
            <a:r>
              <a:rPr lang="cs-CZ" i="1" dirty="0" err="1" smtClean="0">
                <a:solidFill>
                  <a:schemeClr val="tx2"/>
                </a:solidFill>
              </a:rPr>
              <a:t>MSs</a:t>
            </a:r>
            <a:r>
              <a:rPr lang="cs-CZ" i="1" dirty="0" smtClean="0">
                <a:solidFill>
                  <a:schemeClr val="tx2"/>
                </a:solidFill>
              </a:rPr>
              <a:t> 15-20 </a:t>
            </a:r>
            <a:r>
              <a:rPr lang="cs-CZ" i="1" dirty="0" err="1" smtClean="0">
                <a:solidFill>
                  <a:schemeClr val="tx2"/>
                </a:solidFill>
              </a:rPr>
              <a:t>years</a:t>
            </a:r>
            <a:r>
              <a:rPr lang="cs-CZ" i="1" dirty="0" smtClean="0">
                <a:solidFill>
                  <a:schemeClr val="tx2"/>
                </a:solidFill>
              </a:rPr>
              <a:t> ago.)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 err="1" smtClean="0"/>
              <a:t>Inspire</a:t>
            </a:r>
            <a:r>
              <a:rPr lang="cs-CZ" dirty="0" smtClean="0"/>
              <a:t> </a:t>
            </a:r>
            <a:r>
              <a:rPr lang="cs-CZ" dirty="0" err="1" smtClean="0"/>
              <a:t>Helsinki</a:t>
            </a:r>
            <a:r>
              <a:rPr lang="cs-CZ" dirty="0" smtClean="0"/>
              <a:t> 2019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255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87157"/>
          </a:xfrm>
        </p:spPr>
        <p:txBody>
          <a:bodyPr>
            <a:normAutofit/>
          </a:bodyPr>
          <a:lstStyle/>
          <a:p>
            <a:r>
              <a:rPr lang="cs-CZ" sz="3600" dirty="0" err="1" smtClean="0">
                <a:solidFill>
                  <a:schemeClr val="tx2"/>
                </a:solidFill>
              </a:rPr>
              <a:t>Lessons</a:t>
            </a:r>
            <a:r>
              <a:rPr lang="cs-CZ" sz="3600" dirty="0" smtClean="0">
                <a:solidFill>
                  <a:schemeClr val="tx2"/>
                </a:solidFill>
              </a:rPr>
              <a:t> </a:t>
            </a:r>
            <a:r>
              <a:rPr lang="cs-CZ" sz="3600" dirty="0" err="1" smtClean="0">
                <a:solidFill>
                  <a:schemeClr val="tx2"/>
                </a:solidFill>
              </a:rPr>
              <a:t>learned</a:t>
            </a:r>
            <a:r>
              <a:rPr lang="cs-CZ" sz="3600" dirty="0" smtClean="0">
                <a:solidFill>
                  <a:schemeClr val="tx2"/>
                </a:solidFill>
              </a:rPr>
              <a:t>  2</a:t>
            </a:r>
            <a:endParaRPr lang="cs-CZ" sz="3600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223283" y="1057274"/>
            <a:ext cx="8750595" cy="3684847"/>
          </a:xfrm>
        </p:spPr>
        <p:txBody>
          <a:bodyPr>
            <a:noAutofit/>
          </a:bodyPr>
          <a:lstStyle/>
          <a:p>
            <a:r>
              <a:rPr lang="cs-CZ" sz="1800" b="1" dirty="0" err="1" smtClean="0">
                <a:solidFill>
                  <a:schemeClr val="tx2"/>
                </a:solidFill>
              </a:rPr>
              <a:t>EuroGeographics</a:t>
            </a:r>
            <a:r>
              <a:rPr lang="cs-CZ" sz="1800" b="1" dirty="0" smtClean="0">
                <a:solidFill>
                  <a:schemeClr val="tx2"/>
                </a:solidFill>
              </a:rPr>
              <a:t> </a:t>
            </a:r>
            <a:r>
              <a:rPr lang="cs-CZ" sz="1800" b="1" dirty="0" smtClean="0">
                <a:solidFill>
                  <a:schemeClr val="tx2"/>
                </a:solidFill>
              </a:rPr>
              <a:t>(EC) </a:t>
            </a:r>
            <a:r>
              <a:rPr lang="cs-CZ" sz="1800" dirty="0" err="1" smtClean="0">
                <a:solidFill>
                  <a:schemeClr val="tx2"/>
                </a:solidFill>
              </a:rPr>
              <a:t>enables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several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forms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of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communication</a:t>
            </a:r>
            <a:r>
              <a:rPr lang="cs-CZ" sz="1800" dirty="0">
                <a:solidFill>
                  <a:schemeClr val="tx2"/>
                </a:solidFill>
              </a:rPr>
              <a:t> and </a:t>
            </a:r>
            <a:r>
              <a:rPr lang="cs-CZ" sz="1800" dirty="0" err="1">
                <a:solidFill>
                  <a:schemeClr val="tx2"/>
                </a:solidFill>
              </a:rPr>
              <a:t>collaboration</a:t>
            </a:r>
            <a:r>
              <a:rPr lang="cs-CZ" sz="1800" dirty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of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NMCAs</a:t>
            </a:r>
            <a:r>
              <a:rPr lang="cs-CZ" sz="1800" dirty="0" smtClean="0">
                <a:solidFill>
                  <a:schemeClr val="tx2"/>
                </a:solidFill>
              </a:rPr>
              <a:t> and </a:t>
            </a:r>
            <a:r>
              <a:rPr lang="cs-CZ" sz="1800" dirty="0" err="1" smtClean="0">
                <a:solidFill>
                  <a:schemeClr val="tx2"/>
                </a:solidFill>
              </a:rPr>
              <a:t>their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experts</a:t>
            </a:r>
            <a:r>
              <a:rPr lang="cs-CZ" sz="1800" dirty="0" smtClean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cs-CZ" sz="1800" b="1" dirty="0" err="1" smtClean="0">
                <a:solidFill>
                  <a:schemeClr val="tx2"/>
                </a:solidFill>
              </a:rPr>
              <a:t>KENs</a:t>
            </a:r>
            <a:r>
              <a:rPr lang="cs-CZ" sz="1800" dirty="0" smtClean="0">
                <a:solidFill>
                  <a:schemeClr val="tx2"/>
                </a:solidFill>
              </a:rPr>
              <a:t> (</a:t>
            </a:r>
            <a:r>
              <a:rPr lang="cs-CZ" sz="1800" dirty="0" err="1" smtClean="0">
                <a:solidFill>
                  <a:schemeClr val="tx2"/>
                </a:solidFill>
              </a:rPr>
              <a:t>knowledge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exchange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networks</a:t>
            </a:r>
            <a:r>
              <a:rPr lang="cs-CZ" sz="1800" dirty="0" smtClean="0">
                <a:solidFill>
                  <a:schemeClr val="tx2"/>
                </a:solidFill>
              </a:rPr>
              <a:t>),</a:t>
            </a:r>
          </a:p>
          <a:p>
            <a:pPr lvl="1"/>
            <a:r>
              <a:rPr lang="cs-CZ" sz="1800" b="1" dirty="0" smtClean="0">
                <a:solidFill>
                  <a:schemeClr val="tx2"/>
                </a:solidFill>
              </a:rPr>
              <a:t>Pilot </a:t>
            </a:r>
            <a:r>
              <a:rPr lang="cs-CZ" sz="1800" b="1" dirty="0" err="1" smtClean="0">
                <a:solidFill>
                  <a:schemeClr val="tx2"/>
                </a:solidFill>
              </a:rPr>
              <a:t>projects</a:t>
            </a:r>
            <a:r>
              <a:rPr lang="cs-CZ" sz="1800" b="1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with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focus</a:t>
            </a:r>
            <a:r>
              <a:rPr lang="cs-CZ" sz="1800" dirty="0" smtClean="0">
                <a:solidFill>
                  <a:schemeClr val="tx2"/>
                </a:solidFill>
              </a:rPr>
              <a:t> on interoperability, </a:t>
            </a:r>
            <a:r>
              <a:rPr lang="cs-CZ" sz="1800" dirty="0" err="1" smtClean="0">
                <a:solidFill>
                  <a:schemeClr val="tx2"/>
                </a:solidFill>
              </a:rPr>
              <a:t>where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NMCAs</a:t>
            </a:r>
            <a:r>
              <a:rPr lang="cs-CZ" sz="1800" dirty="0" smtClean="0">
                <a:solidFill>
                  <a:schemeClr val="tx2"/>
                </a:solidFill>
              </a:rPr>
              <a:t> as </a:t>
            </a:r>
            <a:r>
              <a:rPr lang="cs-CZ" sz="1800" dirty="0" err="1" smtClean="0">
                <a:solidFill>
                  <a:schemeClr val="tx2"/>
                </a:solidFill>
              </a:rPr>
              <a:t>participants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can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share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experiences</a:t>
            </a:r>
            <a:r>
              <a:rPr lang="cs-CZ" sz="1800" dirty="0" smtClean="0">
                <a:solidFill>
                  <a:schemeClr val="tx2"/>
                </a:solidFill>
              </a:rPr>
              <a:t>, </a:t>
            </a:r>
            <a:r>
              <a:rPr lang="cs-CZ" sz="1800" dirty="0" err="1" smtClean="0">
                <a:solidFill>
                  <a:schemeClr val="tx2"/>
                </a:solidFill>
              </a:rPr>
              <a:t>contribute</a:t>
            </a:r>
            <a:r>
              <a:rPr lang="cs-CZ" sz="1800" dirty="0" smtClean="0">
                <a:solidFill>
                  <a:schemeClr val="tx2"/>
                </a:solidFill>
              </a:rPr>
              <a:t> to </a:t>
            </a:r>
            <a:r>
              <a:rPr lang="cs-CZ" sz="1800" dirty="0" err="1" smtClean="0">
                <a:solidFill>
                  <a:schemeClr val="tx2"/>
                </a:solidFill>
              </a:rPr>
              <a:t>developing</a:t>
            </a:r>
            <a:r>
              <a:rPr lang="cs-CZ" sz="1800" dirty="0" smtClean="0">
                <a:solidFill>
                  <a:schemeClr val="tx2"/>
                </a:solidFill>
              </a:rPr>
              <a:t> and </a:t>
            </a:r>
            <a:r>
              <a:rPr lang="cs-CZ" sz="1800" dirty="0" err="1" smtClean="0">
                <a:solidFill>
                  <a:schemeClr val="tx2"/>
                </a:solidFill>
              </a:rPr>
              <a:t>testing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prototypes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of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new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products</a:t>
            </a:r>
            <a:r>
              <a:rPr lang="cs-CZ" sz="1800" dirty="0" smtClean="0">
                <a:solidFill>
                  <a:schemeClr val="tx2"/>
                </a:solidFill>
              </a:rPr>
              <a:t>, and </a:t>
            </a:r>
            <a:r>
              <a:rPr lang="cs-CZ" sz="1800" dirty="0" err="1" smtClean="0">
                <a:solidFill>
                  <a:schemeClr val="tx2"/>
                </a:solidFill>
              </a:rPr>
              <a:t>provide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mutual</a:t>
            </a:r>
            <a:r>
              <a:rPr lang="cs-CZ" sz="1800" dirty="0" smtClean="0">
                <a:solidFill>
                  <a:schemeClr val="tx2"/>
                </a:solidFill>
              </a:rPr>
              <a:t> support to </a:t>
            </a:r>
            <a:r>
              <a:rPr lang="cs-CZ" sz="1800" dirty="0" err="1" smtClean="0">
                <a:solidFill>
                  <a:schemeClr val="tx2"/>
                </a:solidFill>
              </a:rPr>
              <a:t>some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extent</a:t>
            </a:r>
            <a:r>
              <a:rPr lang="cs-CZ" sz="1800" dirty="0" smtClean="0">
                <a:solidFill>
                  <a:schemeClr val="tx2"/>
                </a:solidFill>
              </a:rPr>
              <a:t>.</a:t>
            </a:r>
          </a:p>
          <a:p>
            <a:r>
              <a:rPr lang="cs-CZ" sz="1800" dirty="0" err="1" smtClean="0">
                <a:solidFill>
                  <a:schemeClr val="tx2"/>
                </a:solidFill>
              </a:rPr>
              <a:t>Despite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trials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b="1" dirty="0" err="1" smtClean="0">
                <a:solidFill>
                  <a:srgbClr val="FF0000"/>
                </a:solidFill>
              </a:rPr>
              <a:t>neither</a:t>
            </a:r>
            <a:r>
              <a:rPr lang="cs-CZ" sz="1800" b="1" dirty="0" smtClean="0">
                <a:solidFill>
                  <a:schemeClr val="tx2"/>
                </a:solidFill>
              </a:rPr>
              <a:t> EG </a:t>
            </a:r>
            <a:r>
              <a:rPr lang="cs-CZ" sz="1800" dirty="0" smtClean="0">
                <a:solidFill>
                  <a:schemeClr val="tx2"/>
                </a:solidFill>
              </a:rPr>
              <a:t>(as a </a:t>
            </a:r>
            <a:r>
              <a:rPr lang="cs-CZ" sz="1800" dirty="0" err="1" smtClean="0">
                <a:solidFill>
                  <a:schemeClr val="tx2"/>
                </a:solidFill>
              </a:rPr>
              <a:t>professional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thematuc</a:t>
            </a:r>
            <a:r>
              <a:rPr lang="cs-CZ" sz="1800" dirty="0" smtClean="0">
                <a:solidFill>
                  <a:schemeClr val="tx2"/>
                </a:solidFill>
              </a:rPr>
              <a:t> NGO) </a:t>
            </a:r>
            <a:r>
              <a:rPr lang="cs-CZ" sz="1800" b="1" dirty="0" err="1" smtClean="0">
                <a:solidFill>
                  <a:schemeClr val="tx2"/>
                </a:solidFill>
              </a:rPr>
              <a:t>or</a:t>
            </a:r>
            <a:r>
              <a:rPr lang="cs-CZ" sz="1800" b="1" dirty="0" smtClean="0">
                <a:solidFill>
                  <a:schemeClr val="tx2"/>
                </a:solidFill>
              </a:rPr>
              <a:t> </a:t>
            </a:r>
            <a:r>
              <a:rPr lang="cs-CZ" sz="1800" b="1" dirty="0" err="1" smtClean="0">
                <a:solidFill>
                  <a:schemeClr val="tx2"/>
                </a:solidFill>
              </a:rPr>
              <a:t>its</a:t>
            </a:r>
            <a:r>
              <a:rPr lang="cs-CZ" sz="1800" b="1" dirty="0" smtClean="0">
                <a:solidFill>
                  <a:schemeClr val="tx2"/>
                </a:solidFill>
              </a:rPr>
              <a:t> </a:t>
            </a:r>
            <a:r>
              <a:rPr lang="cs-CZ" sz="1800" b="1" dirty="0" err="1" smtClean="0">
                <a:solidFill>
                  <a:schemeClr val="tx2"/>
                </a:solidFill>
              </a:rPr>
              <a:t>members</a:t>
            </a:r>
            <a:r>
              <a:rPr lang="cs-CZ" sz="1800" b="1" dirty="0" smtClean="0">
                <a:solidFill>
                  <a:schemeClr val="tx2"/>
                </a:solidFill>
              </a:rPr>
              <a:t> </a:t>
            </a:r>
            <a:r>
              <a:rPr lang="cs-CZ" sz="1800" b="1" dirty="0" err="1" smtClean="0">
                <a:solidFill>
                  <a:schemeClr val="tx2"/>
                </a:solidFill>
              </a:rPr>
              <a:t>can</a:t>
            </a:r>
            <a:r>
              <a:rPr lang="cs-CZ" sz="1800" b="1" dirty="0" smtClean="0">
                <a:solidFill>
                  <a:schemeClr val="tx2"/>
                </a:solidFill>
              </a:rPr>
              <a:t> </a:t>
            </a:r>
            <a:r>
              <a:rPr lang="cs-CZ" sz="1800" b="1" dirty="0" err="1" smtClean="0">
                <a:solidFill>
                  <a:schemeClr val="tx2"/>
                </a:solidFill>
              </a:rPr>
              <a:t>provide</a:t>
            </a:r>
            <a:r>
              <a:rPr lang="cs-CZ" sz="1800" b="1" dirty="0" smtClean="0">
                <a:solidFill>
                  <a:schemeClr val="tx2"/>
                </a:solidFill>
              </a:rPr>
              <a:t> </a:t>
            </a:r>
            <a:r>
              <a:rPr lang="cs-CZ" sz="1800" dirty="0" smtClean="0">
                <a:solidFill>
                  <a:schemeClr val="tx2"/>
                </a:solidFill>
              </a:rPr>
              <a:t>(</a:t>
            </a:r>
            <a:r>
              <a:rPr lang="cs-CZ" sz="1800" dirty="0" err="1" smtClean="0">
                <a:solidFill>
                  <a:schemeClr val="tx2"/>
                </a:solidFill>
              </a:rPr>
              <a:t>due</a:t>
            </a:r>
            <a:r>
              <a:rPr lang="cs-CZ" sz="1800" dirty="0" smtClean="0">
                <a:solidFill>
                  <a:schemeClr val="tx2"/>
                </a:solidFill>
              </a:rPr>
              <a:t> to </a:t>
            </a:r>
            <a:r>
              <a:rPr lang="cs-CZ" sz="1800" dirty="0" err="1" smtClean="0">
                <a:solidFill>
                  <a:schemeClr val="tx2"/>
                </a:solidFill>
              </a:rPr>
              <a:t>their</a:t>
            </a:r>
            <a:r>
              <a:rPr lang="cs-CZ" sz="1800" dirty="0" smtClean="0">
                <a:solidFill>
                  <a:schemeClr val="tx2"/>
                </a:solidFill>
              </a:rPr>
              <a:t> status, </a:t>
            </a:r>
            <a:r>
              <a:rPr lang="cs-CZ" sz="1800" dirty="0" err="1" smtClean="0">
                <a:solidFill>
                  <a:schemeClr val="tx2"/>
                </a:solidFill>
              </a:rPr>
              <a:t>limiting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competences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or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budgets</a:t>
            </a:r>
            <a:r>
              <a:rPr lang="cs-CZ" sz="1800" dirty="0" smtClean="0">
                <a:solidFill>
                  <a:schemeClr val="tx2"/>
                </a:solidFill>
              </a:rPr>
              <a:t>) a </a:t>
            </a:r>
            <a:r>
              <a:rPr lang="cs-CZ" sz="1800" u="sng" dirty="0" err="1" smtClean="0">
                <a:solidFill>
                  <a:schemeClr val="tx2"/>
                </a:solidFill>
              </a:rPr>
              <a:t>technically</a:t>
            </a:r>
            <a:r>
              <a:rPr lang="cs-CZ" sz="1800" u="sng" dirty="0" smtClean="0">
                <a:solidFill>
                  <a:schemeClr val="tx2"/>
                </a:solidFill>
              </a:rPr>
              <a:t> </a:t>
            </a:r>
            <a:r>
              <a:rPr lang="cs-CZ" sz="1800" u="sng" dirty="0" err="1" smtClean="0">
                <a:solidFill>
                  <a:schemeClr val="tx2"/>
                </a:solidFill>
              </a:rPr>
              <a:t>stable</a:t>
            </a:r>
            <a:r>
              <a:rPr lang="cs-CZ" sz="1800" u="sng" dirty="0" smtClean="0">
                <a:solidFill>
                  <a:schemeClr val="tx2"/>
                </a:solidFill>
              </a:rPr>
              <a:t> and </a:t>
            </a:r>
            <a:r>
              <a:rPr lang="cs-CZ" sz="1800" u="sng" dirty="0" err="1" smtClean="0">
                <a:solidFill>
                  <a:schemeClr val="tx2"/>
                </a:solidFill>
              </a:rPr>
              <a:t>economically</a:t>
            </a:r>
            <a:r>
              <a:rPr lang="cs-CZ" sz="1800" u="sng" dirty="0" smtClean="0">
                <a:solidFill>
                  <a:schemeClr val="tx2"/>
                </a:solidFill>
              </a:rPr>
              <a:t> </a:t>
            </a:r>
            <a:r>
              <a:rPr lang="cs-CZ" sz="1800" u="sng" dirty="0" err="1" smtClean="0">
                <a:solidFill>
                  <a:schemeClr val="tx2"/>
                </a:solidFill>
              </a:rPr>
              <a:t>sustainable</a:t>
            </a:r>
            <a:r>
              <a:rPr lang="cs-CZ" sz="1800" u="sng" dirty="0" smtClean="0">
                <a:solidFill>
                  <a:schemeClr val="tx2"/>
                </a:solidFill>
              </a:rPr>
              <a:t> </a:t>
            </a:r>
            <a:r>
              <a:rPr lang="cs-CZ" sz="1800" u="sng" dirty="0" err="1" smtClean="0">
                <a:solidFill>
                  <a:schemeClr val="tx2"/>
                </a:solidFill>
              </a:rPr>
              <a:t>infrastructure</a:t>
            </a:r>
            <a:r>
              <a:rPr lang="cs-CZ" sz="1800" u="sng" dirty="0" smtClean="0">
                <a:solidFill>
                  <a:schemeClr val="tx2"/>
                </a:solidFill>
              </a:rPr>
              <a:t> </a:t>
            </a:r>
            <a:r>
              <a:rPr lang="cs-CZ" sz="1800" u="sng" dirty="0" err="1" smtClean="0">
                <a:solidFill>
                  <a:schemeClr val="tx2"/>
                </a:solidFill>
              </a:rPr>
              <a:t>for</a:t>
            </a:r>
            <a:r>
              <a:rPr lang="cs-CZ" sz="1800" u="sng" dirty="0" smtClean="0">
                <a:solidFill>
                  <a:schemeClr val="tx2"/>
                </a:solidFill>
              </a:rPr>
              <a:t> pan-EU+ </a:t>
            </a:r>
            <a:r>
              <a:rPr lang="cs-CZ" sz="1800" u="sng" dirty="0" err="1" smtClean="0">
                <a:solidFill>
                  <a:schemeClr val="tx2"/>
                </a:solidFill>
              </a:rPr>
              <a:t>location</a:t>
            </a:r>
            <a:r>
              <a:rPr lang="cs-CZ" sz="1800" u="sng" dirty="0" smtClean="0">
                <a:solidFill>
                  <a:schemeClr val="tx2"/>
                </a:solidFill>
              </a:rPr>
              <a:t> </a:t>
            </a:r>
            <a:r>
              <a:rPr lang="cs-CZ" sz="1800" u="sng" dirty="0" err="1" smtClean="0">
                <a:solidFill>
                  <a:schemeClr val="tx2"/>
                </a:solidFill>
              </a:rPr>
              <a:t>services</a:t>
            </a:r>
            <a:r>
              <a:rPr lang="cs-CZ" sz="1800" dirty="0">
                <a:solidFill>
                  <a:schemeClr val="tx2"/>
                </a:solidFill>
              </a:rPr>
              <a:t> </a:t>
            </a:r>
            <a:r>
              <a:rPr lang="cs-CZ" sz="1800" dirty="0" smtClean="0">
                <a:solidFill>
                  <a:schemeClr val="tx2"/>
                </a:solidFill>
              </a:rPr>
              <a:t>to </a:t>
            </a:r>
            <a:r>
              <a:rPr lang="cs-CZ" sz="1800" dirty="0" err="1" smtClean="0">
                <a:solidFill>
                  <a:schemeClr val="tx2"/>
                </a:solidFill>
              </a:rPr>
              <a:t>underpin</a:t>
            </a:r>
            <a:r>
              <a:rPr lang="cs-CZ" sz="1800" dirty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future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cross-border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administrative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procedures</a:t>
            </a:r>
            <a:r>
              <a:rPr lang="cs-CZ" sz="1800" dirty="0" smtClean="0">
                <a:solidFill>
                  <a:schemeClr val="tx2"/>
                </a:solidFill>
              </a:rPr>
              <a:t> and </a:t>
            </a:r>
            <a:r>
              <a:rPr lang="cs-CZ" sz="1800" dirty="0" err="1" smtClean="0">
                <a:solidFill>
                  <a:schemeClr val="tx2"/>
                </a:solidFill>
              </a:rPr>
              <a:t>decision</a:t>
            </a:r>
            <a:r>
              <a:rPr lang="cs-CZ" sz="1800" dirty="0" err="1">
                <a:solidFill>
                  <a:schemeClr val="tx2"/>
                </a:solidFill>
              </a:rPr>
              <a:t>-</a:t>
            </a:r>
            <a:r>
              <a:rPr lang="cs-CZ" sz="1800" dirty="0" err="1" smtClean="0">
                <a:solidFill>
                  <a:schemeClr val="tx2"/>
                </a:solidFill>
              </a:rPr>
              <a:t>making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at</a:t>
            </a:r>
            <a:r>
              <a:rPr lang="cs-CZ" sz="1800" dirty="0" smtClean="0">
                <a:solidFill>
                  <a:schemeClr val="tx2"/>
                </a:solidFill>
              </a:rPr>
              <a:t> </a:t>
            </a:r>
            <a:r>
              <a:rPr lang="cs-CZ" sz="1800" dirty="0" err="1" smtClean="0">
                <a:solidFill>
                  <a:schemeClr val="tx2"/>
                </a:solidFill>
              </a:rPr>
              <a:t>the</a:t>
            </a:r>
            <a:r>
              <a:rPr lang="cs-CZ" sz="1800" dirty="0">
                <a:solidFill>
                  <a:schemeClr val="tx2"/>
                </a:solidFill>
              </a:rPr>
              <a:t> </a:t>
            </a:r>
            <a:r>
              <a:rPr lang="cs-CZ" sz="1800" dirty="0" smtClean="0">
                <a:solidFill>
                  <a:schemeClr val="tx2"/>
                </a:solidFill>
              </a:rPr>
              <a:t>EU</a:t>
            </a:r>
            <a:r>
              <a:rPr lang="cs-CZ" sz="16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17</a:t>
            </a:fld>
            <a:endParaRPr lang="cs-CZ"/>
          </a:p>
        </p:txBody>
      </p:sp>
      <p:sp>
        <p:nvSpPr>
          <p:cNvPr id="7" name="Zástupný symbol pro zápatí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110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600" dirty="0" err="1">
                <a:solidFill>
                  <a:schemeClr val="tx2"/>
                </a:solidFill>
              </a:rPr>
              <a:t>Lessons</a:t>
            </a:r>
            <a:r>
              <a:rPr lang="cs-CZ" sz="3600" dirty="0">
                <a:solidFill>
                  <a:schemeClr val="tx2"/>
                </a:solidFill>
              </a:rPr>
              <a:t> </a:t>
            </a:r>
            <a:r>
              <a:rPr lang="cs-CZ" sz="3600" dirty="0" err="1" smtClean="0">
                <a:solidFill>
                  <a:schemeClr val="tx2"/>
                </a:solidFill>
              </a:rPr>
              <a:t>learned</a:t>
            </a:r>
            <a:r>
              <a:rPr lang="cs-CZ" sz="3600" dirty="0" smtClean="0">
                <a:solidFill>
                  <a:schemeClr val="tx2"/>
                </a:solidFill>
              </a:rPr>
              <a:t>  3</a:t>
            </a:r>
            <a:endParaRPr lang="cs-CZ" sz="360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600" dirty="0" err="1">
                <a:solidFill>
                  <a:schemeClr val="tx2"/>
                </a:solidFill>
              </a:rPr>
              <a:t>Specific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decisions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of</a:t>
            </a:r>
            <a:r>
              <a:rPr lang="cs-CZ" sz="1600" dirty="0">
                <a:solidFill>
                  <a:schemeClr val="tx2"/>
                </a:solidFill>
              </a:rPr>
              <a:t> public </a:t>
            </a:r>
            <a:r>
              <a:rPr lang="cs-CZ" sz="1600" dirty="0" err="1">
                <a:solidFill>
                  <a:schemeClr val="tx2"/>
                </a:solidFill>
              </a:rPr>
              <a:t>administrations</a:t>
            </a:r>
            <a:r>
              <a:rPr lang="cs-CZ" sz="1600" dirty="0">
                <a:solidFill>
                  <a:schemeClr val="tx2"/>
                </a:solidFill>
              </a:rPr>
              <a:t> and </a:t>
            </a:r>
            <a:r>
              <a:rPr lang="cs-CZ" sz="1600" dirty="0" err="1">
                <a:solidFill>
                  <a:schemeClr val="tx2"/>
                </a:solidFill>
              </a:rPr>
              <a:t>services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at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the</a:t>
            </a:r>
            <a:r>
              <a:rPr lang="cs-CZ" sz="1600" dirty="0">
                <a:solidFill>
                  <a:schemeClr val="tx2"/>
                </a:solidFill>
              </a:rPr>
              <a:t> EU </a:t>
            </a:r>
            <a:r>
              <a:rPr lang="cs-CZ" sz="1600" dirty="0" err="1">
                <a:solidFill>
                  <a:schemeClr val="tx2"/>
                </a:solidFill>
              </a:rPr>
              <a:t>MSs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rely</a:t>
            </a:r>
            <a:r>
              <a:rPr lang="cs-CZ" sz="1600" dirty="0">
                <a:solidFill>
                  <a:schemeClr val="tx2"/>
                </a:solidFill>
              </a:rPr>
              <a:t> on </a:t>
            </a:r>
            <a:r>
              <a:rPr lang="cs-CZ" sz="1600" b="1" dirty="0" err="1">
                <a:solidFill>
                  <a:schemeClr val="tx2"/>
                </a:solidFill>
              </a:rPr>
              <a:t>authoritative</a:t>
            </a:r>
            <a:r>
              <a:rPr lang="cs-CZ" sz="1600" b="1" dirty="0">
                <a:solidFill>
                  <a:schemeClr val="tx2"/>
                </a:solidFill>
              </a:rPr>
              <a:t> </a:t>
            </a:r>
            <a:r>
              <a:rPr lang="cs-CZ" sz="1600" b="1" dirty="0" err="1">
                <a:solidFill>
                  <a:schemeClr val="tx2"/>
                </a:solidFill>
              </a:rPr>
              <a:t>location</a:t>
            </a:r>
            <a:r>
              <a:rPr lang="cs-CZ" sz="1600" b="1" dirty="0">
                <a:solidFill>
                  <a:schemeClr val="tx2"/>
                </a:solidFill>
              </a:rPr>
              <a:t> data </a:t>
            </a:r>
            <a:r>
              <a:rPr lang="cs-CZ" sz="1600" dirty="0">
                <a:solidFill>
                  <a:schemeClr val="tx2"/>
                </a:solidFill>
              </a:rPr>
              <a:t>(and </a:t>
            </a:r>
            <a:r>
              <a:rPr lang="cs-CZ" sz="1600" dirty="0" err="1">
                <a:solidFill>
                  <a:schemeClr val="tx2"/>
                </a:solidFill>
              </a:rPr>
              <a:t>strictly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defined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processes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for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related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editing</a:t>
            </a:r>
            <a:r>
              <a:rPr lang="cs-CZ" sz="1600" dirty="0">
                <a:solidFill>
                  <a:schemeClr val="tx2"/>
                </a:solidFill>
              </a:rPr>
              <a:t>, </a:t>
            </a:r>
            <a:r>
              <a:rPr lang="cs-CZ" sz="1600" dirty="0" err="1">
                <a:solidFill>
                  <a:schemeClr val="tx2"/>
                </a:solidFill>
              </a:rPr>
              <a:t>decision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making</a:t>
            </a:r>
            <a:r>
              <a:rPr lang="cs-CZ" sz="1600" dirty="0">
                <a:solidFill>
                  <a:schemeClr val="tx2"/>
                </a:solidFill>
              </a:rPr>
              <a:t> and </a:t>
            </a:r>
            <a:r>
              <a:rPr lang="cs-CZ" sz="1600" dirty="0" err="1">
                <a:solidFill>
                  <a:schemeClr val="tx2"/>
                </a:solidFill>
              </a:rPr>
              <a:t>access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required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at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national</a:t>
            </a:r>
            <a:r>
              <a:rPr lang="cs-CZ" sz="1600" dirty="0">
                <a:solidFill>
                  <a:schemeClr val="tx2"/>
                </a:solidFill>
              </a:rPr>
              <a:t> and </a:t>
            </a:r>
            <a:r>
              <a:rPr lang="cs-CZ" sz="1600" dirty="0" err="1">
                <a:solidFill>
                  <a:schemeClr val="tx2"/>
                </a:solidFill>
              </a:rPr>
              <a:t>local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levels</a:t>
            </a:r>
            <a:r>
              <a:rPr lang="cs-CZ" sz="1600" dirty="0">
                <a:solidFill>
                  <a:schemeClr val="tx2"/>
                </a:solidFill>
              </a:rPr>
              <a:t>). </a:t>
            </a: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600" dirty="0" err="1">
                <a:solidFill>
                  <a:schemeClr val="tx2"/>
                </a:solidFill>
              </a:rPr>
              <a:t>The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current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tendency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of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some</a:t>
            </a:r>
            <a:r>
              <a:rPr lang="cs-CZ" sz="1600" dirty="0">
                <a:solidFill>
                  <a:schemeClr val="tx2"/>
                </a:solidFill>
              </a:rPr>
              <a:t> EC </a:t>
            </a:r>
            <a:r>
              <a:rPr lang="cs-CZ" sz="1600" dirty="0" err="1">
                <a:solidFill>
                  <a:schemeClr val="tx2"/>
                </a:solidFill>
              </a:rPr>
              <a:t>bodies</a:t>
            </a:r>
            <a:r>
              <a:rPr lang="cs-CZ" sz="1600" dirty="0">
                <a:solidFill>
                  <a:schemeClr val="tx2"/>
                </a:solidFill>
              </a:rPr>
              <a:t> to use </a:t>
            </a:r>
            <a:r>
              <a:rPr lang="cs-CZ" sz="1600" dirty="0" err="1">
                <a:solidFill>
                  <a:schemeClr val="tx2"/>
                </a:solidFill>
              </a:rPr>
              <a:t>information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products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b="1" dirty="0" err="1">
                <a:solidFill>
                  <a:schemeClr val="tx2"/>
                </a:solidFill>
              </a:rPr>
              <a:t>underestimating</a:t>
            </a:r>
            <a:r>
              <a:rPr lang="cs-CZ" sz="1600" b="1" dirty="0">
                <a:solidFill>
                  <a:schemeClr val="tx2"/>
                </a:solidFill>
              </a:rPr>
              <a:t> </a:t>
            </a:r>
            <a:r>
              <a:rPr lang="cs-CZ" sz="1600" b="1" dirty="0" err="1">
                <a:solidFill>
                  <a:schemeClr val="tx2"/>
                </a:solidFill>
              </a:rPr>
              <a:t>authoritative</a:t>
            </a:r>
            <a:r>
              <a:rPr lang="cs-CZ" sz="1600" b="1" dirty="0">
                <a:solidFill>
                  <a:schemeClr val="tx2"/>
                </a:solidFill>
              </a:rPr>
              <a:t> </a:t>
            </a:r>
            <a:r>
              <a:rPr lang="cs-CZ" sz="1600" b="1" dirty="0" err="1">
                <a:solidFill>
                  <a:schemeClr val="tx2"/>
                </a:solidFill>
              </a:rPr>
              <a:t>location</a:t>
            </a:r>
            <a:r>
              <a:rPr lang="cs-CZ" sz="1600" b="1" dirty="0">
                <a:solidFill>
                  <a:schemeClr val="tx2"/>
                </a:solidFill>
              </a:rPr>
              <a:t> data </a:t>
            </a:r>
            <a:r>
              <a:rPr lang="cs-CZ" sz="1600" dirty="0" smtClean="0">
                <a:solidFill>
                  <a:schemeClr val="tx2"/>
                </a:solidFill>
              </a:rPr>
              <a:t>(and </a:t>
            </a:r>
            <a:r>
              <a:rPr lang="cs-CZ" sz="1600" dirty="0" err="1" smtClean="0">
                <a:solidFill>
                  <a:schemeClr val="tx2"/>
                </a:solidFill>
              </a:rPr>
              <a:t>related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rules</a:t>
            </a:r>
            <a:r>
              <a:rPr lang="cs-CZ" sz="1600" dirty="0" smtClean="0">
                <a:solidFill>
                  <a:schemeClr val="tx2"/>
                </a:solidFill>
              </a:rPr>
              <a:t>) </a:t>
            </a:r>
            <a:r>
              <a:rPr lang="cs-CZ" sz="1600" dirty="0" err="1" smtClean="0">
                <a:solidFill>
                  <a:schemeClr val="tx2"/>
                </a:solidFill>
              </a:rPr>
              <a:t>may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provide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misleading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decisions</a:t>
            </a:r>
            <a:r>
              <a:rPr lang="cs-CZ" sz="1600" dirty="0">
                <a:solidFill>
                  <a:schemeClr val="tx2"/>
                </a:solidFill>
              </a:rPr>
              <a:t> (</a:t>
            </a:r>
            <a:r>
              <a:rPr lang="cs-CZ" sz="1600" dirty="0" err="1">
                <a:solidFill>
                  <a:schemeClr val="tx2"/>
                </a:solidFill>
              </a:rPr>
              <a:t>even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if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based</a:t>
            </a:r>
            <a:r>
              <a:rPr lang="cs-CZ" sz="1600" dirty="0">
                <a:solidFill>
                  <a:schemeClr val="tx2"/>
                </a:solidFill>
              </a:rPr>
              <a:t> on </a:t>
            </a:r>
            <a:r>
              <a:rPr lang="cs-CZ" sz="1600" dirty="0" err="1">
                <a:solidFill>
                  <a:schemeClr val="tx2"/>
                </a:solidFill>
              </a:rPr>
              <a:t>out-dated</a:t>
            </a:r>
            <a:r>
              <a:rPr lang="cs-CZ" sz="1600" dirty="0">
                <a:solidFill>
                  <a:schemeClr val="tx2"/>
                </a:solidFill>
              </a:rPr>
              <a:t> open data).  A </a:t>
            </a:r>
            <a:r>
              <a:rPr lang="cs-CZ" sz="1600" dirty="0" err="1">
                <a:solidFill>
                  <a:schemeClr val="tx2"/>
                </a:solidFill>
              </a:rPr>
              <a:t>differentiation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of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b="1" dirty="0" err="1">
                <a:solidFill>
                  <a:schemeClr val="tx2"/>
                </a:solidFill>
              </a:rPr>
              <a:t>information</a:t>
            </a:r>
            <a:r>
              <a:rPr lang="cs-CZ" sz="1600" b="1" dirty="0">
                <a:solidFill>
                  <a:schemeClr val="tx2"/>
                </a:solidFill>
              </a:rPr>
              <a:t> </a:t>
            </a:r>
            <a:r>
              <a:rPr lang="cs-CZ" sz="1600" b="1" dirty="0" err="1">
                <a:solidFill>
                  <a:schemeClr val="tx2"/>
                </a:solidFill>
              </a:rPr>
              <a:t>purposes</a:t>
            </a:r>
            <a:r>
              <a:rPr lang="cs-CZ" sz="1600" b="1" dirty="0">
                <a:solidFill>
                  <a:schemeClr val="tx2"/>
                </a:solidFill>
              </a:rPr>
              <a:t> and </a:t>
            </a:r>
            <a:r>
              <a:rPr lang="cs-CZ" sz="1600" b="1" dirty="0" err="1">
                <a:solidFill>
                  <a:schemeClr val="tx2"/>
                </a:solidFill>
              </a:rPr>
              <a:t>relevant</a:t>
            </a:r>
            <a:r>
              <a:rPr lang="cs-CZ" sz="1600" b="1" dirty="0">
                <a:solidFill>
                  <a:schemeClr val="tx2"/>
                </a:solidFill>
              </a:rPr>
              <a:t> </a:t>
            </a:r>
            <a:r>
              <a:rPr lang="cs-CZ" sz="1600" b="1" dirty="0" err="1">
                <a:solidFill>
                  <a:schemeClr val="tx2"/>
                </a:solidFill>
              </a:rPr>
              <a:t>information</a:t>
            </a:r>
            <a:r>
              <a:rPr lang="cs-CZ" sz="1600" b="1" dirty="0">
                <a:solidFill>
                  <a:schemeClr val="tx2"/>
                </a:solidFill>
              </a:rPr>
              <a:t> </a:t>
            </a:r>
            <a:r>
              <a:rPr lang="cs-CZ" sz="1600" b="1" dirty="0" err="1">
                <a:solidFill>
                  <a:schemeClr val="tx2"/>
                </a:solidFill>
              </a:rPr>
              <a:t>products</a:t>
            </a:r>
            <a:r>
              <a:rPr lang="cs-CZ" sz="1600" dirty="0">
                <a:solidFill>
                  <a:schemeClr val="tx2"/>
                </a:solidFill>
              </a:rPr>
              <a:t> and </a:t>
            </a:r>
            <a:r>
              <a:rPr lang="cs-CZ" sz="1600" dirty="0" err="1">
                <a:solidFill>
                  <a:schemeClr val="tx2"/>
                </a:solidFill>
              </a:rPr>
              <a:t>services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is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needed</a:t>
            </a:r>
            <a:r>
              <a:rPr lang="cs-CZ" sz="1600" dirty="0">
                <a:solidFill>
                  <a:schemeClr val="tx2"/>
                </a:solidFill>
              </a:rPr>
              <a:t> to </a:t>
            </a:r>
            <a:r>
              <a:rPr lang="cs-CZ" sz="1600" dirty="0" err="1">
                <a:solidFill>
                  <a:schemeClr val="tx2"/>
                </a:solidFill>
              </a:rPr>
              <a:t>avoid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undermining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of</a:t>
            </a:r>
            <a:r>
              <a:rPr lang="cs-CZ" sz="1600" dirty="0">
                <a:solidFill>
                  <a:schemeClr val="tx2"/>
                </a:solidFill>
              </a:rPr>
              <a:t> subsidiarity </a:t>
            </a:r>
            <a:r>
              <a:rPr lang="cs-CZ" sz="1600" dirty="0" err="1">
                <a:solidFill>
                  <a:schemeClr val="tx2"/>
                </a:solidFill>
              </a:rPr>
              <a:t>principles</a:t>
            </a:r>
            <a:r>
              <a:rPr lang="cs-CZ" sz="1600" dirty="0">
                <a:solidFill>
                  <a:schemeClr val="tx2"/>
                </a:solidFill>
              </a:rPr>
              <a:t>. </a:t>
            </a:r>
            <a:r>
              <a:rPr lang="cs-CZ" sz="1600" dirty="0" err="1">
                <a:solidFill>
                  <a:schemeClr val="tx2"/>
                </a:solidFill>
              </a:rPr>
              <a:t>The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issue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requires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>
                <a:solidFill>
                  <a:schemeClr val="tx2"/>
                </a:solidFill>
              </a:rPr>
              <a:t>awareness</a:t>
            </a:r>
            <a:r>
              <a:rPr lang="cs-CZ" sz="1600" dirty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raising</a:t>
            </a:r>
            <a:r>
              <a:rPr lang="cs-CZ" sz="1600" dirty="0" smtClean="0">
                <a:solidFill>
                  <a:schemeClr val="tx2"/>
                </a:solidFill>
              </a:rPr>
              <a:t>, </a:t>
            </a:r>
            <a:r>
              <a:rPr lang="cs-CZ" sz="1600" dirty="0" err="1" smtClean="0">
                <a:solidFill>
                  <a:schemeClr val="tx2"/>
                </a:solidFill>
              </a:rPr>
              <a:t>serious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debate</a:t>
            </a:r>
            <a:r>
              <a:rPr lang="cs-CZ" sz="1600" dirty="0" smtClean="0">
                <a:solidFill>
                  <a:schemeClr val="tx2"/>
                </a:solidFill>
              </a:rPr>
              <a:t>  and </a:t>
            </a:r>
            <a:r>
              <a:rPr lang="cs-CZ" sz="1600" dirty="0" err="1" smtClean="0">
                <a:solidFill>
                  <a:schemeClr val="tx2"/>
                </a:solidFill>
              </a:rPr>
              <a:t>new</a:t>
            </a:r>
            <a:r>
              <a:rPr lang="cs-CZ" sz="1600" dirty="0" smtClean="0">
                <a:solidFill>
                  <a:schemeClr val="tx2"/>
                </a:solidFill>
              </a:rPr>
              <a:t> </a:t>
            </a:r>
            <a:r>
              <a:rPr lang="cs-CZ" sz="1600" dirty="0" err="1" smtClean="0">
                <a:solidFill>
                  <a:schemeClr val="tx2"/>
                </a:solidFill>
              </a:rPr>
              <a:t>solution</a:t>
            </a:r>
            <a:r>
              <a:rPr lang="cs-CZ" sz="1600" dirty="0" smtClean="0">
                <a:solidFill>
                  <a:schemeClr val="tx2"/>
                </a:solidFill>
              </a:rPr>
              <a:t>(s).</a:t>
            </a:r>
            <a:endParaRPr lang="cs-CZ" sz="1600" dirty="0" smtClean="0">
              <a:solidFill>
                <a:schemeClr val="tx2"/>
              </a:solidFill>
            </a:endParaRPr>
          </a:p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Reaching a consistency between </a:t>
            </a:r>
            <a:r>
              <a:rPr lang="en-US" sz="1600" b="1" dirty="0">
                <a:solidFill>
                  <a:schemeClr val="tx2"/>
                </a:solidFill>
              </a:rPr>
              <a:t>topographic and administrative data </a:t>
            </a:r>
            <a:r>
              <a:rPr lang="cs-CZ" sz="1600" b="1" dirty="0" err="1">
                <a:solidFill>
                  <a:schemeClr val="tx2"/>
                </a:solidFill>
              </a:rPr>
              <a:t>concerning</a:t>
            </a:r>
            <a:r>
              <a:rPr lang="cs-CZ" sz="1600" b="1" dirty="0">
                <a:solidFill>
                  <a:schemeClr val="tx2"/>
                </a:solidFill>
              </a:rPr>
              <a:t> </a:t>
            </a:r>
            <a:r>
              <a:rPr lang="cs-CZ" sz="1600" b="1" dirty="0" err="1">
                <a:solidFill>
                  <a:schemeClr val="tx2"/>
                </a:solidFill>
              </a:rPr>
              <a:t>border</a:t>
            </a:r>
            <a:r>
              <a:rPr lang="cs-CZ" sz="1600" b="1" dirty="0">
                <a:solidFill>
                  <a:schemeClr val="tx2"/>
                </a:solidFill>
              </a:rPr>
              <a:t>-lines </a:t>
            </a:r>
            <a:r>
              <a:rPr lang="en-US" sz="1600" dirty="0">
                <a:solidFill>
                  <a:schemeClr val="tx2"/>
                </a:solidFill>
              </a:rPr>
              <a:t>requires a range of systematic works (technical arrangements need to be supported by inter-ministerial communication, legal or methodical up-dates, awareness raising etc.)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cs-CZ" sz="1600" dirty="0"/>
          </a:p>
          <a:p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 err="1" smtClean="0"/>
              <a:t>Inspire</a:t>
            </a:r>
            <a:r>
              <a:rPr lang="cs-CZ" dirty="0" smtClean="0"/>
              <a:t> </a:t>
            </a:r>
            <a:r>
              <a:rPr lang="cs-CZ" dirty="0" err="1" smtClean="0"/>
              <a:t>Helsinki</a:t>
            </a:r>
            <a:r>
              <a:rPr lang="cs-CZ" dirty="0" smtClean="0"/>
              <a:t> 2019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3764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000" b="1" dirty="0" err="1" smtClean="0">
                <a:solidFill>
                  <a:schemeClr val="tx2"/>
                </a:solidFill>
              </a:rPr>
              <a:t>What</a:t>
            </a:r>
            <a:r>
              <a:rPr lang="cs-CZ" sz="3000" b="1" dirty="0" smtClean="0">
                <a:solidFill>
                  <a:schemeClr val="tx2"/>
                </a:solidFill>
              </a:rPr>
              <a:t> </a:t>
            </a:r>
            <a:r>
              <a:rPr lang="cs-CZ" sz="3000" b="1" dirty="0" err="1" smtClean="0">
                <a:solidFill>
                  <a:schemeClr val="tx2"/>
                </a:solidFill>
              </a:rPr>
              <a:t>was</a:t>
            </a:r>
            <a:r>
              <a:rPr lang="cs-CZ" sz="3000" b="1" dirty="0" smtClean="0">
                <a:solidFill>
                  <a:schemeClr val="tx2"/>
                </a:solidFill>
              </a:rPr>
              <a:t> </a:t>
            </a:r>
            <a:r>
              <a:rPr lang="cs-CZ" sz="3000" b="1" dirty="0" err="1" smtClean="0">
                <a:solidFill>
                  <a:schemeClr val="tx2"/>
                </a:solidFill>
              </a:rPr>
              <a:t>the</a:t>
            </a:r>
            <a:r>
              <a:rPr lang="cs-CZ" sz="3000" b="1" dirty="0" smtClean="0">
                <a:solidFill>
                  <a:schemeClr val="tx2"/>
                </a:solidFill>
              </a:rPr>
              <a:t> </a:t>
            </a:r>
            <a:r>
              <a:rPr lang="cs-CZ" sz="3000" b="1" dirty="0" err="1" smtClean="0">
                <a:solidFill>
                  <a:schemeClr val="tx2"/>
                </a:solidFill>
              </a:rPr>
              <a:t>impact</a:t>
            </a:r>
            <a:r>
              <a:rPr lang="cs-CZ" sz="3000" b="1" dirty="0" smtClean="0">
                <a:solidFill>
                  <a:schemeClr val="tx2"/>
                </a:solidFill>
              </a:rPr>
              <a:t> </a:t>
            </a:r>
            <a:r>
              <a:rPr lang="cs-CZ" sz="3000" b="1" dirty="0" err="1" smtClean="0">
                <a:solidFill>
                  <a:schemeClr val="tx2"/>
                </a:solidFill>
              </a:rPr>
              <a:t>of</a:t>
            </a:r>
            <a:r>
              <a:rPr lang="cs-CZ" sz="3000" b="1" dirty="0" smtClean="0">
                <a:solidFill>
                  <a:schemeClr val="tx2"/>
                </a:solidFill>
              </a:rPr>
              <a:t> ELF and INSPIRE? </a:t>
            </a:r>
            <a:endParaRPr lang="cs-CZ" sz="3000" b="1" dirty="0">
              <a:solidFill>
                <a:schemeClr val="tx2"/>
              </a:solidFill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67544" y="1113589"/>
            <a:ext cx="4040188" cy="324035"/>
          </a:xfrm>
        </p:spPr>
        <p:txBody>
          <a:bodyPr>
            <a:normAutofit fontScale="62500" lnSpcReduction="20000"/>
          </a:bodyPr>
          <a:lstStyle/>
          <a:p>
            <a:r>
              <a:rPr lang="cs-CZ" sz="2800" b="0" dirty="0" smtClean="0">
                <a:solidFill>
                  <a:schemeClr val="tx2"/>
                </a:solidFill>
              </a:rPr>
              <a:t>    INSPIRE </a:t>
            </a:r>
            <a:r>
              <a:rPr lang="cs-CZ" sz="2600" b="0" i="1" dirty="0" err="1" smtClean="0">
                <a:solidFill>
                  <a:schemeClr val="tx2"/>
                </a:solidFill>
              </a:rPr>
              <a:t>provides</a:t>
            </a:r>
            <a:r>
              <a:rPr lang="cs-CZ" sz="2600" b="0" i="1" dirty="0" smtClean="0">
                <a:solidFill>
                  <a:schemeClr val="tx2"/>
                </a:solidFill>
              </a:rPr>
              <a:t> </a:t>
            </a:r>
            <a:r>
              <a:rPr lang="cs-CZ" sz="2600" b="0" i="1" dirty="0" err="1" smtClean="0">
                <a:solidFill>
                  <a:schemeClr val="tx2"/>
                </a:solidFill>
              </a:rPr>
              <a:t>or</a:t>
            </a:r>
            <a:r>
              <a:rPr lang="cs-CZ" sz="2600" b="0" i="1" dirty="0" smtClean="0">
                <a:solidFill>
                  <a:schemeClr val="tx2"/>
                </a:solidFill>
              </a:rPr>
              <a:t> </a:t>
            </a:r>
            <a:r>
              <a:rPr lang="cs-CZ" sz="2600" b="0" i="1" dirty="0" err="1" smtClean="0">
                <a:solidFill>
                  <a:schemeClr val="tx2"/>
                </a:solidFill>
              </a:rPr>
              <a:t>reinforces</a:t>
            </a:r>
            <a:r>
              <a:rPr lang="cs-CZ" sz="2600" b="0" i="1" dirty="0" smtClean="0">
                <a:solidFill>
                  <a:schemeClr val="tx2"/>
                </a:solidFill>
              </a:rPr>
              <a:t>:</a:t>
            </a:r>
            <a:endParaRPr lang="cs-CZ" sz="2600" b="0" i="1" dirty="0">
              <a:solidFill>
                <a:schemeClr val="tx2"/>
              </a:solidFill>
            </a:endParaRP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341367" y="1441703"/>
            <a:ext cx="3837228" cy="34065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2"/>
                </a:solidFill>
              </a:rPr>
              <a:t>A </a:t>
            </a:r>
            <a:r>
              <a:rPr lang="en-US" sz="1400" b="1" dirty="0" smtClean="0">
                <a:solidFill>
                  <a:schemeClr val="tx2"/>
                </a:solidFill>
              </a:rPr>
              <a:t>joint legal basis </a:t>
            </a:r>
            <a:r>
              <a:rPr lang="en-US" sz="1400" dirty="0" smtClean="0">
                <a:solidFill>
                  <a:schemeClr val="tx2"/>
                </a:solidFill>
              </a:rPr>
              <a:t>for the ESDI 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400" b="1" dirty="0" smtClean="0">
                <a:solidFill>
                  <a:schemeClr val="tx2"/>
                </a:solidFill>
              </a:rPr>
              <a:t>Coordination structures </a:t>
            </a:r>
            <a:r>
              <a:rPr lang="en-US" sz="1400" dirty="0" smtClean="0">
                <a:solidFill>
                  <a:schemeClr val="tx2"/>
                </a:solidFill>
              </a:rPr>
              <a:t>at </a:t>
            </a:r>
            <a:r>
              <a:rPr lang="en-US" sz="1400" dirty="0">
                <a:solidFill>
                  <a:schemeClr val="tx2"/>
                </a:solidFill>
              </a:rPr>
              <a:t>(</a:t>
            </a:r>
            <a:r>
              <a:rPr lang="en-US" sz="1400" dirty="0" smtClean="0">
                <a:solidFill>
                  <a:schemeClr val="tx2"/>
                </a:solidFill>
              </a:rPr>
              <a:t>sub)national  and EU levels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cs-CZ" sz="1400" dirty="0" smtClean="0">
                <a:solidFill>
                  <a:schemeClr val="tx2"/>
                </a:solidFill>
              </a:rPr>
              <a:t>A </a:t>
            </a:r>
            <a:r>
              <a:rPr lang="cs-CZ" sz="1400" b="1" dirty="0" err="1" smtClean="0">
                <a:solidFill>
                  <a:schemeClr val="tx2"/>
                </a:solidFill>
              </a:rPr>
              <a:t>broad</a:t>
            </a:r>
            <a:r>
              <a:rPr lang="cs-CZ" sz="1400" b="1" dirty="0" smtClean="0">
                <a:solidFill>
                  <a:schemeClr val="tx2"/>
                </a:solidFill>
              </a:rPr>
              <a:t> use </a:t>
            </a:r>
            <a:r>
              <a:rPr lang="cs-CZ" sz="1400" dirty="0" err="1" smtClean="0">
                <a:solidFill>
                  <a:schemeClr val="tx2"/>
                </a:solidFill>
              </a:rPr>
              <a:t>of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standardized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b="1" dirty="0" err="1" smtClean="0">
                <a:solidFill>
                  <a:schemeClr val="tx2"/>
                </a:solidFill>
              </a:rPr>
              <a:t>metadata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en-US" sz="1400" dirty="0" smtClean="0">
                <a:solidFill>
                  <a:schemeClr val="tx2"/>
                </a:solidFill>
              </a:rPr>
              <a:t>&gt;  easier search for </a:t>
            </a:r>
            <a:r>
              <a:rPr lang="en-US" sz="1400" dirty="0" err="1" smtClean="0">
                <a:solidFill>
                  <a:schemeClr val="tx2"/>
                </a:solidFill>
              </a:rPr>
              <a:t>geodata</a:t>
            </a:r>
            <a:r>
              <a:rPr lang="en-US" sz="1400" dirty="0" smtClean="0">
                <a:solidFill>
                  <a:schemeClr val="tx2"/>
                </a:solidFill>
              </a:rPr>
              <a:t> and related services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cs-CZ" sz="1400" dirty="0" err="1" smtClean="0">
                <a:solidFill>
                  <a:schemeClr val="tx2"/>
                </a:solidFill>
              </a:rPr>
              <a:t>Provision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of</a:t>
            </a:r>
            <a:r>
              <a:rPr lang="cs-CZ" sz="1400" dirty="0" smtClean="0">
                <a:solidFill>
                  <a:schemeClr val="tx2"/>
                </a:solidFill>
              </a:rPr>
              <a:t> i</a:t>
            </a:r>
            <a:r>
              <a:rPr lang="en-US" sz="1400" dirty="0" err="1" smtClean="0">
                <a:solidFill>
                  <a:schemeClr val="tx2"/>
                </a:solidFill>
              </a:rPr>
              <a:t>nteroperable</a:t>
            </a:r>
            <a:r>
              <a:rPr lang="en-US" sz="1400" dirty="0" smtClean="0">
                <a:solidFill>
                  <a:schemeClr val="tx2"/>
                </a:solidFill>
              </a:rPr>
              <a:t> </a:t>
            </a:r>
            <a:r>
              <a:rPr lang="en-US" sz="1400" b="1" dirty="0" err="1" smtClean="0">
                <a:solidFill>
                  <a:schemeClr val="tx2"/>
                </a:solidFill>
              </a:rPr>
              <a:t>webservices</a:t>
            </a:r>
            <a:r>
              <a:rPr lang="en-US" sz="1400" dirty="0" smtClean="0">
                <a:solidFill>
                  <a:schemeClr val="tx2"/>
                </a:solidFill>
              </a:rPr>
              <a:t> to discover, view and download existing sets of </a:t>
            </a:r>
            <a:r>
              <a:rPr lang="cs-CZ" sz="1400" dirty="0" err="1" smtClean="0">
                <a:solidFill>
                  <a:schemeClr val="tx2"/>
                </a:solidFill>
              </a:rPr>
              <a:t>spatial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en-US" sz="1400" dirty="0" smtClean="0">
                <a:solidFill>
                  <a:schemeClr val="tx2"/>
                </a:solidFill>
              </a:rPr>
              <a:t>data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400" b="1" dirty="0" smtClean="0">
                <a:solidFill>
                  <a:schemeClr val="tx2"/>
                </a:solidFill>
              </a:rPr>
              <a:t>Common rules </a:t>
            </a:r>
            <a:r>
              <a:rPr lang="en-US" sz="1400" dirty="0" smtClean="0">
                <a:solidFill>
                  <a:schemeClr val="tx2"/>
                </a:solidFill>
              </a:rPr>
              <a:t>to harmonize thematic data across EU+</a:t>
            </a:r>
            <a:endParaRPr lang="cs-CZ" sz="14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cs-CZ" sz="1400" dirty="0" smtClean="0">
                <a:solidFill>
                  <a:schemeClr val="tx2"/>
                </a:solidFill>
              </a:rPr>
              <a:t>ELISE </a:t>
            </a:r>
            <a:r>
              <a:rPr lang="cs-CZ" sz="1400" dirty="0" err="1" smtClean="0">
                <a:solidFill>
                  <a:schemeClr val="tx2"/>
                </a:solidFill>
              </a:rPr>
              <a:t>links</a:t>
            </a:r>
            <a:r>
              <a:rPr lang="cs-CZ" sz="1400" dirty="0" smtClean="0">
                <a:solidFill>
                  <a:schemeClr val="tx2"/>
                </a:solidFill>
              </a:rPr>
              <a:t> INSPIRE </a:t>
            </a:r>
            <a:r>
              <a:rPr lang="cs-CZ" sz="1400" dirty="0" err="1" smtClean="0">
                <a:solidFill>
                  <a:schemeClr val="tx2"/>
                </a:solidFill>
              </a:rPr>
              <a:t>with</a:t>
            </a:r>
            <a:r>
              <a:rPr lang="cs-CZ" sz="1400" dirty="0" smtClean="0">
                <a:solidFill>
                  <a:schemeClr val="tx2"/>
                </a:solidFill>
              </a:rPr>
              <a:t> ISA</a:t>
            </a:r>
            <a:r>
              <a:rPr lang="cs-CZ" sz="1400" baseline="30000" dirty="0" smtClean="0">
                <a:solidFill>
                  <a:schemeClr val="tx2"/>
                </a:solidFill>
              </a:rPr>
              <a:t>2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smtClean="0">
                <a:solidFill>
                  <a:schemeClr val="tx2"/>
                </a:solidFill>
              </a:rPr>
              <a:t>and </a:t>
            </a:r>
            <a:r>
              <a:rPr lang="cs-CZ" sz="1400" dirty="0" err="1" smtClean="0">
                <a:solidFill>
                  <a:schemeClr val="tx2"/>
                </a:solidFill>
              </a:rPr>
              <a:t>eGov</a:t>
            </a:r>
            <a:r>
              <a:rPr lang="cs-CZ" sz="1400" dirty="0" smtClean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cs-CZ" sz="1400" dirty="0" smtClean="0">
                <a:solidFill>
                  <a:schemeClr val="tx2"/>
                </a:solidFill>
              </a:rPr>
              <a:t>A </a:t>
            </a:r>
            <a:r>
              <a:rPr lang="cs-CZ" sz="1400" dirty="0" err="1" smtClean="0">
                <a:solidFill>
                  <a:schemeClr val="tx2"/>
                </a:solidFill>
              </a:rPr>
              <a:t>number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of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b="1" dirty="0" err="1" smtClean="0">
                <a:solidFill>
                  <a:schemeClr val="tx2"/>
                </a:solidFill>
              </a:rPr>
              <a:t>practical</a:t>
            </a:r>
            <a:r>
              <a:rPr lang="cs-CZ" sz="1400" b="1" dirty="0" smtClean="0">
                <a:solidFill>
                  <a:schemeClr val="tx2"/>
                </a:solidFill>
              </a:rPr>
              <a:t> </a:t>
            </a:r>
            <a:r>
              <a:rPr lang="cs-CZ" sz="1400" b="1" dirty="0" err="1" smtClean="0">
                <a:solidFill>
                  <a:schemeClr val="tx2"/>
                </a:solidFill>
              </a:rPr>
              <a:t>situations</a:t>
            </a:r>
            <a:r>
              <a:rPr lang="cs-CZ" sz="1400" b="1" dirty="0" smtClean="0">
                <a:solidFill>
                  <a:schemeClr val="tx2"/>
                </a:solidFill>
              </a:rPr>
              <a:t> had not </a:t>
            </a:r>
            <a:r>
              <a:rPr lang="cs-CZ" sz="1400" b="1" dirty="0" err="1" smtClean="0">
                <a:solidFill>
                  <a:schemeClr val="tx2"/>
                </a:solidFill>
              </a:rPr>
              <a:t>been</a:t>
            </a:r>
            <a:r>
              <a:rPr lang="cs-CZ" sz="1400" b="1" dirty="0" smtClean="0">
                <a:solidFill>
                  <a:schemeClr val="tx2"/>
                </a:solidFill>
              </a:rPr>
              <a:t> </a:t>
            </a:r>
            <a:r>
              <a:rPr lang="cs-CZ" sz="1400" b="1" dirty="0" err="1" smtClean="0">
                <a:solidFill>
                  <a:schemeClr val="tx2"/>
                </a:solidFill>
              </a:rPr>
              <a:t>recognized</a:t>
            </a:r>
            <a:r>
              <a:rPr lang="cs-CZ" sz="1400" b="1" dirty="0" smtClean="0">
                <a:solidFill>
                  <a:schemeClr val="tx2"/>
                </a:solidFill>
              </a:rPr>
              <a:t> </a:t>
            </a:r>
            <a:r>
              <a:rPr lang="cs-CZ" sz="1400" b="1" dirty="0" err="1" smtClean="0">
                <a:solidFill>
                  <a:schemeClr val="tx2"/>
                </a:solidFill>
              </a:rPr>
              <a:t>during</a:t>
            </a:r>
            <a:r>
              <a:rPr lang="cs-CZ" sz="1400" b="1" dirty="0" smtClean="0">
                <a:solidFill>
                  <a:schemeClr val="tx2"/>
                </a:solidFill>
              </a:rPr>
              <a:t> </a:t>
            </a:r>
            <a:r>
              <a:rPr lang="cs-CZ" sz="1400" b="1" dirty="0" err="1" smtClean="0">
                <a:solidFill>
                  <a:schemeClr val="tx2"/>
                </a:solidFill>
              </a:rPr>
              <a:t>the</a:t>
            </a:r>
            <a:r>
              <a:rPr lang="cs-CZ" sz="1400" b="1" dirty="0" smtClean="0">
                <a:solidFill>
                  <a:schemeClr val="tx2"/>
                </a:solidFill>
              </a:rPr>
              <a:t> INSPIRE </a:t>
            </a:r>
            <a:r>
              <a:rPr lang="cs-CZ" sz="1400" b="1" dirty="0" err="1" smtClean="0">
                <a:solidFill>
                  <a:schemeClr val="tx2"/>
                </a:solidFill>
              </a:rPr>
              <a:t>planning</a:t>
            </a:r>
            <a:r>
              <a:rPr lang="cs-CZ" sz="1400" dirty="0" smtClean="0">
                <a:solidFill>
                  <a:schemeClr val="tx2"/>
                </a:solidFill>
              </a:rPr>
              <a:t> period </a:t>
            </a:r>
            <a:r>
              <a:rPr lang="cs-CZ" sz="1400" dirty="0" err="1" smtClean="0">
                <a:solidFill>
                  <a:schemeClr val="tx2"/>
                </a:solidFill>
              </a:rPr>
              <a:t>or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did</a:t>
            </a:r>
            <a:r>
              <a:rPr lang="cs-CZ" sz="1400" dirty="0" smtClean="0">
                <a:solidFill>
                  <a:schemeClr val="tx2"/>
                </a:solidFill>
              </a:rPr>
              <a:t> not </a:t>
            </a:r>
            <a:r>
              <a:rPr lang="cs-CZ" sz="1400" dirty="0" err="1" smtClean="0">
                <a:solidFill>
                  <a:schemeClr val="tx2"/>
                </a:solidFill>
              </a:rPr>
              <a:t>exist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before</a:t>
            </a:r>
            <a:r>
              <a:rPr lang="cs-CZ" sz="1400" dirty="0" smtClean="0">
                <a:solidFill>
                  <a:schemeClr val="tx2"/>
                </a:solidFill>
              </a:rPr>
              <a:t>.</a:t>
            </a:r>
            <a:endParaRPr lang="cs-CZ" sz="1400" dirty="0">
              <a:solidFill>
                <a:schemeClr val="tx2"/>
              </a:solidFill>
            </a:endParaRP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4009" y="1113588"/>
            <a:ext cx="4041775" cy="324037"/>
          </a:xfrm>
        </p:spPr>
        <p:txBody>
          <a:bodyPr>
            <a:noAutofit/>
          </a:bodyPr>
          <a:lstStyle/>
          <a:p>
            <a:r>
              <a:rPr lang="cs-CZ" sz="1800" b="0" dirty="0" smtClean="0">
                <a:solidFill>
                  <a:schemeClr val="tx2"/>
                </a:solidFill>
              </a:rPr>
              <a:t>ELF</a:t>
            </a:r>
            <a:r>
              <a:rPr lang="cs-CZ" sz="2800" b="0" dirty="0" smtClean="0">
                <a:solidFill>
                  <a:schemeClr val="tx2"/>
                </a:solidFill>
              </a:rPr>
              <a:t> </a:t>
            </a:r>
            <a:r>
              <a:rPr lang="cs-CZ" sz="1600" b="0" i="1" dirty="0" err="1" smtClean="0">
                <a:solidFill>
                  <a:schemeClr val="tx2"/>
                </a:solidFill>
              </a:rPr>
              <a:t>supported</a:t>
            </a:r>
            <a:r>
              <a:rPr lang="cs-CZ" sz="1600" b="0" i="1" dirty="0" smtClean="0">
                <a:solidFill>
                  <a:schemeClr val="tx2"/>
                </a:solidFill>
              </a:rPr>
              <a:t> and </a:t>
            </a:r>
            <a:r>
              <a:rPr lang="cs-CZ" sz="1600" b="0" i="1" dirty="0" err="1" smtClean="0">
                <a:solidFill>
                  <a:schemeClr val="tx2"/>
                </a:solidFill>
              </a:rPr>
              <a:t>tested</a:t>
            </a:r>
            <a:r>
              <a:rPr lang="cs-CZ" sz="1600" b="0" i="1" dirty="0" smtClean="0">
                <a:solidFill>
                  <a:schemeClr val="tx2"/>
                </a:solidFill>
              </a:rPr>
              <a:t>:</a:t>
            </a:r>
            <a:endParaRPr lang="cs-CZ" sz="1600" b="0" i="1" dirty="0">
              <a:solidFill>
                <a:schemeClr val="tx2"/>
              </a:solidFill>
            </a:endParaRP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008474" y="1449100"/>
            <a:ext cx="4976038" cy="3102992"/>
          </a:xfrm>
        </p:spPr>
        <p:txBody>
          <a:bodyPr>
            <a:noAutofit/>
          </a:bodyPr>
          <a:lstStyle/>
          <a:p>
            <a:r>
              <a:rPr lang="cs-CZ" sz="1400" b="1" dirty="0" err="1" smtClean="0">
                <a:solidFill>
                  <a:schemeClr val="tx2"/>
                </a:solidFill>
              </a:rPr>
              <a:t>Implementation</a:t>
            </a:r>
            <a:r>
              <a:rPr lang="cs-CZ" sz="1400" b="1" dirty="0" smtClean="0">
                <a:solidFill>
                  <a:schemeClr val="tx2"/>
                </a:solidFill>
              </a:rPr>
              <a:t> </a:t>
            </a:r>
            <a:r>
              <a:rPr lang="cs-CZ" sz="1400" b="1" dirty="0" err="1" smtClean="0">
                <a:solidFill>
                  <a:schemeClr val="tx2"/>
                </a:solidFill>
              </a:rPr>
              <a:t>of</a:t>
            </a:r>
            <a:r>
              <a:rPr lang="cs-CZ" sz="1400" b="1" dirty="0" smtClean="0">
                <a:solidFill>
                  <a:schemeClr val="tx2"/>
                </a:solidFill>
              </a:rPr>
              <a:t> INSPIRE by </a:t>
            </a:r>
            <a:r>
              <a:rPr lang="cs-CZ" sz="1400" b="1" dirty="0" err="1" smtClean="0">
                <a:solidFill>
                  <a:schemeClr val="tx2"/>
                </a:solidFill>
              </a:rPr>
              <a:t>NMCAs</a:t>
            </a:r>
            <a:r>
              <a:rPr lang="cs-CZ" sz="1400" b="1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through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en-US" sz="1400" dirty="0" smtClean="0">
                <a:solidFill>
                  <a:schemeClr val="tx2"/>
                </a:solidFill>
              </a:rPr>
              <a:t>a coordinated effort, </a:t>
            </a:r>
            <a:r>
              <a:rPr lang="cs-CZ" sz="1400" dirty="0" err="1" smtClean="0">
                <a:solidFill>
                  <a:schemeClr val="tx2"/>
                </a:solidFill>
              </a:rPr>
              <a:t>sharing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experiences</a:t>
            </a:r>
            <a:r>
              <a:rPr lang="en-US" sz="1400" dirty="0" smtClean="0">
                <a:solidFill>
                  <a:schemeClr val="tx2"/>
                </a:solidFill>
              </a:rPr>
              <a:t>,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testing</a:t>
            </a:r>
            <a:r>
              <a:rPr lang="en-US" sz="1400" dirty="0" smtClean="0">
                <a:solidFill>
                  <a:schemeClr val="tx2"/>
                </a:solidFill>
              </a:rPr>
              <a:t>, </a:t>
            </a:r>
            <a:r>
              <a:rPr lang="cs-CZ" sz="1400" dirty="0" smtClean="0">
                <a:solidFill>
                  <a:schemeClr val="tx2"/>
                </a:solidFill>
              </a:rPr>
              <a:t>ELF</a:t>
            </a:r>
            <a:r>
              <a:rPr lang="en-US" sz="1400" dirty="0" smtClean="0">
                <a:solidFill>
                  <a:schemeClr val="tx2"/>
                </a:solidFill>
              </a:rPr>
              <a:t> specifications and tools</a:t>
            </a:r>
            <a:r>
              <a:rPr lang="cs-CZ" sz="1400" dirty="0" smtClean="0">
                <a:solidFill>
                  <a:schemeClr val="tx2"/>
                </a:solidFill>
              </a:rPr>
              <a:t>; </a:t>
            </a:r>
            <a:r>
              <a:rPr lang="en-US" sz="1400" dirty="0">
                <a:solidFill>
                  <a:schemeClr val="tx2"/>
                </a:solidFill>
              </a:rPr>
              <a:t>feed-back, </a:t>
            </a:r>
            <a:endParaRPr lang="en-US" sz="1400" dirty="0" smtClean="0">
              <a:solidFill>
                <a:schemeClr val="tx2"/>
              </a:solidFill>
            </a:endParaRPr>
          </a:p>
          <a:p>
            <a:r>
              <a:rPr lang="en-US" sz="1400" b="1" dirty="0" smtClean="0">
                <a:solidFill>
                  <a:schemeClr val="tx2"/>
                </a:solidFill>
              </a:rPr>
              <a:t>Cross-border and pan-European aspects </a:t>
            </a:r>
            <a:r>
              <a:rPr lang="cs-CZ" sz="1400" dirty="0" smtClean="0">
                <a:solidFill>
                  <a:schemeClr val="tx2"/>
                </a:solidFill>
              </a:rPr>
              <a:t>via</a:t>
            </a:r>
            <a:r>
              <a:rPr lang="en-US" sz="1400" dirty="0" smtClean="0">
                <a:solidFill>
                  <a:schemeClr val="tx2"/>
                </a:solidFill>
              </a:rPr>
              <a:t> comparison, detecting issues, developing new products</a:t>
            </a:r>
            <a:r>
              <a:rPr lang="cs-CZ" sz="1400" dirty="0" smtClean="0">
                <a:solidFill>
                  <a:schemeClr val="tx2"/>
                </a:solidFill>
              </a:rPr>
              <a:t>.</a:t>
            </a:r>
          </a:p>
          <a:p>
            <a:r>
              <a:rPr lang="cs-CZ" sz="1400" dirty="0" err="1">
                <a:solidFill>
                  <a:schemeClr val="tx2"/>
                </a:solidFill>
              </a:rPr>
              <a:t>F</a:t>
            </a:r>
            <a:r>
              <a:rPr lang="cs-CZ" sz="1400" dirty="0" err="1" smtClean="0">
                <a:solidFill>
                  <a:schemeClr val="tx2"/>
                </a:solidFill>
              </a:rPr>
              <a:t>unctional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b="1" dirty="0" smtClean="0">
                <a:solidFill>
                  <a:schemeClr val="tx2"/>
                </a:solidFill>
              </a:rPr>
              <a:t>prototype </a:t>
            </a:r>
            <a:r>
              <a:rPr lang="cs-CZ" sz="1400" b="1" dirty="0" err="1" smtClean="0">
                <a:solidFill>
                  <a:schemeClr val="tx2"/>
                </a:solidFill>
              </a:rPr>
              <a:t>components</a:t>
            </a:r>
            <a:r>
              <a:rPr lang="cs-CZ" sz="1400" dirty="0" smtClean="0">
                <a:solidFill>
                  <a:schemeClr val="tx2"/>
                </a:solidFill>
              </a:rPr>
              <a:t>: </a:t>
            </a:r>
            <a:r>
              <a:rPr lang="cs-CZ" sz="1400" i="1" dirty="0" err="1" smtClean="0">
                <a:solidFill>
                  <a:schemeClr val="tx2"/>
                </a:solidFill>
              </a:rPr>
              <a:t>topoBM</a:t>
            </a:r>
            <a:r>
              <a:rPr lang="cs-CZ" sz="1400" i="1" dirty="0" smtClean="0">
                <a:solidFill>
                  <a:schemeClr val="tx2"/>
                </a:solidFill>
              </a:rPr>
              <a:t>, </a:t>
            </a:r>
            <a:r>
              <a:rPr lang="cs-CZ" sz="1400" i="1" dirty="0" err="1" smtClean="0">
                <a:solidFill>
                  <a:schemeClr val="tx2"/>
                </a:solidFill>
              </a:rPr>
              <a:t>cadastral</a:t>
            </a:r>
            <a:r>
              <a:rPr lang="cs-CZ" sz="1400" i="1" dirty="0" smtClean="0">
                <a:solidFill>
                  <a:schemeClr val="tx2"/>
                </a:solidFill>
              </a:rPr>
              <a:t> index map, </a:t>
            </a:r>
            <a:r>
              <a:rPr lang="cs-CZ" sz="1400" i="1" dirty="0" err="1" smtClean="0">
                <a:solidFill>
                  <a:schemeClr val="tx2"/>
                </a:solidFill>
              </a:rPr>
              <a:t>gazeteer</a:t>
            </a:r>
            <a:r>
              <a:rPr lang="cs-CZ" sz="1400" i="1" dirty="0" smtClean="0">
                <a:solidFill>
                  <a:schemeClr val="tx2"/>
                </a:solidFill>
              </a:rPr>
              <a:t> (</a:t>
            </a:r>
            <a:r>
              <a:rPr lang="cs-CZ" sz="1400" i="1" dirty="0" err="1" smtClean="0">
                <a:solidFill>
                  <a:schemeClr val="tx2"/>
                </a:solidFill>
              </a:rPr>
              <a:t>with</a:t>
            </a:r>
            <a:r>
              <a:rPr lang="cs-CZ" sz="1400" i="1" dirty="0" smtClean="0">
                <a:solidFill>
                  <a:schemeClr val="tx2"/>
                </a:solidFill>
              </a:rPr>
              <a:t> use </a:t>
            </a:r>
            <a:r>
              <a:rPr lang="cs-CZ" sz="1400" i="1" dirty="0" err="1" smtClean="0">
                <a:solidFill>
                  <a:schemeClr val="tx2"/>
                </a:solidFill>
              </a:rPr>
              <a:t>of</a:t>
            </a:r>
            <a:r>
              <a:rPr lang="cs-CZ" sz="1400" i="1" dirty="0" smtClean="0">
                <a:solidFill>
                  <a:schemeClr val="tx2"/>
                </a:solidFill>
              </a:rPr>
              <a:t> </a:t>
            </a:r>
            <a:r>
              <a:rPr lang="cs-CZ" sz="1400" i="1" dirty="0" err="1" smtClean="0">
                <a:solidFill>
                  <a:schemeClr val="tx2"/>
                </a:solidFill>
              </a:rPr>
              <a:t>MSs</a:t>
            </a:r>
            <a:r>
              <a:rPr lang="cs-CZ" sz="1400" i="1" dirty="0" smtClean="0">
                <a:solidFill>
                  <a:schemeClr val="tx2"/>
                </a:solidFill>
              </a:rPr>
              <a:t>‘ data/</a:t>
            </a:r>
            <a:r>
              <a:rPr lang="cs-CZ" sz="1400" i="1" dirty="0" err="1" smtClean="0">
                <a:solidFill>
                  <a:schemeClr val="tx2"/>
                </a:solidFill>
              </a:rPr>
              <a:t>services</a:t>
            </a:r>
            <a:r>
              <a:rPr lang="cs-CZ" sz="1400" i="1" dirty="0" smtClean="0">
                <a:solidFill>
                  <a:schemeClr val="tx2"/>
                </a:solidFill>
              </a:rPr>
              <a:t>)</a:t>
            </a:r>
          </a:p>
          <a:p>
            <a:r>
              <a:rPr lang="cs-CZ" sz="1400" b="1" dirty="0" smtClean="0">
                <a:solidFill>
                  <a:schemeClr val="tx2"/>
                </a:solidFill>
              </a:rPr>
              <a:t>ELF </a:t>
            </a:r>
            <a:r>
              <a:rPr lang="cs-CZ" sz="1400" b="1" dirty="0" err="1" smtClean="0">
                <a:solidFill>
                  <a:schemeClr val="tx2"/>
                </a:solidFill>
              </a:rPr>
              <a:t>platform</a:t>
            </a:r>
            <a:r>
              <a:rPr lang="cs-CZ" sz="1400" b="1" dirty="0" smtClean="0">
                <a:solidFill>
                  <a:schemeClr val="tx2"/>
                </a:solidFill>
              </a:rPr>
              <a:t> </a:t>
            </a:r>
            <a:r>
              <a:rPr lang="cs-CZ" sz="1400" dirty="0" smtClean="0">
                <a:solidFill>
                  <a:schemeClr val="tx2"/>
                </a:solidFill>
              </a:rPr>
              <a:t>- a prototype </a:t>
            </a:r>
            <a:r>
              <a:rPr lang="cs-CZ" sz="1400" dirty="0">
                <a:solidFill>
                  <a:schemeClr val="tx2"/>
                </a:solidFill>
              </a:rPr>
              <a:t>o</a:t>
            </a:r>
            <a:r>
              <a:rPr lang="en-US" sz="1400" dirty="0" smtClean="0">
                <a:solidFill>
                  <a:schemeClr val="tx2"/>
                </a:solidFill>
              </a:rPr>
              <a:t>ne</a:t>
            </a:r>
            <a:r>
              <a:rPr lang="cs-CZ" sz="1400" dirty="0" smtClean="0">
                <a:solidFill>
                  <a:schemeClr val="tx2"/>
                </a:solidFill>
              </a:rPr>
              <a:t>-</a:t>
            </a:r>
            <a:r>
              <a:rPr lang="en-US" sz="1400" dirty="0" smtClean="0">
                <a:solidFill>
                  <a:schemeClr val="tx2"/>
                </a:solidFill>
              </a:rPr>
              <a:t>access </a:t>
            </a:r>
            <a:r>
              <a:rPr lang="cs-CZ" sz="1400" dirty="0" smtClean="0">
                <a:solidFill>
                  <a:schemeClr val="tx2"/>
                </a:solidFill>
              </a:rPr>
              <a:t>point</a:t>
            </a:r>
            <a:r>
              <a:rPr lang="en-US" sz="1400" dirty="0" smtClean="0">
                <a:solidFill>
                  <a:schemeClr val="tx2"/>
                </a:solidFill>
              </a:rPr>
              <a:t> to authoritative, interoperable services</a:t>
            </a:r>
            <a:r>
              <a:rPr lang="cs-CZ" sz="1400" dirty="0" smtClean="0">
                <a:solidFill>
                  <a:schemeClr val="tx2"/>
                </a:solidFill>
              </a:rPr>
              <a:t> and data</a:t>
            </a:r>
            <a:r>
              <a:rPr lang="en-US" sz="1400" dirty="0" smtClean="0">
                <a:solidFill>
                  <a:schemeClr val="tx2"/>
                </a:solidFill>
              </a:rPr>
              <a:t> for thematic applications</a:t>
            </a:r>
            <a:r>
              <a:rPr lang="cs-CZ" sz="1400" dirty="0" smtClean="0">
                <a:solidFill>
                  <a:schemeClr val="tx2"/>
                </a:solidFill>
              </a:rPr>
              <a:t>:</a:t>
            </a:r>
            <a:r>
              <a:rPr lang="en-US" sz="1400" dirty="0" smtClean="0">
                <a:solidFill>
                  <a:schemeClr val="tx2"/>
                </a:solidFill>
              </a:rPr>
              <a:t> cross border </a:t>
            </a:r>
            <a:r>
              <a:rPr lang="cs-CZ" sz="1400" dirty="0" smtClean="0">
                <a:solidFill>
                  <a:schemeClr val="tx2"/>
                </a:solidFill>
              </a:rPr>
              <a:t>(</a:t>
            </a:r>
            <a:r>
              <a:rPr lang="en-US" sz="1400" dirty="0" smtClean="0">
                <a:solidFill>
                  <a:schemeClr val="tx2"/>
                </a:solidFill>
              </a:rPr>
              <a:t>and</a:t>
            </a:r>
            <a:r>
              <a:rPr lang="cs-CZ" sz="1400" dirty="0" smtClean="0">
                <a:solidFill>
                  <a:schemeClr val="tx2"/>
                </a:solidFill>
              </a:rPr>
              <a:t> in </a:t>
            </a:r>
            <a:r>
              <a:rPr lang="en-US" sz="1400" dirty="0" smtClean="0">
                <a:solidFill>
                  <a:schemeClr val="tx2"/>
                </a:solidFill>
              </a:rPr>
              <a:t>EU</a:t>
            </a:r>
            <a:r>
              <a:rPr lang="cs-CZ" sz="1400" dirty="0" smtClean="0">
                <a:solidFill>
                  <a:schemeClr val="tx2"/>
                </a:solidFill>
              </a:rPr>
              <a:t>+);  </a:t>
            </a:r>
            <a:r>
              <a:rPr lang="cs-CZ" sz="1400" b="1" dirty="0" smtClean="0">
                <a:solidFill>
                  <a:schemeClr val="tx2"/>
                </a:solidFill>
              </a:rPr>
              <a:t>BUT </a:t>
            </a:r>
            <a:r>
              <a:rPr lang="cs-CZ" sz="1400" dirty="0" err="1" smtClean="0">
                <a:solidFill>
                  <a:schemeClr val="tx2"/>
                </a:solidFill>
              </a:rPr>
              <a:t>it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illustrated</a:t>
            </a:r>
            <a:r>
              <a:rPr lang="cs-CZ" sz="1400" dirty="0" smtClean="0">
                <a:solidFill>
                  <a:schemeClr val="tx2"/>
                </a:solidFill>
              </a:rPr>
              <a:t>:</a:t>
            </a:r>
            <a:endParaRPr lang="cs-CZ" sz="1400" b="1" dirty="0" smtClean="0">
              <a:solidFill>
                <a:schemeClr val="tx2"/>
              </a:solidFill>
            </a:endParaRPr>
          </a:p>
          <a:p>
            <a:pPr lvl="1"/>
            <a:r>
              <a:rPr lang="cs-CZ" sz="1400" dirty="0" err="1" smtClean="0">
                <a:solidFill>
                  <a:schemeClr val="tx2"/>
                </a:solidFill>
              </a:rPr>
              <a:t>the</a:t>
            </a:r>
            <a:r>
              <a:rPr lang="cs-CZ" sz="1400" dirty="0" smtClean="0">
                <a:solidFill>
                  <a:schemeClr val="tx2"/>
                </a:solidFill>
              </a:rPr>
              <a:t> 3-years </a:t>
            </a:r>
            <a:r>
              <a:rPr lang="cs-CZ" sz="1400" dirty="0" err="1" smtClean="0">
                <a:solidFill>
                  <a:schemeClr val="tx2"/>
                </a:solidFill>
              </a:rPr>
              <a:t>were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b="1" dirty="0" smtClean="0">
                <a:solidFill>
                  <a:schemeClr val="tx2"/>
                </a:solidFill>
              </a:rPr>
              <a:t>not </a:t>
            </a:r>
            <a:r>
              <a:rPr lang="cs-CZ" sz="1400" b="1" dirty="0" err="1" smtClean="0">
                <a:solidFill>
                  <a:schemeClr val="tx2"/>
                </a:solidFill>
              </a:rPr>
              <a:t>enough</a:t>
            </a:r>
            <a:r>
              <a:rPr lang="cs-CZ" sz="1400" b="1" dirty="0" smtClean="0">
                <a:solidFill>
                  <a:schemeClr val="tx2"/>
                </a:solidFill>
              </a:rPr>
              <a:t> </a:t>
            </a:r>
            <a:r>
              <a:rPr lang="cs-CZ" sz="1400" b="1" dirty="0" err="1" smtClean="0">
                <a:solidFill>
                  <a:schemeClr val="tx2"/>
                </a:solidFill>
              </a:rPr>
              <a:t>for</a:t>
            </a:r>
            <a:r>
              <a:rPr lang="cs-CZ" sz="1400" b="1" dirty="0" smtClean="0">
                <a:solidFill>
                  <a:schemeClr val="tx2"/>
                </a:solidFill>
              </a:rPr>
              <a:t> a </a:t>
            </a:r>
            <a:r>
              <a:rPr lang="cs-CZ" sz="1400" b="1" dirty="0" err="1" smtClean="0">
                <a:solidFill>
                  <a:schemeClr val="tx2"/>
                </a:solidFill>
              </a:rPr>
              <a:t>seamless</a:t>
            </a:r>
            <a:r>
              <a:rPr lang="cs-CZ" sz="1400" b="1" dirty="0" smtClean="0">
                <a:solidFill>
                  <a:schemeClr val="tx2"/>
                </a:solidFill>
              </a:rPr>
              <a:t> data </a:t>
            </a:r>
            <a:r>
              <a:rPr lang="cs-CZ" sz="1400" b="1" dirty="0" err="1" smtClean="0">
                <a:solidFill>
                  <a:schemeClr val="tx2"/>
                </a:solidFill>
              </a:rPr>
              <a:t>coverage</a:t>
            </a:r>
            <a:r>
              <a:rPr lang="cs-CZ" sz="1400" b="1" dirty="0" smtClean="0">
                <a:solidFill>
                  <a:schemeClr val="tx2"/>
                </a:solidFill>
              </a:rPr>
              <a:t> </a:t>
            </a:r>
            <a:r>
              <a:rPr lang="cs-CZ" sz="1400" dirty="0" smtClean="0">
                <a:solidFill>
                  <a:schemeClr val="tx2"/>
                </a:solidFill>
              </a:rPr>
              <a:t>and </a:t>
            </a:r>
            <a:r>
              <a:rPr lang="cs-CZ" sz="1400" dirty="0" err="1" smtClean="0">
                <a:solidFill>
                  <a:schemeClr val="tx2"/>
                </a:solidFill>
              </a:rPr>
              <a:t>interoperable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services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for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the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whole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of</a:t>
            </a:r>
            <a:r>
              <a:rPr lang="cs-CZ" sz="1400" dirty="0" smtClean="0">
                <a:solidFill>
                  <a:schemeClr val="tx2"/>
                </a:solidFill>
              </a:rPr>
              <a:t> EU+ (</a:t>
            </a:r>
            <a:r>
              <a:rPr lang="cs-CZ" sz="1400" dirty="0" err="1" smtClean="0">
                <a:solidFill>
                  <a:schemeClr val="tx2"/>
                </a:solidFill>
              </a:rPr>
              <a:t>due</a:t>
            </a:r>
            <a:r>
              <a:rPr lang="cs-CZ" sz="1400" dirty="0" smtClean="0">
                <a:solidFill>
                  <a:schemeClr val="tx2"/>
                </a:solidFill>
              </a:rPr>
              <a:t> to </a:t>
            </a:r>
            <a:r>
              <a:rPr lang="cs-CZ" sz="1400" dirty="0" err="1" smtClean="0">
                <a:solidFill>
                  <a:schemeClr val="tx2"/>
                </a:solidFill>
              </a:rPr>
              <a:t>several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reasons</a:t>
            </a:r>
            <a:r>
              <a:rPr lang="cs-CZ" sz="1400" dirty="0" smtClean="0">
                <a:solidFill>
                  <a:schemeClr val="tx2"/>
                </a:solidFill>
              </a:rPr>
              <a:t>). </a:t>
            </a:r>
          </a:p>
          <a:p>
            <a:pPr lvl="1"/>
            <a:r>
              <a:rPr lang="cs-CZ" sz="1400" dirty="0" err="1" smtClean="0">
                <a:solidFill>
                  <a:schemeClr val="tx2"/>
                </a:solidFill>
              </a:rPr>
              <a:t>The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b="1" dirty="0" smtClean="0">
                <a:solidFill>
                  <a:schemeClr val="tx2"/>
                </a:solidFill>
              </a:rPr>
              <a:t>pilot </a:t>
            </a:r>
            <a:r>
              <a:rPr lang="cs-CZ" sz="1400" b="1" dirty="0" err="1" smtClean="0">
                <a:solidFill>
                  <a:schemeClr val="tx2"/>
                </a:solidFill>
              </a:rPr>
              <a:t>project</a:t>
            </a:r>
            <a:r>
              <a:rPr lang="cs-CZ" sz="1400" b="1" dirty="0" smtClean="0">
                <a:solidFill>
                  <a:schemeClr val="tx2"/>
                </a:solidFill>
              </a:rPr>
              <a:t> </a:t>
            </a:r>
            <a:r>
              <a:rPr lang="cs-CZ" sz="1400" b="1" dirty="0" err="1" smtClean="0">
                <a:solidFill>
                  <a:schemeClr val="tx2"/>
                </a:solidFill>
              </a:rPr>
              <a:t>approach</a:t>
            </a:r>
            <a:r>
              <a:rPr lang="cs-CZ" sz="1400" b="1" dirty="0" smtClean="0">
                <a:solidFill>
                  <a:schemeClr val="tx2"/>
                </a:solidFill>
              </a:rPr>
              <a:t> </a:t>
            </a:r>
            <a:r>
              <a:rPr lang="cs-CZ" sz="1400" dirty="0" smtClean="0">
                <a:solidFill>
                  <a:schemeClr val="tx2"/>
                </a:solidFill>
              </a:rPr>
              <a:t>not </a:t>
            </a:r>
            <a:r>
              <a:rPr lang="cs-CZ" sz="1400" dirty="0" err="1" smtClean="0">
                <a:solidFill>
                  <a:schemeClr val="tx2"/>
                </a:solidFill>
              </a:rPr>
              <a:t>suitable</a:t>
            </a:r>
            <a:r>
              <a:rPr lang="cs-CZ" sz="1400" dirty="0" smtClean="0">
                <a:solidFill>
                  <a:schemeClr val="tx2"/>
                </a:solidFill>
              </a:rPr>
              <a:t> to </a:t>
            </a:r>
            <a:r>
              <a:rPr lang="cs-CZ" sz="1400" dirty="0" err="1" smtClean="0">
                <a:solidFill>
                  <a:schemeClr val="tx2"/>
                </a:solidFill>
              </a:rPr>
              <a:t>develop</a:t>
            </a:r>
            <a:r>
              <a:rPr lang="cs-CZ" sz="1400" dirty="0" smtClean="0">
                <a:solidFill>
                  <a:schemeClr val="tx2"/>
                </a:solidFill>
              </a:rPr>
              <a:t> and set up </a:t>
            </a:r>
            <a:r>
              <a:rPr lang="cs-CZ" sz="1400" dirty="0" err="1" smtClean="0">
                <a:solidFill>
                  <a:schemeClr val="tx2"/>
                </a:solidFill>
              </a:rPr>
              <a:t>an</a:t>
            </a:r>
            <a:r>
              <a:rPr lang="cs-CZ" sz="1400" dirty="0" smtClean="0">
                <a:solidFill>
                  <a:schemeClr val="tx2"/>
                </a:solidFill>
              </a:rPr>
              <a:t> ESDI </a:t>
            </a:r>
            <a:r>
              <a:rPr lang="cs-CZ" sz="1400" dirty="0" err="1" smtClean="0">
                <a:solidFill>
                  <a:schemeClr val="tx2"/>
                </a:solidFill>
              </a:rPr>
              <a:t>requiring</a:t>
            </a:r>
            <a:r>
              <a:rPr lang="cs-CZ" sz="1400" dirty="0" smtClean="0">
                <a:solidFill>
                  <a:schemeClr val="tx2"/>
                </a:solidFill>
              </a:rPr>
              <a:t> a </a:t>
            </a:r>
            <a:r>
              <a:rPr lang="cs-CZ" sz="1400" dirty="0" err="1" smtClean="0">
                <a:solidFill>
                  <a:schemeClr val="tx2"/>
                </a:solidFill>
              </a:rPr>
              <a:t>central</a:t>
            </a:r>
            <a:r>
              <a:rPr lang="cs-CZ" sz="1400" dirty="0" smtClean="0">
                <a:solidFill>
                  <a:schemeClr val="tx2"/>
                </a:solidFill>
              </a:rPr>
              <a:t> ICT </a:t>
            </a:r>
            <a:r>
              <a:rPr lang="cs-CZ" sz="1400" dirty="0" err="1" smtClean="0">
                <a:solidFill>
                  <a:schemeClr val="tx2"/>
                </a:solidFill>
              </a:rPr>
              <a:t>infrastructure</a:t>
            </a:r>
            <a:r>
              <a:rPr lang="cs-CZ" sz="1400" dirty="0" smtClean="0">
                <a:solidFill>
                  <a:schemeClr val="tx2"/>
                </a:solidFill>
              </a:rPr>
              <a:t> </a:t>
            </a:r>
            <a:r>
              <a:rPr lang="cs-CZ" sz="1400" dirty="0" err="1" smtClean="0">
                <a:solidFill>
                  <a:schemeClr val="tx2"/>
                </a:solidFill>
              </a:rPr>
              <a:t>ect</a:t>
            </a:r>
            <a:endParaRPr lang="cs-CZ" sz="1400" dirty="0" smtClean="0">
              <a:solidFill>
                <a:schemeClr val="tx2"/>
              </a:solidFill>
            </a:endParaRPr>
          </a:p>
          <a:p>
            <a:endParaRPr lang="cs-CZ" sz="1400" dirty="0"/>
          </a:p>
        </p:txBody>
      </p:sp>
      <p:pic>
        <p:nvPicPr>
          <p:cNvPr id="7" name="Picture 5" descr="C:\dokumenty\cuzk\ISSS2012\ananas-pruhledn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9609"/>
            <a:ext cx="792088" cy="825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17"/>
          <a:stretch>
            <a:fillRect/>
          </a:stretch>
        </p:blipFill>
        <p:spPr>
          <a:xfrm>
            <a:off x="7825562" y="329609"/>
            <a:ext cx="894723" cy="985655"/>
          </a:xfrm>
          <a:prstGeom prst="rect">
            <a:avLst/>
          </a:prstGeom>
        </p:spPr>
      </p:pic>
      <p:sp>
        <p:nvSpPr>
          <p:cNvPr id="9" name="Zástupný symbol pro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10" name="Zástupný symbol pro zápatí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 dirty="0"/>
          </a:p>
        </p:txBody>
      </p:sp>
      <p:sp>
        <p:nvSpPr>
          <p:cNvPr id="11" name="Zástupný symbol pro číslo snímku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cs-CZ" dirty="0" smtClean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85404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94854" y="91699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cs-CZ" sz="4000" dirty="0" err="1" smtClean="0">
                <a:solidFill>
                  <a:schemeClr val="tx2"/>
                </a:solidFill>
              </a:rPr>
              <a:t>Presentation</a:t>
            </a:r>
            <a:r>
              <a:rPr lang="cs-CZ" sz="4000" dirty="0" smtClean="0">
                <a:solidFill>
                  <a:schemeClr val="tx2"/>
                </a:solidFill>
              </a:rPr>
              <a:t> </a:t>
            </a:r>
            <a:r>
              <a:rPr lang="cs-CZ" sz="4000" dirty="0" err="1" smtClean="0">
                <a:solidFill>
                  <a:schemeClr val="tx2"/>
                </a:solidFill>
              </a:rPr>
              <a:t>outline</a:t>
            </a:r>
            <a:endParaRPr lang="cs-CZ" sz="4000" dirty="0">
              <a:solidFill>
                <a:schemeClr val="tx2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833" y="2317173"/>
            <a:ext cx="8229600" cy="23944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        </a:t>
            </a:r>
            <a:r>
              <a:rPr lang="cs-CZ" dirty="0" err="1" smtClean="0">
                <a:solidFill>
                  <a:schemeClr val="tx2"/>
                </a:solidFill>
              </a:rPr>
              <a:t>roles</a:t>
            </a:r>
            <a:r>
              <a:rPr lang="cs-CZ" dirty="0" smtClean="0">
                <a:solidFill>
                  <a:schemeClr val="tx2"/>
                </a:solidFill>
              </a:rPr>
              <a:t> and </a:t>
            </a:r>
            <a:r>
              <a:rPr lang="cs-CZ" dirty="0" err="1" smtClean="0">
                <a:solidFill>
                  <a:schemeClr val="tx2"/>
                </a:solidFill>
              </a:rPr>
              <a:t>products</a:t>
            </a:r>
            <a:endParaRPr lang="cs-CZ" dirty="0" smtClean="0">
              <a:solidFill>
                <a:schemeClr val="tx2"/>
              </a:solidFill>
            </a:endParaRPr>
          </a:p>
          <a:p>
            <a:pPr lvl="2"/>
            <a:r>
              <a:rPr lang="cs-CZ" dirty="0" err="1">
                <a:solidFill>
                  <a:schemeClr val="tx2"/>
                </a:solidFill>
              </a:rPr>
              <a:t>f</a:t>
            </a:r>
            <a:r>
              <a:rPr lang="cs-CZ" dirty="0" err="1" smtClean="0">
                <a:solidFill>
                  <a:schemeClr val="tx2"/>
                </a:solidFill>
              </a:rPr>
              <a:t>rom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local</a:t>
            </a:r>
            <a:r>
              <a:rPr lang="cs-CZ" dirty="0" smtClean="0">
                <a:solidFill>
                  <a:schemeClr val="tx2"/>
                </a:solidFill>
              </a:rPr>
              <a:t> to </a:t>
            </a:r>
            <a:r>
              <a:rPr lang="cs-CZ" dirty="0" err="1" smtClean="0">
                <a:solidFill>
                  <a:schemeClr val="tx2"/>
                </a:solidFill>
              </a:rPr>
              <a:t>national</a:t>
            </a:r>
            <a:r>
              <a:rPr lang="en-US" dirty="0" smtClean="0">
                <a:solidFill>
                  <a:schemeClr val="tx2"/>
                </a:solidFill>
              </a:rPr>
              <a:t> data</a:t>
            </a:r>
            <a:endParaRPr lang="cs-CZ" dirty="0" smtClean="0">
              <a:solidFill>
                <a:schemeClr val="tx2"/>
              </a:solidFill>
            </a:endParaRPr>
          </a:p>
          <a:p>
            <a:pPr lvl="2"/>
            <a:r>
              <a:rPr lang="cs-CZ" b="1" dirty="0" err="1">
                <a:solidFill>
                  <a:schemeClr val="tx2"/>
                </a:solidFill>
              </a:rPr>
              <a:t>f</a:t>
            </a:r>
            <a:r>
              <a:rPr lang="cs-CZ" b="1" dirty="0" err="1" smtClean="0">
                <a:solidFill>
                  <a:schemeClr val="tx2"/>
                </a:solidFill>
              </a:rPr>
              <a:t>rom</a:t>
            </a:r>
            <a:r>
              <a:rPr lang="cs-CZ" b="1" dirty="0" smtClean="0">
                <a:solidFill>
                  <a:schemeClr val="tx2"/>
                </a:solidFill>
              </a:rPr>
              <a:t> </a:t>
            </a:r>
            <a:r>
              <a:rPr lang="cs-CZ" b="1" dirty="0" err="1" smtClean="0">
                <a:solidFill>
                  <a:schemeClr val="tx2"/>
                </a:solidFill>
              </a:rPr>
              <a:t>national</a:t>
            </a:r>
            <a:r>
              <a:rPr lang="cs-CZ" b="1" dirty="0" smtClean="0">
                <a:solidFill>
                  <a:schemeClr val="tx2"/>
                </a:solidFill>
              </a:rPr>
              <a:t> to </a:t>
            </a:r>
            <a:r>
              <a:rPr lang="cs-CZ" b="1" dirty="0" err="1" smtClean="0">
                <a:solidFill>
                  <a:schemeClr val="tx2"/>
                </a:solidFill>
              </a:rPr>
              <a:t>European</a:t>
            </a:r>
            <a:r>
              <a:rPr lang="en-US" b="1" dirty="0" smtClean="0">
                <a:solidFill>
                  <a:schemeClr val="tx2"/>
                </a:solidFill>
              </a:rPr>
              <a:t> SDIs</a:t>
            </a:r>
            <a:r>
              <a:rPr lang="cs-CZ" b="1" dirty="0" smtClean="0">
                <a:solidFill>
                  <a:schemeClr val="tx2"/>
                </a:solidFill>
              </a:rPr>
              <a:t> </a:t>
            </a:r>
          </a:p>
          <a:p>
            <a:pPr lvl="2"/>
            <a:r>
              <a:rPr lang="cs-CZ" dirty="0" smtClean="0">
                <a:solidFill>
                  <a:schemeClr val="tx2"/>
                </a:solidFill>
              </a:rPr>
              <a:t>and return</a:t>
            </a:r>
          </a:p>
          <a:p>
            <a:pPr marL="0" indent="0">
              <a:buNone/>
            </a:pPr>
            <a:r>
              <a:rPr lang="cs-CZ" dirty="0" err="1" smtClean="0">
                <a:solidFill>
                  <a:schemeClr val="tx2"/>
                </a:solidFill>
              </a:rPr>
              <a:t>Lessons</a:t>
            </a:r>
            <a:r>
              <a:rPr lang="cs-CZ" dirty="0" smtClean="0">
                <a:solidFill>
                  <a:schemeClr val="tx2"/>
                </a:solidFill>
              </a:rPr>
              <a:t> </a:t>
            </a:r>
            <a:r>
              <a:rPr lang="cs-CZ" dirty="0" err="1" smtClean="0">
                <a:solidFill>
                  <a:schemeClr val="tx2"/>
                </a:solidFill>
              </a:rPr>
              <a:t>learned</a:t>
            </a:r>
            <a:endParaRPr lang="cs-CZ" dirty="0">
              <a:solidFill>
                <a:schemeClr val="tx2"/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2</a:t>
            </a:fld>
            <a:endParaRPr lang="cs-CZ" dirty="0"/>
          </a:p>
        </p:txBody>
      </p:sp>
      <p:pic>
        <p:nvPicPr>
          <p:cNvPr id="77" name="Picture 2" descr="C:\Users\pauknerovae\Pictures\Eva_Krakov_cu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4" t="4337" r="2727" b="23725"/>
          <a:stretch/>
        </p:blipFill>
        <p:spPr bwMode="auto">
          <a:xfrm>
            <a:off x="4886860" y="1"/>
            <a:ext cx="4257139" cy="254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Zástupný symbol pro datum 7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pic>
        <p:nvPicPr>
          <p:cNvPr id="79" name="Obrázek 78" descr="Logo_CUZK_6x2cm"/>
          <p:cNvPicPr/>
          <p:nvPr/>
        </p:nvPicPr>
        <p:blipFill>
          <a:blip r:embed="rId3" cstate="print"/>
          <a:srcRect r="62144" b="-4557"/>
          <a:stretch>
            <a:fillRect/>
          </a:stretch>
        </p:blipFill>
        <p:spPr bwMode="auto">
          <a:xfrm>
            <a:off x="488623" y="2275743"/>
            <a:ext cx="610231" cy="540060"/>
          </a:xfrm>
          <a:prstGeom prst="rect">
            <a:avLst/>
          </a:prstGeom>
          <a:noFill/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441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930" y="0"/>
            <a:ext cx="915293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52892" y="1331116"/>
            <a:ext cx="8176459" cy="114627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rgbClr val="1B4D78"/>
                </a:solidFill>
              </a:rPr>
              <a:t>Questions</a:t>
            </a:r>
            <a:r>
              <a:rPr lang="cs-CZ" sz="4000" b="1" dirty="0" smtClean="0">
                <a:solidFill>
                  <a:srgbClr val="1B4D78"/>
                </a:solidFill>
              </a:rPr>
              <a:t>?</a:t>
            </a:r>
            <a:br>
              <a:rPr lang="cs-CZ" sz="4000" b="1" dirty="0" smtClean="0">
                <a:solidFill>
                  <a:srgbClr val="1B4D78"/>
                </a:solidFill>
              </a:rPr>
            </a:br>
            <a:r>
              <a:rPr lang="en-US" sz="4000" b="1" dirty="0" smtClean="0">
                <a:solidFill>
                  <a:srgbClr val="1B4D78"/>
                </a:solidFill>
              </a:rPr>
              <a:t>Thanks for your attention</a:t>
            </a:r>
            <a:r>
              <a:rPr lang="cs-CZ" sz="4000" b="1" dirty="0" smtClean="0">
                <a:solidFill>
                  <a:srgbClr val="1B4D78"/>
                </a:solidFill>
              </a:rPr>
              <a:t>.</a:t>
            </a:r>
            <a:endParaRPr lang="cs-CZ" sz="40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67544" y="2787774"/>
            <a:ext cx="5715611" cy="1314450"/>
          </a:xfrm>
        </p:spPr>
        <p:txBody>
          <a:bodyPr>
            <a:normAutofit fontScale="32500" lnSpcReduction="20000"/>
          </a:bodyPr>
          <a:lstStyle/>
          <a:p>
            <a:pPr algn="l"/>
            <a:endParaRPr lang="cs-CZ" sz="1500" b="1" dirty="0" smtClean="0"/>
          </a:p>
          <a:p>
            <a:pPr algn="l"/>
            <a:r>
              <a:rPr lang="cs-CZ" sz="76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Eva.Pauknerova@cuzk.cz</a:t>
            </a:r>
            <a:endParaRPr lang="cs-CZ" sz="7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cs-CZ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ct val="95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cs-CZ" sz="6000" dirty="0">
                <a:solidFill>
                  <a:schemeClr val="tx2"/>
                </a:solidFill>
                <a:hlinkClick r:id=""/>
              </a:rPr>
              <a:t>http</a:t>
            </a:r>
            <a:r>
              <a:rPr lang="cs-CZ" sz="6000" dirty="0">
                <a:solidFill>
                  <a:schemeClr val="tx2"/>
                </a:solidFill>
                <a:hlinkClick r:id="rId4"/>
              </a:rPr>
              <a:t>://geoportal.cuzk.cz</a:t>
            </a:r>
            <a:endParaRPr lang="cs-CZ" sz="6000" dirty="0">
              <a:solidFill>
                <a:srgbClr val="0099CC"/>
              </a:solidFill>
            </a:endParaRPr>
          </a:p>
          <a:p>
            <a:pPr algn="r">
              <a:lnSpc>
                <a:spcPct val="95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cs-CZ" sz="6000" dirty="0">
                <a:solidFill>
                  <a:srgbClr val="0099CC"/>
                </a:solidFill>
                <a:hlinkClick r:id="rId5"/>
              </a:rPr>
              <a:t>http://inspire.gov.cz/</a:t>
            </a:r>
            <a:endParaRPr lang="cs-CZ" sz="6000" dirty="0">
              <a:solidFill>
                <a:srgbClr val="0099CC"/>
              </a:solidFill>
            </a:endParaRPr>
          </a:p>
          <a:p>
            <a:pPr>
              <a:lnSpc>
                <a:spcPct val="95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cs-CZ" sz="2800" dirty="0">
              <a:solidFill>
                <a:srgbClr val="0099CC"/>
              </a:solidFill>
            </a:endParaRPr>
          </a:p>
          <a:p>
            <a:pPr algn="l"/>
            <a:endParaRPr lang="cs-CZ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cs-CZ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cs-CZ" dirty="0"/>
          </a:p>
        </p:txBody>
      </p:sp>
      <p:grpSp>
        <p:nvGrpSpPr>
          <p:cNvPr id="74" name="Group 162"/>
          <p:cNvGrpSpPr>
            <a:grpSpLocks noChangeAspect="1"/>
          </p:cNvGrpSpPr>
          <p:nvPr/>
        </p:nvGrpSpPr>
        <p:grpSpPr bwMode="auto">
          <a:xfrm>
            <a:off x="6362698" y="-38156"/>
            <a:ext cx="2925300" cy="2306349"/>
            <a:chOff x="1681" y="507"/>
            <a:chExt cx="3937" cy="3355"/>
          </a:xfrm>
        </p:grpSpPr>
        <p:sp>
          <p:nvSpPr>
            <p:cNvPr id="75" name="Freeform 163"/>
            <p:cNvSpPr>
              <a:spLocks noChangeAspect="1"/>
            </p:cNvSpPr>
            <p:nvPr/>
          </p:nvSpPr>
          <p:spPr bwMode="auto">
            <a:xfrm>
              <a:off x="3562" y="2106"/>
              <a:ext cx="157" cy="86"/>
            </a:xfrm>
            <a:custGeom>
              <a:avLst/>
              <a:gdLst>
                <a:gd name="T0" fmla="*/ 43267487 w 78"/>
                <a:gd name="T1" fmla="*/ 9437184 h 43"/>
                <a:gd name="T2" fmla="*/ 44436851 w 78"/>
                <a:gd name="T3" fmla="*/ 6815744 h 43"/>
                <a:gd name="T4" fmla="*/ 39700230 w 78"/>
                <a:gd name="T5" fmla="*/ 3670016 h 43"/>
                <a:gd name="T6" fmla="*/ 35640059 w 78"/>
                <a:gd name="T7" fmla="*/ 3670016 h 43"/>
                <a:gd name="T8" fmla="*/ 31447692 w 78"/>
                <a:gd name="T9" fmla="*/ 4718592 h 43"/>
                <a:gd name="T10" fmla="*/ 31447692 w 78"/>
                <a:gd name="T11" fmla="*/ 3670016 h 43"/>
                <a:gd name="T12" fmla="*/ 27307988 w 78"/>
                <a:gd name="T13" fmla="*/ 3145728 h 43"/>
                <a:gd name="T14" fmla="*/ 24380908 w 78"/>
                <a:gd name="T15" fmla="*/ 2097152 h 43"/>
                <a:gd name="T16" fmla="*/ 21788836 w 78"/>
                <a:gd name="T17" fmla="*/ 2621440 h 43"/>
                <a:gd name="T18" fmla="*/ 20046444 w 78"/>
                <a:gd name="T19" fmla="*/ 1048576 h 43"/>
                <a:gd name="T20" fmla="*/ 19439674 w 78"/>
                <a:gd name="T21" fmla="*/ 2621440 h 43"/>
                <a:gd name="T22" fmla="*/ 17706526 w 78"/>
                <a:gd name="T23" fmla="*/ 2621440 h 43"/>
                <a:gd name="T24" fmla="*/ 20046444 w 78"/>
                <a:gd name="T25" fmla="*/ 8388608 h 43"/>
                <a:gd name="T26" fmla="*/ 17128815 w 78"/>
                <a:gd name="T27" fmla="*/ 9961472 h 43"/>
                <a:gd name="T28" fmla="*/ 14169375 w 78"/>
                <a:gd name="T29" fmla="*/ 9961472 h 43"/>
                <a:gd name="T30" fmla="*/ 12400379 w 78"/>
                <a:gd name="T31" fmla="*/ 9437184 h 43"/>
                <a:gd name="T32" fmla="*/ 9375476 w 78"/>
                <a:gd name="T33" fmla="*/ 9961472 h 43"/>
                <a:gd name="T34" fmla="*/ 14169375 w 78"/>
                <a:gd name="T35" fmla="*/ 3670016 h 43"/>
                <a:gd name="T36" fmla="*/ 14169375 w 78"/>
                <a:gd name="T37" fmla="*/ 2621440 h 43"/>
                <a:gd name="T38" fmla="*/ 15907530 w 78"/>
                <a:gd name="T39" fmla="*/ 524288 h 43"/>
                <a:gd name="T40" fmla="*/ 15317977 w 78"/>
                <a:gd name="T41" fmla="*/ 0 h 43"/>
                <a:gd name="T42" fmla="*/ 14169375 w 78"/>
                <a:gd name="T43" fmla="*/ 524288 h 43"/>
                <a:gd name="T44" fmla="*/ 12400379 w 78"/>
                <a:gd name="T45" fmla="*/ 3670016 h 43"/>
                <a:gd name="T46" fmla="*/ 8796873 w 78"/>
                <a:gd name="T47" fmla="*/ 8388608 h 43"/>
                <a:gd name="T48" fmla="*/ 7610205 w 78"/>
                <a:gd name="T49" fmla="*/ 9437184 h 43"/>
                <a:gd name="T50" fmla="*/ 571180 w 78"/>
                <a:gd name="T51" fmla="*/ 10485760 h 43"/>
                <a:gd name="T52" fmla="*/ 0 w 78"/>
                <a:gd name="T53" fmla="*/ 12582912 h 43"/>
                <a:gd name="T54" fmla="*/ 1149683 w 78"/>
                <a:gd name="T55" fmla="*/ 13631488 h 43"/>
                <a:gd name="T56" fmla="*/ 0 w 78"/>
                <a:gd name="T57" fmla="*/ 17825792 h 43"/>
                <a:gd name="T58" fmla="*/ 1149683 w 78"/>
                <a:gd name="T59" fmla="*/ 17825792 h 43"/>
                <a:gd name="T60" fmla="*/ 1149683 w 78"/>
                <a:gd name="T61" fmla="*/ 16777216 h 43"/>
                <a:gd name="T62" fmla="*/ 2314106 w 78"/>
                <a:gd name="T63" fmla="*/ 16252928 h 43"/>
                <a:gd name="T64" fmla="*/ 2917597 w 78"/>
                <a:gd name="T65" fmla="*/ 17301504 h 43"/>
                <a:gd name="T66" fmla="*/ 4657880 w 78"/>
                <a:gd name="T67" fmla="*/ 15728640 h 43"/>
                <a:gd name="T68" fmla="*/ 8191173 w 78"/>
                <a:gd name="T69" fmla="*/ 16252928 h 43"/>
                <a:gd name="T70" fmla="*/ 5872599 w 78"/>
                <a:gd name="T71" fmla="*/ 16777216 h 43"/>
                <a:gd name="T72" fmla="*/ 5872599 w 78"/>
                <a:gd name="T73" fmla="*/ 17825792 h 43"/>
                <a:gd name="T74" fmla="*/ 2917597 w 78"/>
                <a:gd name="T75" fmla="*/ 19398656 h 43"/>
                <a:gd name="T76" fmla="*/ 2314106 w 78"/>
                <a:gd name="T77" fmla="*/ 18874368 h 43"/>
                <a:gd name="T78" fmla="*/ 1149683 w 78"/>
                <a:gd name="T79" fmla="*/ 22020096 h 43"/>
                <a:gd name="T80" fmla="*/ 23222130 w 78"/>
                <a:gd name="T81" fmla="*/ 22020096 h 43"/>
                <a:gd name="T82" fmla="*/ 44436851 w 78"/>
                <a:gd name="T83" fmla="*/ 18874368 h 43"/>
                <a:gd name="T84" fmla="*/ 42703573 w 78"/>
                <a:gd name="T85" fmla="*/ 13107200 h 43"/>
                <a:gd name="T86" fmla="*/ 43267487 w 78"/>
                <a:gd name="T87" fmla="*/ 9437184 h 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8"/>
                <a:gd name="T133" fmla="*/ 0 h 43"/>
                <a:gd name="T134" fmla="*/ 78 w 78"/>
                <a:gd name="T135" fmla="*/ 43 h 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8" h="43">
                  <a:moveTo>
                    <a:pt x="73" y="18"/>
                  </a:moveTo>
                  <a:cubicBezTo>
                    <a:pt x="73" y="18"/>
                    <a:pt x="78" y="15"/>
                    <a:pt x="75" y="13"/>
                  </a:cubicBezTo>
                  <a:cubicBezTo>
                    <a:pt x="73" y="11"/>
                    <a:pt x="67" y="7"/>
                    <a:pt x="67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49" y="8"/>
                    <a:pt x="46" y="6"/>
                  </a:cubicBezTo>
                  <a:cubicBezTo>
                    <a:pt x="43" y="5"/>
                    <a:pt x="41" y="4"/>
                    <a:pt x="41" y="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2" y="18"/>
                    <a:pt x="21" y="18"/>
                  </a:cubicBezTo>
                  <a:cubicBezTo>
                    <a:pt x="20" y="18"/>
                    <a:pt x="16" y="19"/>
                    <a:pt x="16" y="19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7" y="42"/>
                    <a:pt x="30" y="43"/>
                    <a:pt x="39" y="42"/>
                  </a:cubicBezTo>
                  <a:cubicBezTo>
                    <a:pt x="49" y="42"/>
                    <a:pt x="75" y="36"/>
                    <a:pt x="75" y="36"/>
                  </a:cubicBezTo>
                  <a:cubicBezTo>
                    <a:pt x="75" y="36"/>
                    <a:pt x="71" y="31"/>
                    <a:pt x="72" y="25"/>
                  </a:cubicBezTo>
                  <a:cubicBezTo>
                    <a:pt x="72" y="21"/>
                    <a:pt x="73" y="18"/>
                    <a:pt x="73" y="1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76" name="Freeform 164"/>
            <p:cNvSpPr>
              <a:spLocks noChangeAspect="1"/>
            </p:cNvSpPr>
            <p:nvPr/>
          </p:nvSpPr>
          <p:spPr bwMode="auto">
            <a:xfrm>
              <a:off x="3857" y="813"/>
              <a:ext cx="11" cy="6"/>
            </a:xfrm>
            <a:custGeom>
              <a:avLst/>
              <a:gdLst>
                <a:gd name="T0" fmla="*/ 873539091 w 6"/>
                <a:gd name="T1" fmla="*/ 0 h 3"/>
                <a:gd name="T2" fmla="*/ 309633946 w 6"/>
                <a:gd name="T3" fmla="*/ 0 h 3"/>
                <a:gd name="T4" fmla="*/ 0 w 6"/>
                <a:gd name="T5" fmla="*/ 2147483647 h 3"/>
                <a:gd name="T6" fmla="*/ 873539091 w 6"/>
                <a:gd name="T7" fmla="*/ 2147483647 h 3"/>
                <a:gd name="T8" fmla="*/ 873539091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77" name="Freeform 165"/>
            <p:cNvSpPr>
              <a:spLocks noChangeAspect="1"/>
            </p:cNvSpPr>
            <p:nvPr/>
          </p:nvSpPr>
          <p:spPr bwMode="auto">
            <a:xfrm>
              <a:off x="4032" y="1135"/>
              <a:ext cx="16" cy="14"/>
            </a:xfrm>
            <a:custGeom>
              <a:avLst/>
              <a:gdLst>
                <a:gd name="T0" fmla="*/ 2147483647 w 8"/>
                <a:gd name="T1" fmla="*/ 2147483647 h 7"/>
                <a:gd name="T2" fmla="*/ 0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0 h 7"/>
                <a:gd name="T10" fmla="*/ 2147483647 w 8"/>
                <a:gd name="T11" fmla="*/ 214748364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7"/>
                <a:gd name="T20" fmla="*/ 8 w 8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7">
                  <a:moveTo>
                    <a:pt x="1" y="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78" name="Freeform 166"/>
            <p:cNvSpPr>
              <a:spLocks noChangeAspect="1"/>
            </p:cNvSpPr>
            <p:nvPr/>
          </p:nvSpPr>
          <p:spPr bwMode="auto">
            <a:xfrm>
              <a:off x="4044" y="1145"/>
              <a:ext cx="12" cy="14"/>
            </a:xfrm>
            <a:custGeom>
              <a:avLst/>
              <a:gdLst>
                <a:gd name="T0" fmla="*/ 2147483647 w 6"/>
                <a:gd name="T1" fmla="*/ 2147483647 h 7"/>
                <a:gd name="T2" fmla="*/ 0 w 6"/>
                <a:gd name="T3" fmla="*/ 2147483647 h 7"/>
                <a:gd name="T4" fmla="*/ 2147483647 w 6"/>
                <a:gd name="T5" fmla="*/ 2147483647 h 7"/>
                <a:gd name="T6" fmla="*/ 0 60000 65536"/>
                <a:gd name="T7" fmla="*/ 0 60000 65536"/>
                <a:gd name="T8" fmla="*/ 0 60000 65536"/>
                <a:gd name="T9" fmla="*/ 0 w 6"/>
                <a:gd name="T10" fmla="*/ 0 h 7"/>
                <a:gd name="T11" fmla="*/ 6 w 6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7">
                  <a:moveTo>
                    <a:pt x="4" y="4"/>
                  </a:moveTo>
                  <a:cubicBezTo>
                    <a:pt x="6" y="2"/>
                    <a:pt x="5" y="0"/>
                    <a:pt x="0" y="3"/>
                  </a:cubicBezTo>
                  <a:cubicBezTo>
                    <a:pt x="0" y="3"/>
                    <a:pt x="2" y="7"/>
                    <a:pt x="4" y="4"/>
                  </a:cubicBez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79" name="Freeform 167"/>
            <p:cNvSpPr>
              <a:spLocks noChangeAspect="1"/>
            </p:cNvSpPr>
            <p:nvPr/>
          </p:nvSpPr>
          <p:spPr bwMode="auto">
            <a:xfrm>
              <a:off x="4048" y="1127"/>
              <a:ext cx="13" cy="10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0 h 5"/>
                <a:gd name="T6" fmla="*/ 0 w 6"/>
                <a:gd name="T7" fmla="*/ 2147483647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5"/>
                <a:gd name="T14" fmla="*/ 6 w 6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5">
                  <a:moveTo>
                    <a:pt x="0" y="3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80" name="Freeform 168"/>
            <p:cNvSpPr>
              <a:spLocks noChangeAspect="1"/>
            </p:cNvSpPr>
            <p:nvPr/>
          </p:nvSpPr>
          <p:spPr bwMode="auto">
            <a:xfrm>
              <a:off x="3880" y="1615"/>
              <a:ext cx="12" cy="10"/>
            </a:xfrm>
            <a:custGeom>
              <a:avLst/>
              <a:gdLst>
                <a:gd name="T0" fmla="*/ 2147483647 w 6"/>
                <a:gd name="T1" fmla="*/ 2147483647 h 5"/>
                <a:gd name="T2" fmla="*/ 2147483647 w 6"/>
                <a:gd name="T3" fmla="*/ 2147483647 h 5"/>
                <a:gd name="T4" fmla="*/ 0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4" y="5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81" name="Freeform 169"/>
            <p:cNvSpPr>
              <a:spLocks noChangeAspect="1" noEditPoints="1"/>
            </p:cNvSpPr>
            <p:nvPr/>
          </p:nvSpPr>
          <p:spPr bwMode="auto">
            <a:xfrm>
              <a:off x="3692" y="507"/>
              <a:ext cx="1926" cy="2311"/>
            </a:xfrm>
            <a:custGeom>
              <a:avLst/>
              <a:gdLst>
                <a:gd name="T0" fmla="*/ 203423744 w 963"/>
                <a:gd name="T1" fmla="*/ 5212241 h 1156"/>
                <a:gd name="T2" fmla="*/ 187695104 w 963"/>
                <a:gd name="T3" fmla="*/ 24477812 h 1156"/>
                <a:gd name="T4" fmla="*/ 177733632 w 963"/>
                <a:gd name="T5" fmla="*/ 70803736 h 1156"/>
                <a:gd name="T6" fmla="*/ 132120576 w 963"/>
                <a:gd name="T7" fmla="*/ 52059845 h 1156"/>
                <a:gd name="T8" fmla="*/ 155189248 w 963"/>
                <a:gd name="T9" fmla="*/ 101995459 h 1156"/>
                <a:gd name="T10" fmla="*/ 124780544 w 963"/>
                <a:gd name="T11" fmla="*/ 137381989 h 1156"/>
                <a:gd name="T12" fmla="*/ 117964800 w 963"/>
                <a:gd name="T13" fmla="*/ 163304782 h 1156"/>
                <a:gd name="T14" fmla="*/ 101187584 w 963"/>
                <a:gd name="T15" fmla="*/ 166431311 h 1156"/>
                <a:gd name="T16" fmla="*/ 122159104 w 963"/>
                <a:gd name="T17" fmla="*/ 183092074 h 1156"/>
                <a:gd name="T18" fmla="*/ 92274688 w 963"/>
                <a:gd name="T19" fmla="*/ 182570865 h 1156"/>
                <a:gd name="T20" fmla="*/ 77070336 w 963"/>
                <a:gd name="T21" fmla="*/ 151322005 h 1156"/>
                <a:gd name="T22" fmla="*/ 60293120 w 963"/>
                <a:gd name="T23" fmla="*/ 143111446 h 1156"/>
                <a:gd name="T24" fmla="*/ 51380224 w 963"/>
                <a:gd name="T25" fmla="*/ 138425497 h 1156"/>
                <a:gd name="T26" fmla="*/ 54001664 w 963"/>
                <a:gd name="T27" fmla="*/ 135299214 h 1156"/>
                <a:gd name="T28" fmla="*/ 77070336 w 963"/>
                <a:gd name="T29" fmla="*/ 137903138 h 1156"/>
                <a:gd name="T30" fmla="*/ 122159104 w 963"/>
                <a:gd name="T31" fmla="*/ 104596568 h 1156"/>
                <a:gd name="T32" fmla="*/ 99090432 w 963"/>
                <a:gd name="T33" fmla="*/ 89498641 h 1156"/>
                <a:gd name="T34" fmla="*/ 59244544 w 963"/>
                <a:gd name="T35" fmla="*/ 78561563 h 1156"/>
                <a:gd name="T36" fmla="*/ 40370176 w 963"/>
                <a:gd name="T37" fmla="*/ 86373665 h 1156"/>
                <a:gd name="T38" fmla="*/ 32505856 w 963"/>
                <a:gd name="T39" fmla="*/ 81166572 h 1156"/>
                <a:gd name="T40" fmla="*/ 25690112 w 963"/>
                <a:gd name="T41" fmla="*/ 77519662 h 1156"/>
                <a:gd name="T42" fmla="*/ 16777216 w 963"/>
                <a:gd name="T43" fmla="*/ 78039775 h 1156"/>
                <a:gd name="T44" fmla="*/ 2621440 w 963"/>
                <a:gd name="T45" fmla="*/ 108764916 h 1156"/>
                <a:gd name="T46" fmla="*/ 36175872 w 963"/>
                <a:gd name="T47" fmla="*/ 178919861 h 1156"/>
                <a:gd name="T48" fmla="*/ 68157440 w 963"/>
                <a:gd name="T49" fmla="*/ 223168642 h 1156"/>
                <a:gd name="T50" fmla="*/ 48234496 w 963"/>
                <a:gd name="T51" fmla="*/ 281421253 h 1156"/>
                <a:gd name="T52" fmla="*/ 57671680 w 963"/>
                <a:gd name="T53" fmla="*/ 295996255 h 1156"/>
                <a:gd name="T54" fmla="*/ 45088768 w 963"/>
                <a:gd name="T55" fmla="*/ 324903128 h 1156"/>
                <a:gd name="T56" fmla="*/ 59768832 w 963"/>
                <a:gd name="T57" fmla="*/ 360814011 h 1156"/>
                <a:gd name="T58" fmla="*/ 70778880 w 963"/>
                <a:gd name="T59" fmla="*/ 382114060 h 1156"/>
                <a:gd name="T60" fmla="*/ 118489088 w 963"/>
                <a:gd name="T61" fmla="*/ 409194004 h 1156"/>
                <a:gd name="T62" fmla="*/ 128450560 w 963"/>
                <a:gd name="T63" fmla="*/ 438851775 h 1156"/>
                <a:gd name="T64" fmla="*/ 168296448 w 963"/>
                <a:gd name="T65" fmla="*/ 444059412 h 1156"/>
                <a:gd name="T66" fmla="*/ 198705152 w 963"/>
                <a:gd name="T67" fmla="*/ 471012921 h 1156"/>
                <a:gd name="T68" fmla="*/ 234881024 w 963"/>
                <a:gd name="T69" fmla="*/ 472578125 h 1156"/>
                <a:gd name="T70" fmla="*/ 265289728 w 963"/>
                <a:gd name="T71" fmla="*/ 471535137 h 1156"/>
                <a:gd name="T72" fmla="*/ 282066944 w 963"/>
                <a:gd name="T73" fmla="*/ 503806538 h 1156"/>
                <a:gd name="T74" fmla="*/ 282591232 w 963"/>
                <a:gd name="T75" fmla="*/ 529266695 h 1156"/>
                <a:gd name="T76" fmla="*/ 274202624 w 963"/>
                <a:gd name="T77" fmla="*/ 558428705 h 1156"/>
                <a:gd name="T78" fmla="*/ 265814016 w 963"/>
                <a:gd name="T79" fmla="*/ 583395129 h 1156"/>
                <a:gd name="T80" fmla="*/ 318767104 w 963"/>
                <a:gd name="T81" fmla="*/ 597983573 h 1156"/>
                <a:gd name="T82" fmla="*/ 372244480 w 963"/>
                <a:gd name="T83" fmla="*/ 586524089 h 1156"/>
                <a:gd name="T84" fmla="*/ 424148992 w 963"/>
                <a:gd name="T85" fmla="*/ 577678481 h 1156"/>
                <a:gd name="T86" fmla="*/ 470810624 w 963"/>
                <a:gd name="T87" fmla="*/ 567780294 h 1156"/>
                <a:gd name="T88" fmla="*/ 437256192 w 963"/>
                <a:gd name="T89" fmla="*/ 544374946 h 1156"/>
                <a:gd name="T90" fmla="*/ 416808960 w 963"/>
                <a:gd name="T91" fmla="*/ 498602830 h 1156"/>
                <a:gd name="T92" fmla="*/ 430964736 w 963"/>
                <a:gd name="T93" fmla="*/ 482996179 h 1156"/>
                <a:gd name="T94" fmla="*/ 399507456 w 963"/>
                <a:gd name="T95" fmla="*/ 453313002 h 1156"/>
                <a:gd name="T96" fmla="*/ 366477312 w 963"/>
                <a:gd name="T97" fmla="*/ 403465211 h 1156"/>
                <a:gd name="T98" fmla="*/ 384303104 w 963"/>
                <a:gd name="T99" fmla="*/ 371232889 h 1156"/>
                <a:gd name="T100" fmla="*/ 406847488 w 963"/>
                <a:gd name="T101" fmla="*/ 343634785 h 1156"/>
                <a:gd name="T102" fmla="*/ 448790528 w 963"/>
                <a:gd name="T103" fmla="*/ 338940640 h 1156"/>
                <a:gd name="T104" fmla="*/ 486539264 w 963"/>
                <a:gd name="T105" fmla="*/ 308766323 h 1156"/>
                <a:gd name="T106" fmla="*/ 489684992 w 963"/>
                <a:gd name="T107" fmla="*/ 257481248 h 1156"/>
                <a:gd name="T108" fmla="*/ 481820672 w 963"/>
                <a:gd name="T109" fmla="*/ 237695488 h 1156"/>
                <a:gd name="T110" fmla="*/ 495452160 w 963"/>
                <a:gd name="T111" fmla="*/ 211709389 h 1156"/>
                <a:gd name="T112" fmla="*/ 79691776 w 963"/>
                <a:gd name="T113" fmla="*/ 289745213 h 1156"/>
                <a:gd name="T114" fmla="*/ 77070336 w 963"/>
                <a:gd name="T115" fmla="*/ 256959540 h 1156"/>
                <a:gd name="T116" fmla="*/ 115343360 w 963"/>
                <a:gd name="T117" fmla="*/ 243427462 h 1156"/>
                <a:gd name="T118" fmla="*/ 104857600 w 963"/>
                <a:gd name="T119" fmla="*/ 229882651 h 1156"/>
                <a:gd name="T120" fmla="*/ 98041856 w 963"/>
                <a:gd name="T121" fmla="*/ 215877781 h 115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63"/>
                <a:gd name="T184" fmla="*/ 0 h 1156"/>
                <a:gd name="T185" fmla="*/ 963 w 963"/>
                <a:gd name="T186" fmla="*/ 1156 h 115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63" h="1156">
                  <a:moveTo>
                    <a:pt x="963" y="0"/>
                  </a:moveTo>
                  <a:cubicBezTo>
                    <a:pt x="415" y="0"/>
                    <a:pt x="415" y="0"/>
                    <a:pt x="415" y="0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12"/>
                    <a:pt x="419" y="20"/>
                    <a:pt x="418" y="23"/>
                  </a:cubicBezTo>
                  <a:cubicBezTo>
                    <a:pt x="417" y="26"/>
                    <a:pt x="410" y="22"/>
                    <a:pt x="410" y="22"/>
                  </a:cubicBezTo>
                  <a:cubicBezTo>
                    <a:pt x="404" y="22"/>
                    <a:pt x="404" y="22"/>
                    <a:pt x="404" y="22"/>
                  </a:cubicBezTo>
                  <a:cubicBezTo>
                    <a:pt x="404" y="22"/>
                    <a:pt x="403" y="26"/>
                    <a:pt x="403" y="28"/>
                  </a:cubicBezTo>
                  <a:cubicBezTo>
                    <a:pt x="403" y="31"/>
                    <a:pt x="401" y="31"/>
                    <a:pt x="398" y="31"/>
                  </a:cubicBezTo>
                  <a:cubicBezTo>
                    <a:pt x="394" y="31"/>
                    <a:pt x="392" y="37"/>
                    <a:pt x="392" y="37"/>
                  </a:cubicBezTo>
                  <a:cubicBezTo>
                    <a:pt x="392" y="37"/>
                    <a:pt x="390" y="33"/>
                    <a:pt x="391" y="31"/>
                  </a:cubicBezTo>
                  <a:cubicBezTo>
                    <a:pt x="392" y="27"/>
                    <a:pt x="400" y="26"/>
                    <a:pt x="400" y="26"/>
                  </a:cubicBezTo>
                  <a:cubicBezTo>
                    <a:pt x="400" y="26"/>
                    <a:pt x="399" y="20"/>
                    <a:pt x="395" y="19"/>
                  </a:cubicBezTo>
                  <a:cubicBezTo>
                    <a:pt x="393" y="18"/>
                    <a:pt x="389" y="16"/>
                    <a:pt x="389" y="16"/>
                  </a:cubicBezTo>
                  <a:cubicBezTo>
                    <a:pt x="389" y="10"/>
                    <a:pt x="389" y="10"/>
                    <a:pt x="389" y="10"/>
                  </a:cubicBezTo>
                  <a:cubicBezTo>
                    <a:pt x="388" y="10"/>
                    <a:pt x="388" y="10"/>
                    <a:pt x="388" y="10"/>
                  </a:cubicBezTo>
                  <a:cubicBezTo>
                    <a:pt x="388" y="10"/>
                    <a:pt x="389" y="6"/>
                    <a:pt x="386" y="6"/>
                  </a:cubicBezTo>
                  <a:cubicBezTo>
                    <a:pt x="384" y="6"/>
                    <a:pt x="383" y="9"/>
                    <a:pt x="383" y="9"/>
                  </a:cubicBezTo>
                  <a:cubicBezTo>
                    <a:pt x="383" y="9"/>
                    <a:pt x="381" y="6"/>
                    <a:pt x="380" y="6"/>
                  </a:cubicBezTo>
                  <a:cubicBezTo>
                    <a:pt x="379" y="6"/>
                    <a:pt x="374" y="12"/>
                    <a:pt x="373" y="18"/>
                  </a:cubicBezTo>
                  <a:cubicBezTo>
                    <a:pt x="371" y="22"/>
                    <a:pt x="372" y="27"/>
                    <a:pt x="372" y="27"/>
                  </a:cubicBezTo>
                  <a:cubicBezTo>
                    <a:pt x="372" y="27"/>
                    <a:pt x="374" y="28"/>
                    <a:pt x="378" y="31"/>
                  </a:cubicBezTo>
                  <a:cubicBezTo>
                    <a:pt x="381" y="33"/>
                    <a:pt x="381" y="38"/>
                    <a:pt x="378" y="41"/>
                  </a:cubicBezTo>
                  <a:cubicBezTo>
                    <a:pt x="376" y="45"/>
                    <a:pt x="372" y="35"/>
                    <a:pt x="372" y="35"/>
                  </a:cubicBezTo>
                  <a:cubicBezTo>
                    <a:pt x="369" y="35"/>
                    <a:pt x="369" y="35"/>
                    <a:pt x="369" y="35"/>
                  </a:cubicBezTo>
                  <a:cubicBezTo>
                    <a:pt x="370" y="30"/>
                    <a:pt x="370" y="30"/>
                    <a:pt x="370" y="30"/>
                  </a:cubicBezTo>
                  <a:cubicBezTo>
                    <a:pt x="370" y="30"/>
                    <a:pt x="367" y="34"/>
                    <a:pt x="366" y="37"/>
                  </a:cubicBezTo>
                  <a:cubicBezTo>
                    <a:pt x="366" y="39"/>
                    <a:pt x="362" y="41"/>
                    <a:pt x="359" y="42"/>
                  </a:cubicBezTo>
                  <a:cubicBezTo>
                    <a:pt x="356" y="42"/>
                    <a:pt x="354" y="47"/>
                    <a:pt x="354" y="47"/>
                  </a:cubicBezTo>
                  <a:cubicBezTo>
                    <a:pt x="355" y="52"/>
                    <a:pt x="355" y="52"/>
                    <a:pt x="355" y="52"/>
                  </a:cubicBezTo>
                  <a:cubicBezTo>
                    <a:pt x="355" y="52"/>
                    <a:pt x="356" y="48"/>
                    <a:pt x="358" y="47"/>
                  </a:cubicBezTo>
                  <a:cubicBezTo>
                    <a:pt x="360" y="45"/>
                    <a:pt x="361" y="43"/>
                    <a:pt x="362" y="44"/>
                  </a:cubicBezTo>
                  <a:cubicBezTo>
                    <a:pt x="365" y="44"/>
                    <a:pt x="362" y="47"/>
                    <a:pt x="360" y="49"/>
                  </a:cubicBezTo>
                  <a:cubicBezTo>
                    <a:pt x="358" y="51"/>
                    <a:pt x="353" y="54"/>
                    <a:pt x="351" y="59"/>
                  </a:cubicBezTo>
                  <a:cubicBezTo>
                    <a:pt x="350" y="64"/>
                    <a:pt x="350" y="75"/>
                    <a:pt x="350" y="75"/>
                  </a:cubicBezTo>
                  <a:cubicBezTo>
                    <a:pt x="348" y="76"/>
                    <a:pt x="348" y="76"/>
                    <a:pt x="348" y="76"/>
                  </a:cubicBezTo>
                  <a:cubicBezTo>
                    <a:pt x="339" y="89"/>
                    <a:pt x="339" y="89"/>
                    <a:pt x="339" y="89"/>
                  </a:cubicBezTo>
                  <a:cubicBezTo>
                    <a:pt x="333" y="90"/>
                    <a:pt x="333" y="90"/>
                    <a:pt x="333" y="90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344" y="95"/>
                    <a:pt x="344" y="95"/>
                    <a:pt x="344" y="95"/>
                  </a:cubicBezTo>
                  <a:cubicBezTo>
                    <a:pt x="346" y="98"/>
                    <a:pt x="346" y="98"/>
                    <a:pt x="346" y="98"/>
                  </a:cubicBezTo>
                  <a:cubicBezTo>
                    <a:pt x="338" y="98"/>
                    <a:pt x="338" y="98"/>
                    <a:pt x="338" y="98"/>
                  </a:cubicBezTo>
                  <a:cubicBezTo>
                    <a:pt x="338" y="98"/>
                    <a:pt x="329" y="104"/>
                    <a:pt x="328" y="108"/>
                  </a:cubicBezTo>
                  <a:cubicBezTo>
                    <a:pt x="327" y="112"/>
                    <a:pt x="335" y="123"/>
                    <a:pt x="335" y="123"/>
                  </a:cubicBezTo>
                  <a:cubicBezTo>
                    <a:pt x="333" y="125"/>
                    <a:pt x="333" y="125"/>
                    <a:pt x="333" y="125"/>
                  </a:cubicBezTo>
                  <a:cubicBezTo>
                    <a:pt x="333" y="125"/>
                    <a:pt x="340" y="133"/>
                    <a:pt x="339" y="136"/>
                  </a:cubicBezTo>
                  <a:cubicBezTo>
                    <a:pt x="339" y="140"/>
                    <a:pt x="335" y="139"/>
                    <a:pt x="335" y="139"/>
                  </a:cubicBezTo>
                  <a:cubicBezTo>
                    <a:pt x="335" y="139"/>
                    <a:pt x="333" y="144"/>
                    <a:pt x="331" y="146"/>
                  </a:cubicBezTo>
                  <a:cubicBezTo>
                    <a:pt x="330" y="148"/>
                    <a:pt x="321" y="150"/>
                    <a:pt x="321" y="150"/>
                  </a:cubicBezTo>
                  <a:cubicBezTo>
                    <a:pt x="321" y="150"/>
                    <a:pt x="318" y="156"/>
                    <a:pt x="315" y="156"/>
                  </a:cubicBezTo>
                  <a:cubicBezTo>
                    <a:pt x="311" y="156"/>
                    <a:pt x="302" y="145"/>
                    <a:pt x="302" y="145"/>
                  </a:cubicBezTo>
                  <a:cubicBezTo>
                    <a:pt x="288" y="143"/>
                    <a:pt x="288" y="143"/>
                    <a:pt x="288" y="143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85" y="125"/>
                    <a:pt x="285" y="125"/>
                    <a:pt x="285" y="125"/>
                  </a:cubicBezTo>
                  <a:cubicBezTo>
                    <a:pt x="294" y="117"/>
                    <a:pt x="294" y="117"/>
                    <a:pt x="294" y="117"/>
                  </a:cubicBezTo>
                  <a:cubicBezTo>
                    <a:pt x="305" y="109"/>
                    <a:pt x="305" y="109"/>
                    <a:pt x="305" y="109"/>
                  </a:cubicBezTo>
                  <a:cubicBezTo>
                    <a:pt x="305" y="109"/>
                    <a:pt x="299" y="100"/>
                    <a:pt x="296" y="98"/>
                  </a:cubicBezTo>
                  <a:cubicBezTo>
                    <a:pt x="293" y="96"/>
                    <a:pt x="282" y="94"/>
                    <a:pt x="282" y="94"/>
                  </a:cubicBezTo>
                  <a:cubicBezTo>
                    <a:pt x="278" y="89"/>
                    <a:pt x="278" y="89"/>
                    <a:pt x="278" y="89"/>
                  </a:cubicBezTo>
                  <a:cubicBezTo>
                    <a:pt x="278" y="89"/>
                    <a:pt x="270" y="91"/>
                    <a:pt x="264" y="92"/>
                  </a:cubicBezTo>
                  <a:cubicBezTo>
                    <a:pt x="258" y="94"/>
                    <a:pt x="252" y="100"/>
                    <a:pt x="252" y="100"/>
                  </a:cubicBezTo>
                  <a:cubicBezTo>
                    <a:pt x="235" y="101"/>
                    <a:pt x="235" y="101"/>
                    <a:pt x="235" y="101"/>
                  </a:cubicBezTo>
                  <a:cubicBezTo>
                    <a:pt x="235" y="101"/>
                    <a:pt x="238" y="103"/>
                    <a:pt x="242" y="104"/>
                  </a:cubicBezTo>
                  <a:cubicBezTo>
                    <a:pt x="246" y="105"/>
                    <a:pt x="251" y="106"/>
                    <a:pt x="251" y="106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2" y="123"/>
                    <a:pt x="262" y="123"/>
                    <a:pt x="262" y="123"/>
                  </a:cubicBezTo>
                  <a:cubicBezTo>
                    <a:pt x="264" y="126"/>
                    <a:pt x="264" y="126"/>
                    <a:pt x="264" y="126"/>
                  </a:cubicBezTo>
                  <a:cubicBezTo>
                    <a:pt x="264" y="129"/>
                    <a:pt x="264" y="129"/>
                    <a:pt x="264" y="129"/>
                  </a:cubicBezTo>
                  <a:cubicBezTo>
                    <a:pt x="268" y="137"/>
                    <a:pt x="268" y="137"/>
                    <a:pt x="268" y="137"/>
                  </a:cubicBezTo>
                  <a:cubicBezTo>
                    <a:pt x="268" y="137"/>
                    <a:pt x="269" y="158"/>
                    <a:pt x="272" y="161"/>
                  </a:cubicBezTo>
                  <a:cubicBezTo>
                    <a:pt x="276" y="165"/>
                    <a:pt x="285" y="161"/>
                    <a:pt x="285" y="161"/>
                  </a:cubicBezTo>
                  <a:cubicBezTo>
                    <a:pt x="291" y="167"/>
                    <a:pt x="291" y="167"/>
                    <a:pt x="291" y="167"/>
                  </a:cubicBezTo>
                  <a:cubicBezTo>
                    <a:pt x="290" y="169"/>
                    <a:pt x="290" y="169"/>
                    <a:pt x="290" y="169"/>
                  </a:cubicBezTo>
                  <a:cubicBezTo>
                    <a:pt x="295" y="176"/>
                    <a:pt x="295" y="176"/>
                    <a:pt x="295" y="176"/>
                  </a:cubicBezTo>
                  <a:cubicBezTo>
                    <a:pt x="296" y="196"/>
                    <a:pt x="296" y="196"/>
                    <a:pt x="296" y="196"/>
                  </a:cubicBezTo>
                  <a:cubicBezTo>
                    <a:pt x="296" y="196"/>
                    <a:pt x="303" y="205"/>
                    <a:pt x="302" y="207"/>
                  </a:cubicBezTo>
                  <a:cubicBezTo>
                    <a:pt x="301" y="209"/>
                    <a:pt x="293" y="199"/>
                    <a:pt x="291" y="200"/>
                  </a:cubicBezTo>
                  <a:cubicBezTo>
                    <a:pt x="289" y="200"/>
                    <a:pt x="286" y="209"/>
                    <a:pt x="286" y="209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88" y="200"/>
                    <a:pt x="285" y="199"/>
                    <a:pt x="280" y="199"/>
                  </a:cubicBezTo>
                  <a:cubicBezTo>
                    <a:pt x="273" y="198"/>
                    <a:pt x="270" y="203"/>
                    <a:pt x="270" y="203"/>
                  </a:cubicBezTo>
                  <a:cubicBezTo>
                    <a:pt x="270" y="203"/>
                    <a:pt x="266" y="200"/>
                    <a:pt x="262" y="200"/>
                  </a:cubicBezTo>
                  <a:cubicBezTo>
                    <a:pt x="259" y="200"/>
                    <a:pt x="256" y="207"/>
                    <a:pt x="256" y="207"/>
                  </a:cubicBezTo>
                  <a:cubicBezTo>
                    <a:pt x="256" y="207"/>
                    <a:pt x="257" y="218"/>
                    <a:pt x="253" y="224"/>
                  </a:cubicBezTo>
                  <a:cubicBezTo>
                    <a:pt x="249" y="230"/>
                    <a:pt x="243" y="230"/>
                    <a:pt x="243" y="230"/>
                  </a:cubicBezTo>
                  <a:cubicBezTo>
                    <a:pt x="243" y="231"/>
                    <a:pt x="243" y="231"/>
                    <a:pt x="243" y="231"/>
                  </a:cubicBezTo>
                  <a:cubicBezTo>
                    <a:pt x="243" y="231"/>
                    <a:pt x="243" y="239"/>
                    <a:pt x="242" y="244"/>
                  </a:cubicBezTo>
                  <a:cubicBezTo>
                    <a:pt x="240" y="249"/>
                    <a:pt x="234" y="256"/>
                    <a:pt x="235" y="257"/>
                  </a:cubicBezTo>
                  <a:cubicBezTo>
                    <a:pt x="235" y="260"/>
                    <a:pt x="237" y="257"/>
                    <a:pt x="237" y="257"/>
                  </a:cubicBezTo>
                  <a:cubicBezTo>
                    <a:pt x="237" y="257"/>
                    <a:pt x="238" y="259"/>
                    <a:pt x="238" y="264"/>
                  </a:cubicBezTo>
                  <a:cubicBezTo>
                    <a:pt x="238" y="270"/>
                    <a:pt x="254" y="274"/>
                    <a:pt x="260" y="281"/>
                  </a:cubicBezTo>
                  <a:cubicBezTo>
                    <a:pt x="266" y="286"/>
                    <a:pt x="262" y="286"/>
                    <a:pt x="256" y="287"/>
                  </a:cubicBezTo>
                  <a:cubicBezTo>
                    <a:pt x="250" y="287"/>
                    <a:pt x="252" y="297"/>
                    <a:pt x="252" y="297"/>
                  </a:cubicBezTo>
                  <a:cubicBezTo>
                    <a:pt x="252" y="297"/>
                    <a:pt x="254" y="305"/>
                    <a:pt x="254" y="307"/>
                  </a:cubicBezTo>
                  <a:cubicBezTo>
                    <a:pt x="254" y="310"/>
                    <a:pt x="243" y="310"/>
                    <a:pt x="243" y="310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34" y="310"/>
                    <a:pt x="234" y="311"/>
                    <a:pt x="234" y="311"/>
                  </a:cubicBezTo>
                  <a:cubicBezTo>
                    <a:pt x="234" y="311"/>
                    <a:pt x="230" y="310"/>
                    <a:pt x="230" y="311"/>
                  </a:cubicBezTo>
                  <a:cubicBezTo>
                    <a:pt x="229" y="312"/>
                    <a:pt x="231" y="313"/>
                    <a:pt x="231" y="313"/>
                  </a:cubicBezTo>
                  <a:cubicBezTo>
                    <a:pt x="231" y="313"/>
                    <a:pt x="229" y="315"/>
                    <a:pt x="228" y="315"/>
                  </a:cubicBezTo>
                  <a:cubicBezTo>
                    <a:pt x="227" y="316"/>
                    <a:pt x="227" y="319"/>
                    <a:pt x="227" y="319"/>
                  </a:cubicBezTo>
                  <a:cubicBezTo>
                    <a:pt x="227" y="319"/>
                    <a:pt x="228" y="323"/>
                    <a:pt x="227" y="322"/>
                  </a:cubicBezTo>
                  <a:cubicBezTo>
                    <a:pt x="225" y="322"/>
                    <a:pt x="226" y="319"/>
                    <a:pt x="226" y="319"/>
                  </a:cubicBezTo>
                  <a:cubicBezTo>
                    <a:pt x="226" y="319"/>
                    <a:pt x="224" y="317"/>
                    <a:pt x="223" y="316"/>
                  </a:cubicBezTo>
                  <a:cubicBezTo>
                    <a:pt x="222" y="315"/>
                    <a:pt x="225" y="314"/>
                    <a:pt x="225" y="314"/>
                  </a:cubicBezTo>
                  <a:cubicBezTo>
                    <a:pt x="223" y="314"/>
                    <a:pt x="223" y="314"/>
                    <a:pt x="223" y="314"/>
                  </a:cubicBezTo>
                  <a:cubicBezTo>
                    <a:pt x="223" y="313"/>
                    <a:pt x="223" y="313"/>
                    <a:pt x="223" y="313"/>
                  </a:cubicBezTo>
                  <a:cubicBezTo>
                    <a:pt x="223" y="313"/>
                    <a:pt x="223" y="313"/>
                    <a:pt x="225" y="313"/>
                  </a:cubicBezTo>
                  <a:cubicBezTo>
                    <a:pt x="225" y="313"/>
                    <a:pt x="226" y="314"/>
                    <a:pt x="226" y="314"/>
                  </a:cubicBezTo>
                  <a:cubicBezTo>
                    <a:pt x="227" y="313"/>
                    <a:pt x="227" y="313"/>
                    <a:pt x="227" y="313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28" y="309"/>
                    <a:pt x="228" y="309"/>
                    <a:pt x="228" y="309"/>
                  </a:cubicBezTo>
                  <a:cubicBezTo>
                    <a:pt x="228" y="309"/>
                    <a:pt x="220" y="311"/>
                    <a:pt x="218" y="311"/>
                  </a:cubicBezTo>
                  <a:cubicBezTo>
                    <a:pt x="215" y="310"/>
                    <a:pt x="214" y="307"/>
                    <a:pt x="214" y="307"/>
                  </a:cubicBezTo>
                  <a:cubicBezTo>
                    <a:pt x="214" y="307"/>
                    <a:pt x="199" y="306"/>
                    <a:pt x="197" y="307"/>
                  </a:cubicBezTo>
                  <a:cubicBezTo>
                    <a:pt x="194" y="309"/>
                    <a:pt x="199" y="312"/>
                    <a:pt x="199" y="315"/>
                  </a:cubicBezTo>
                  <a:cubicBezTo>
                    <a:pt x="200" y="317"/>
                    <a:pt x="196" y="318"/>
                    <a:pt x="196" y="318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6" y="319"/>
                    <a:pt x="194" y="319"/>
                    <a:pt x="193" y="320"/>
                  </a:cubicBezTo>
                  <a:cubicBezTo>
                    <a:pt x="192" y="322"/>
                    <a:pt x="196" y="324"/>
                    <a:pt x="196" y="324"/>
                  </a:cubicBezTo>
                  <a:cubicBezTo>
                    <a:pt x="198" y="327"/>
                    <a:pt x="198" y="327"/>
                    <a:pt x="198" y="327"/>
                  </a:cubicBezTo>
                  <a:cubicBezTo>
                    <a:pt x="198" y="327"/>
                    <a:pt x="200" y="326"/>
                    <a:pt x="201" y="327"/>
                  </a:cubicBezTo>
                  <a:cubicBezTo>
                    <a:pt x="203" y="327"/>
                    <a:pt x="205" y="330"/>
                    <a:pt x="209" y="332"/>
                  </a:cubicBezTo>
                  <a:cubicBezTo>
                    <a:pt x="212" y="335"/>
                    <a:pt x="219" y="338"/>
                    <a:pt x="219" y="338"/>
                  </a:cubicBezTo>
                  <a:cubicBezTo>
                    <a:pt x="220" y="334"/>
                    <a:pt x="220" y="334"/>
                    <a:pt x="220" y="334"/>
                  </a:cubicBezTo>
                  <a:cubicBezTo>
                    <a:pt x="223" y="334"/>
                    <a:pt x="223" y="334"/>
                    <a:pt x="223" y="334"/>
                  </a:cubicBezTo>
                  <a:cubicBezTo>
                    <a:pt x="223" y="334"/>
                    <a:pt x="222" y="333"/>
                    <a:pt x="223" y="332"/>
                  </a:cubicBezTo>
                  <a:cubicBezTo>
                    <a:pt x="223" y="330"/>
                    <a:pt x="225" y="330"/>
                    <a:pt x="225" y="330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9" y="333"/>
                    <a:pt x="229" y="333"/>
                    <a:pt x="229" y="333"/>
                  </a:cubicBezTo>
                  <a:cubicBezTo>
                    <a:pt x="231" y="333"/>
                    <a:pt x="231" y="335"/>
                    <a:pt x="231" y="335"/>
                  </a:cubicBezTo>
                  <a:cubicBezTo>
                    <a:pt x="231" y="339"/>
                    <a:pt x="231" y="339"/>
                    <a:pt x="231" y="339"/>
                  </a:cubicBezTo>
                  <a:cubicBezTo>
                    <a:pt x="231" y="339"/>
                    <a:pt x="236" y="341"/>
                    <a:pt x="237" y="346"/>
                  </a:cubicBezTo>
                  <a:cubicBezTo>
                    <a:pt x="240" y="351"/>
                    <a:pt x="233" y="352"/>
                    <a:pt x="233" y="352"/>
                  </a:cubicBezTo>
                  <a:cubicBezTo>
                    <a:pt x="233" y="352"/>
                    <a:pt x="233" y="356"/>
                    <a:pt x="229" y="358"/>
                  </a:cubicBezTo>
                  <a:cubicBezTo>
                    <a:pt x="227" y="360"/>
                    <a:pt x="225" y="357"/>
                    <a:pt x="223" y="356"/>
                  </a:cubicBezTo>
                  <a:cubicBezTo>
                    <a:pt x="220" y="356"/>
                    <a:pt x="218" y="358"/>
                    <a:pt x="217" y="358"/>
                  </a:cubicBezTo>
                  <a:cubicBezTo>
                    <a:pt x="216" y="358"/>
                    <a:pt x="214" y="358"/>
                    <a:pt x="212" y="358"/>
                  </a:cubicBezTo>
                  <a:cubicBezTo>
                    <a:pt x="209" y="358"/>
                    <a:pt x="211" y="359"/>
                    <a:pt x="206" y="358"/>
                  </a:cubicBezTo>
                  <a:cubicBezTo>
                    <a:pt x="200" y="358"/>
                    <a:pt x="200" y="355"/>
                    <a:pt x="200" y="355"/>
                  </a:cubicBezTo>
                  <a:cubicBezTo>
                    <a:pt x="201" y="352"/>
                    <a:pt x="201" y="352"/>
                    <a:pt x="201" y="352"/>
                  </a:cubicBezTo>
                  <a:cubicBezTo>
                    <a:pt x="195" y="351"/>
                    <a:pt x="195" y="351"/>
                    <a:pt x="195" y="351"/>
                  </a:cubicBezTo>
                  <a:cubicBezTo>
                    <a:pt x="195" y="351"/>
                    <a:pt x="194" y="352"/>
                    <a:pt x="192" y="351"/>
                  </a:cubicBezTo>
                  <a:cubicBezTo>
                    <a:pt x="191" y="350"/>
                    <a:pt x="191" y="349"/>
                    <a:pt x="189" y="348"/>
                  </a:cubicBezTo>
                  <a:cubicBezTo>
                    <a:pt x="186" y="346"/>
                    <a:pt x="183" y="348"/>
                    <a:pt x="183" y="348"/>
                  </a:cubicBezTo>
                  <a:cubicBezTo>
                    <a:pt x="183" y="348"/>
                    <a:pt x="184" y="350"/>
                    <a:pt x="183" y="351"/>
                  </a:cubicBezTo>
                  <a:cubicBezTo>
                    <a:pt x="182" y="352"/>
                    <a:pt x="180" y="352"/>
                    <a:pt x="180" y="352"/>
                  </a:cubicBezTo>
                  <a:cubicBezTo>
                    <a:pt x="179" y="351"/>
                    <a:pt x="179" y="351"/>
                    <a:pt x="179" y="351"/>
                  </a:cubicBezTo>
                  <a:cubicBezTo>
                    <a:pt x="176" y="351"/>
                    <a:pt x="176" y="351"/>
                    <a:pt x="176" y="351"/>
                  </a:cubicBezTo>
                  <a:cubicBezTo>
                    <a:pt x="176" y="352"/>
                    <a:pt x="176" y="352"/>
                    <a:pt x="176" y="352"/>
                  </a:cubicBezTo>
                  <a:cubicBezTo>
                    <a:pt x="173" y="348"/>
                    <a:pt x="173" y="348"/>
                    <a:pt x="173" y="348"/>
                  </a:cubicBezTo>
                  <a:cubicBezTo>
                    <a:pt x="172" y="350"/>
                    <a:pt x="172" y="350"/>
                    <a:pt x="172" y="350"/>
                  </a:cubicBezTo>
                  <a:cubicBezTo>
                    <a:pt x="166" y="346"/>
                    <a:pt x="166" y="346"/>
                    <a:pt x="166" y="346"/>
                  </a:cubicBezTo>
                  <a:cubicBezTo>
                    <a:pt x="166" y="346"/>
                    <a:pt x="168" y="344"/>
                    <a:pt x="167" y="342"/>
                  </a:cubicBezTo>
                  <a:cubicBezTo>
                    <a:pt x="166" y="340"/>
                    <a:pt x="163" y="337"/>
                    <a:pt x="163" y="337"/>
                  </a:cubicBezTo>
                  <a:cubicBezTo>
                    <a:pt x="164" y="334"/>
                    <a:pt x="164" y="334"/>
                    <a:pt x="164" y="334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58" y="329"/>
                    <a:pt x="158" y="329"/>
                    <a:pt x="158" y="329"/>
                  </a:cubicBezTo>
                  <a:cubicBezTo>
                    <a:pt x="158" y="329"/>
                    <a:pt x="160" y="327"/>
                    <a:pt x="159" y="324"/>
                  </a:cubicBezTo>
                  <a:cubicBezTo>
                    <a:pt x="157" y="321"/>
                    <a:pt x="146" y="315"/>
                    <a:pt x="146" y="315"/>
                  </a:cubicBezTo>
                  <a:cubicBezTo>
                    <a:pt x="146" y="315"/>
                    <a:pt x="150" y="309"/>
                    <a:pt x="150" y="306"/>
                  </a:cubicBezTo>
                  <a:cubicBezTo>
                    <a:pt x="151" y="303"/>
                    <a:pt x="145" y="295"/>
                    <a:pt x="145" y="295"/>
                  </a:cubicBezTo>
                  <a:cubicBezTo>
                    <a:pt x="145" y="295"/>
                    <a:pt x="146" y="294"/>
                    <a:pt x="146" y="293"/>
                  </a:cubicBezTo>
                  <a:cubicBezTo>
                    <a:pt x="147" y="293"/>
                    <a:pt x="147" y="291"/>
                    <a:pt x="147" y="291"/>
                  </a:cubicBezTo>
                  <a:cubicBezTo>
                    <a:pt x="147" y="291"/>
                    <a:pt x="146" y="291"/>
                    <a:pt x="145" y="291"/>
                  </a:cubicBezTo>
                  <a:cubicBezTo>
                    <a:pt x="143" y="291"/>
                    <a:pt x="143" y="287"/>
                    <a:pt x="143" y="287"/>
                  </a:cubicBezTo>
                  <a:cubicBezTo>
                    <a:pt x="143" y="287"/>
                    <a:pt x="131" y="282"/>
                    <a:pt x="129" y="281"/>
                  </a:cubicBezTo>
                  <a:cubicBezTo>
                    <a:pt x="127" y="281"/>
                    <a:pt x="126" y="282"/>
                    <a:pt x="126" y="282"/>
                  </a:cubicBezTo>
                  <a:cubicBezTo>
                    <a:pt x="126" y="282"/>
                    <a:pt x="119" y="281"/>
                    <a:pt x="117" y="281"/>
                  </a:cubicBezTo>
                  <a:cubicBezTo>
                    <a:pt x="115" y="281"/>
                    <a:pt x="112" y="284"/>
                    <a:pt x="112" y="284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9" y="278"/>
                    <a:pt x="119" y="278"/>
                    <a:pt x="119" y="278"/>
                  </a:cubicBezTo>
                  <a:cubicBezTo>
                    <a:pt x="116" y="277"/>
                    <a:pt x="116" y="277"/>
                    <a:pt x="116" y="277"/>
                  </a:cubicBezTo>
                  <a:cubicBezTo>
                    <a:pt x="119" y="276"/>
                    <a:pt x="119" y="276"/>
                    <a:pt x="119" y="276"/>
                  </a:cubicBezTo>
                  <a:cubicBezTo>
                    <a:pt x="119" y="274"/>
                    <a:pt x="119" y="274"/>
                    <a:pt x="119" y="274"/>
                  </a:cubicBezTo>
                  <a:cubicBezTo>
                    <a:pt x="117" y="274"/>
                    <a:pt x="117" y="274"/>
                    <a:pt x="117" y="274"/>
                  </a:cubicBezTo>
                  <a:cubicBezTo>
                    <a:pt x="117" y="272"/>
                    <a:pt x="117" y="272"/>
                    <a:pt x="117" y="272"/>
                  </a:cubicBezTo>
                  <a:cubicBezTo>
                    <a:pt x="116" y="272"/>
                    <a:pt x="116" y="272"/>
                    <a:pt x="116" y="272"/>
                  </a:cubicBezTo>
                  <a:cubicBezTo>
                    <a:pt x="115" y="275"/>
                    <a:pt x="115" y="275"/>
                    <a:pt x="115" y="275"/>
                  </a:cubicBezTo>
                  <a:cubicBezTo>
                    <a:pt x="111" y="276"/>
                    <a:pt x="111" y="276"/>
                    <a:pt x="111" y="276"/>
                  </a:cubicBezTo>
                  <a:cubicBezTo>
                    <a:pt x="109" y="273"/>
                    <a:pt x="109" y="273"/>
                    <a:pt x="109" y="273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5" y="274"/>
                    <a:pt x="105" y="274"/>
                    <a:pt x="105" y="274"/>
                  </a:cubicBezTo>
                  <a:cubicBezTo>
                    <a:pt x="108" y="273"/>
                    <a:pt x="108" y="273"/>
                    <a:pt x="108" y="273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2"/>
                    <a:pt x="102" y="272"/>
                    <a:pt x="102" y="272"/>
                  </a:cubicBezTo>
                  <a:cubicBezTo>
                    <a:pt x="102" y="271"/>
                    <a:pt x="105" y="272"/>
                    <a:pt x="105" y="272"/>
                  </a:cubicBezTo>
                  <a:cubicBezTo>
                    <a:pt x="107" y="269"/>
                    <a:pt x="107" y="269"/>
                    <a:pt x="107" y="269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0" y="268"/>
                    <a:pt x="110" y="268"/>
                    <a:pt x="110" y="268"/>
                  </a:cubicBezTo>
                  <a:cubicBezTo>
                    <a:pt x="103" y="268"/>
                    <a:pt x="103" y="268"/>
                    <a:pt x="103" y="268"/>
                  </a:cubicBezTo>
                  <a:cubicBezTo>
                    <a:pt x="101" y="269"/>
                    <a:pt x="98" y="267"/>
                    <a:pt x="98" y="267"/>
                  </a:cubicBezTo>
                  <a:cubicBezTo>
                    <a:pt x="98" y="266"/>
                    <a:pt x="98" y="266"/>
                    <a:pt x="98" y="266"/>
                  </a:cubicBezTo>
                  <a:cubicBezTo>
                    <a:pt x="98" y="266"/>
                    <a:pt x="98" y="266"/>
                    <a:pt x="98" y="266"/>
                  </a:cubicBezTo>
                  <a:cubicBezTo>
                    <a:pt x="100" y="267"/>
                    <a:pt x="100" y="267"/>
                    <a:pt x="100" y="267"/>
                  </a:cubicBezTo>
                  <a:cubicBezTo>
                    <a:pt x="103" y="266"/>
                    <a:pt x="103" y="266"/>
                    <a:pt x="103" y="266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2" y="264"/>
                    <a:pt x="92" y="264"/>
                    <a:pt x="92" y="264"/>
                  </a:cubicBezTo>
                  <a:cubicBezTo>
                    <a:pt x="92" y="264"/>
                    <a:pt x="93" y="259"/>
                    <a:pt x="92" y="257"/>
                  </a:cubicBezTo>
                  <a:cubicBezTo>
                    <a:pt x="92" y="256"/>
                    <a:pt x="86" y="256"/>
                    <a:pt x="86" y="256"/>
                  </a:cubicBezTo>
                  <a:cubicBezTo>
                    <a:pt x="86" y="255"/>
                    <a:pt x="86" y="255"/>
                    <a:pt x="86" y="255"/>
                  </a:cubicBezTo>
                  <a:cubicBezTo>
                    <a:pt x="84" y="254"/>
                    <a:pt x="84" y="254"/>
                    <a:pt x="84" y="254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79" y="255"/>
                    <a:pt x="79" y="255"/>
                    <a:pt x="79" y="255"/>
                  </a:cubicBezTo>
                  <a:cubicBezTo>
                    <a:pt x="83" y="254"/>
                    <a:pt x="83" y="254"/>
                    <a:pt x="83" y="254"/>
                  </a:cubicBezTo>
                  <a:cubicBezTo>
                    <a:pt x="83" y="254"/>
                    <a:pt x="83" y="252"/>
                    <a:pt x="87" y="252"/>
                  </a:cubicBezTo>
                  <a:cubicBezTo>
                    <a:pt x="91" y="252"/>
                    <a:pt x="96" y="253"/>
                    <a:pt x="96" y="253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6"/>
                    <a:pt x="98" y="258"/>
                    <a:pt x="103" y="260"/>
                  </a:cubicBezTo>
                  <a:cubicBezTo>
                    <a:pt x="107" y="262"/>
                    <a:pt x="113" y="264"/>
                    <a:pt x="113" y="264"/>
                  </a:cubicBezTo>
                  <a:cubicBezTo>
                    <a:pt x="111" y="260"/>
                    <a:pt x="111" y="260"/>
                    <a:pt x="111" y="260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259"/>
                    <a:pt x="116" y="262"/>
                    <a:pt x="118" y="263"/>
                  </a:cubicBezTo>
                  <a:cubicBezTo>
                    <a:pt x="120" y="264"/>
                    <a:pt x="122" y="262"/>
                    <a:pt x="122" y="262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62"/>
                    <a:pt x="123" y="262"/>
                    <a:pt x="123" y="262"/>
                  </a:cubicBezTo>
                  <a:cubicBezTo>
                    <a:pt x="128" y="262"/>
                    <a:pt x="128" y="262"/>
                    <a:pt x="128" y="262"/>
                  </a:cubicBezTo>
                  <a:cubicBezTo>
                    <a:pt x="128" y="262"/>
                    <a:pt x="128" y="262"/>
                    <a:pt x="129" y="264"/>
                  </a:cubicBezTo>
                  <a:cubicBezTo>
                    <a:pt x="130" y="265"/>
                    <a:pt x="131" y="265"/>
                    <a:pt x="131" y="265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7" y="262"/>
                    <a:pt x="137" y="262"/>
                    <a:pt x="137" y="262"/>
                  </a:cubicBezTo>
                  <a:cubicBezTo>
                    <a:pt x="139" y="262"/>
                    <a:pt x="143" y="264"/>
                    <a:pt x="143" y="264"/>
                  </a:cubicBezTo>
                  <a:cubicBezTo>
                    <a:pt x="146" y="264"/>
                    <a:pt x="146" y="264"/>
                    <a:pt x="146" y="264"/>
                  </a:cubicBezTo>
                  <a:cubicBezTo>
                    <a:pt x="147" y="265"/>
                    <a:pt x="147" y="265"/>
                    <a:pt x="147" y="265"/>
                  </a:cubicBezTo>
                  <a:cubicBezTo>
                    <a:pt x="160" y="265"/>
                    <a:pt x="160" y="265"/>
                    <a:pt x="160" y="265"/>
                  </a:cubicBezTo>
                  <a:cubicBezTo>
                    <a:pt x="169" y="265"/>
                    <a:pt x="173" y="262"/>
                    <a:pt x="179" y="262"/>
                  </a:cubicBezTo>
                  <a:cubicBezTo>
                    <a:pt x="184" y="262"/>
                    <a:pt x="192" y="265"/>
                    <a:pt x="192" y="265"/>
                  </a:cubicBezTo>
                  <a:cubicBezTo>
                    <a:pt x="194" y="264"/>
                    <a:pt x="194" y="264"/>
                    <a:pt x="194" y="264"/>
                  </a:cubicBezTo>
                  <a:cubicBezTo>
                    <a:pt x="194" y="264"/>
                    <a:pt x="197" y="264"/>
                    <a:pt x="203" y="263"/>
                  </a:cubicBezTo>
                  <a:cubicBezTo>
                    <a:pt x="209" y="262"/>
                    <a:pt x="212" y="256"/>
                    <a:pt x="212" y="256"/>
                  </a:cubicBezTo>
                  <a:cubicBezTo>
                    <a:pt x="215" y="256"/>
                    <a:pt x="215" y="256"/>
                    <a:pt x="215" y="256"/>
                  </a:cubicBezTo>
                  <a:cubicBezTo>
                    <a:pt x="216" y="256"/>
                    <a:pt x="217" y="253"/>
                    <a:pt x="217" y="253"/>
                  </a:cubicBezTo>
                  <a:cubicBezTo>
                    <a:pt x="217" y="253"/>
                    <a:pt x="222" y="249"/>
                    <a:pt x="223" y="247"/>
                  </a:cubicBezTo>
                  <a:cubicBezTo>
                    <a:pt x="225" y="246"/>
                    <a:pt x="229" y="235"/>
                    <a:pt x="229" y="235"/>
                  </a:cubicBezTo>
                  <a:cubicBezTo>
                    <a:pt x="229" y="235"/>
                    <a:pt x="231" y="235"/>
                    <a:pt x="233" y="234"/>
                  </a:cubicBezTo>
                  <a:cubicBezTo>
                    <a:pt x="234" y="232"/>
                    <a:pt x="233" y="230"/>
                    <a:pt x="233" y="230"/>
                  </a:cubicBezTo>
                  <a:cubicBezTo>
                    <a:pt x="233" y="230"/>
                    <a:pt x="233" y="228"/>
                    <a:pt x="234" y="224"/>
                  </a:cubicBezTo>
                  <a:cubicBezTo>
                    <a:pt x="235" y="221"/>
                    <a:pt x="235" y="204"/>
                    <a:pt x="235" y="204"/>
                  </a:cubicBezTo>
                  <a:cubicBezTo>
                    <a:pt x="233" y="201"/>
                    <a:pt x="233" y="201"/>
                    <a:pt x="233" y="201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7" y="198"/>
                    <a:pt x="225" y="197"/>
                  </a:cubicBezTo>
                  <a:cubicBezTo>
                    <a:pt x="223" y="197"/>
                    <a:pt x="222" y="190"/>
                    <a:pt x="222" y="190"/>
                  </a:cubicBezTo>
                  <a:cubicBezTo>
                    <a:pt x="219" y="190"/>
                    <a:pt x="219" y="190"/>
                    <a:pt x="219" y="190"/>
                  </a:cubicBezTo>
                  <a:cubicBezTo>
                    <a:pt x="218" y="186"/>
                    <a:pt x="218" y="186"/>
                    <a:pt x="218" y="186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3" y="180"/>
                    <a:pt x="213" y="180"/>
                    <a:pt x="213" y="180"/>
                  </a:cubicBezTo>
                  <a:cubicBezTo>
                    <a:pt x="212" y="181"/>
                    <a:pt x="212" y="181"/>
                    <a:pt x="212" y="181"/>
                  </a:cubicBezTo>
                  <a:cubicBezTo>
                    <a:pt x="208" y="180"/>
                    <a:pt x="208" y="180"/>
                    <a:pt x="208" y="180"/>
                  </a:cubicBezTo>
                  <a:cubicBezTo>
                    <a:pt x="208" y="180"/>
                    <a:pt x="208" y="182"/>
                    <a:pt x="207" y="182"/>
                  </a:cubicBezTo>
                  <a:cubicBezTo>
                    <a:pt x="205" y="182"/>
                    <a:pt x="203" y="180"/>
                    <a:pt x="203" y="180"/>
                  </a:cubicBezTo>
                  <a:cubicBezTo>
                    <a:pt x="203" y="178"/>
                    <a:pt x="203" y="178"/>
                    <a:pt x="203" y="178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0" y="172"/>
                    <a:pt x="190" y="172"/>
                    <a:pt x="190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2"/>
                    <a:pt x="192" y="175"/>
                    <a:pt x="190" y="176"/>
                  </a:cubicBezTo>
                  <a:cubicBezTo>
                    <a:pt x="188" y="177"/>
                    <a:pt x="179" y="172"/>
                    <a:pt x="179" y="172"/>
                  </a:cubicBezTo>
                  <a:cubicBezTo>
                    <a:pt x="178" y="174"/>
                    <a:pt x="178" y="174"/>
                    <a:pt x="178" y="174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4" y="172"/>
                    <a:pt x="174" y="170"/>
                    <a:pt x="173" y="170"/>
                  </a:cubicBezTo>
                  <a:cubicBezTo>
                    <a:pt x="172" y="170"/>
                    <a:pt x="168" y="170"/>
                    <a:pt x="168" y="170"/>
                  </a:cubicBezTo>
                  <a:cubicBezTo>
                    <a:pt x="168" y="171"/>
                    <a:pt x="168" y="171"/>
                    <a:pt x="168" y="171"/>
                  </a:cubicBezTo>
                  <a:cubicBezTo>
                    <a:pt x="168" y="171"/>
                    <a:pt x="172" y="172"/>
                    <a:pt x="171" y="174"/>
                  </a:cubicBezTo>
                  <a:cubicBezTo>
                    <a:pt x="171" y="175"/>
                    <a:pt x="166" y="172"/>
                    <a:pt x="166" y="172"/>
                  </a:cubicBezTo>
                  <a:cubicBezTo>
                    <a:pt x="166" y="172"/>
                    <a:pt x="157" y="168"/>
                    <a:pt x="153" y="166"/>
                  </a:cubicBezTo>
                  <a:cubicBezTo>
                    <a:pt x="150" y="164"/>
                    <a:pt x="143" y="162"/>
                    <a:pt x="140" y="161"/>
                  </a:cubicBezTo>
                  <a:cubicBezTo>
                    <a:pt x="137" y="160"/>
                    <a:pt x="133" y="158"/>
                    <a:pt x="129" y="156"/>
                  </a:cubicBezTo>
                  <a:cubicBezTo>
                    <a:pt x="124" y="154"/>
                    <a:pt x="116" y="154"/>
                    <a:pt x="116" y="154"/>
                  </a:cubicBezTo>
                  <a:cubicBezTo>
                    <a:pt x="115" y="154"/>
                    <a:pt x="115" y="154"/>
                    <a:pt x="115" y="154"/>
                  </a:cubicBezTo>
                  <a:cubicBezTo>
                    <a:pt x="115" y="154"/>
                    <a:pt x="113" y="153"/>
                    <a:pt x="113" y="151"/>
                  </a:cubicBezTo>
                  <a:cubicBezTo>
                    <a:pt x="112" y="151"/>
                    <a:pt x="111" y="153"/>
                    <a:pt x="111" y="153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2" y="158"/>
                    <a:pt x="101" y="156"/>
                    <a:pt x="100" y="156"/>
                  </a:cubicBezTo>
                  <a:cubicBezTo>
                    <a:pt x="98" y="156"/>
                    <a:pt x="98" y="158"/>
                    <a:pt x="98" y="158"/>
                  </a:cubicBezTo>
                  <a:cubicBezTo>
                    <a:pt x="98" y="158"/>
                    <a:pt x="97" y="157"/>
                    <a:pt x="96" y="156"/>
                  </a:cubicBezTo>
                  <a:cubicBezTo>
                    <a:pt x="94" y="156"/>
                    <a:pt x="90" y="157"/>
                    <a:pt x="90" y="157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0" y="158"/>
                    <a:pt x="76" y="157"/>
                    <a:pt x="76" y="158"/>
                  </a:cubicBezTo>
                  <a:cubicBezTo>
                    <a:pt x="75" y="160"/>
                    <a:pt x="77" y="166"/>
                    <a:pt x="77" y="166"/>
                  </a:cubicBezTo>
                  <a:cubicBezTo>
                    <a:pt x="77" y="166"/>
                    <a:pt x="76" y="168"/>
                    <a:pt x="75" y="168"/>
                  </a:cubicBezTo>
                  <a:cubicBezTo>
                    <a:pt x="74" y="170"/>
                    <a:pt x="72" y="171"/>
                    <a:pt x="71" y="170"/>
                  </a:cubicBezTo>
                  <a:cubicBezTo>
                    <a:pt x="70" y="170"/>
                    <a:pt x="74" y="167"/>
                    <a:pt x="74" y="166"/>
                  </a:cubicBezTo>
                  <a:cubicBezTo>
                    <a:pt x="76" y="165"/>
                    <a:pt x="76" y="164"/>
                    <a:pt x="76" y="164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0" y="162"/>
                    <a:pt x="74" y="157"/>
                    <a:pt x="72" y="155"/>
                  </a:cubicBezTo>
                  <a:cubicBezTo>
                    <a:pt x="70" y="153"/>
                    <a:pt x="65" y="158"/>
                    <a:pt x="65" y="158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0" y="156"/>
                    <a:pt x="60" y="156"/>
                    <a:pt x="60" y="15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7" y="156"/>
                    <a:pt x="57" y="156"/>
                    <a:pt x="57" y="156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4" y="155"/>
                    <a:pt x="54" y="153"/>
                    <a:pt x="52" y="153"/>
                  </a:cubicBezTo>
                  <a:cubicBezTo>
                    <a:pt x="50" y="153"/>
                    <a:pt x="48" y="156"/>
                    <a:pt x="48" y="156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9"/>
                    <a:pt x="48" y="150"/>
                    <a:pt x="49" y="151"/>
                  </a:cubicBezTo>
                  <a:cubicBezTo>
                    <a:pt x="51" y="153"/>
                    <a:pt x="61" y="151"/>
                    <a:pt x="61" y="151"/>
                  </a:cubicBezTo>
                  <a:cubicBezTo>
                    <a:pt x="61" y="151"/>
                    <a:pt x="62" y="150"/>
                    <a:pt x="62" y="148"/>
                  </a:cubicBezTo>
                  <a:cubicBezTo>
                    <a:pt x="62" y="143"/>
                    <a:pt x="62" y="143"/>
                    <a:pt x="62" y="143"/>
                  </a:cubicBezTo>
                  <a:cubicBezTo>
                    <a:pt x="62" y="143"/>
                    <a:pt x="53" y="144"/>
                    <a:pt x="52" y="143"/>
                  </a:cubicBezTo>
                  <a:cubicBezTo>
                    <a:pt x="51" y="142"/>
                    <a:pt x="43" y="139"/>
                    <a:pt x="41" y="139"/>
                  </a:cubicBezTo>
                  <a:cubicBezTo>
                    <a:pt x="41" y="141"/>
                    <a:pt x="43" y="143"/>
                    <a:pt x="43" y="143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7" y="145"/>
                    <a:pt x="46" y="147"/>
                  </a:cubicBezTo>
                  <a:cubicBezTo>
                    <a:pt x="45" y="147"/>
                    <a:pt x="42" y="145"/>
                    <a:pt x="40" y="145"/>
                  </a:cubicBezTo>
                  <a:cubicBezTo>
                    <a:pt x="39" y="147"/>
                    <a:pt x="41" y="150"/>
                    <a:pt x="41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1" y="151"/>
                    <a:pt x="39" y="153"/>
                  </a:cubicBezTo>
                  <a:cubicBezTo>
                    <a:pt x="37" y="153"/>
                    <a:pt x="37" y="155"/>
                    <a:pt x="37" y="155"/>
                  </a:cubicBezTo>
                  <a:cubicBezTo>
                    <a:pt x="37" y="155"/>
                    <a:pt x="36" y="151"/>
                    <a:pt x="32" y="150"/>
                  </a:cubicBezTo>
                  <a:cubicBezTo>
                    <a:pt x="31" y="150"/>
                    <a:pt x="30" y="150"/>
                    <a:pt x="29" y="151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3"/>
                    <a:pt x="33" y="155"/>
                    <a:pt x="31" y="159"/>
                  </a:cubicBezTo>
                  <a:cubicBezTo>
                    <a:pt x="29" y="164"/>
                    <a:pt x="25" y="158"/>
                    <a:pt x="23" y="158"/>
                  </a:cubicBezTo>
                  <a:cubicBezTo>
                    <a:pt x="21" y="158"/>
                    <a:pt x="19" y="158"/>
                    <a:pt x="19" y="158"/>
                  </a:cubicBezTo>
                  <a:cubicBezTo>
                    <a:pt x="19" y="158"/>
                    <a:pt x="22" y="162"/>
                    <a:pt x="22" y="166"/>
                  </a:cubicBezTo>
                  <a:cubicBezTo>
                    <a:pt x="22" y="168"/>
                    <a:pt x="18" y="167"/>
                    <a:pt x="17" y="168"/>
                  </a:cubicBezTo>
                  <a:cubicBezTo>
                    <a:pt x="16" y="168"/>
                    <a:pt x="17" y="171"/>
                    <a:pt x="15" y="172"/>
                  </a:cubicBezTo>
                  <a:cubicBezTo>
                    <a:pt x="13" y="174"/>
                    <a:pt x="10" y="174"/>
                    <a:pt x="10" y="176"/>
                  </a:cubicBezTo>
                  <a:cubicBezTo>
                    <a:pt x="9" y="178"/>
                    <a:pt x="11" y="177"/>
                    <a:pt x="11" y="177"/>
                  </a:cubicBezTo>
                  <a:cubicBezTo>
                    <a:pt x="11" y="177"/>
                    <a:pt x="12" y="186"/>
                    <a:pt x="10" y="188"/>
                  </a:cubicBezTo>
                  <a:cubicBezTo>
                    <a:pt x="8" y="189"/>
                    <a:pt x="6" y="186"/>
                    <a:pt x="6" y="186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7" y="195"/>
                    <a:pt x="7" y="195"/>
                    <a:pt x="7" y="195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11" y="224"/>
                    <a:pt x="11" y="224"/>
                    <a:pt x="11" y="224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33" y="238"/>
                    <a:pt x="33" y="238"/>
                    <a:pt x="33" y="238"/>
                  </a:cubicBezTo>
                  <a:cubicBezTo>
                    <a:pt x="33" y="238"/>
                    <a:pt x="41" y="238"/>
                    <a:pt x="42" y="244"/>
                  </a:cubicBezTo>
                  <a:cubicBezTo>
                    <a:pt x="43" y="250"/>
                    <a:pt x="33" y="274"/>
                    <a:pt x="33" y="274"/>
                  </a:cubicBezTo>
                  <a:cubicBezTo>
                    <a:pt x="33" y="274"/>
                    <a:pt x="40" y="285"/>
                    <a:pt x="44" y="288"/>
                  </a:cubicBezTo>
                  <a:cubicBezTo>
                    <a:pt x="49" y="292"/>
                    <a:pt x="49" y="298"/>
                    <a:pt x="51" y="299"/>
                  </a:cubicBezTo>
                  <a:cubicBezTo>
                    <a:pt x="51" y="299"/>
                    <a:pt x="60" y="304"/>
                    <a:pt x="62" y="309"/>
                  </a:cubicBezTo>
                  <a:cubicBezTo>
                    <a:pt x="66" y="315"/>
                    <a:pt x="67" y="322"/>
                    <a:pt x="67" y="322"/>
                  </a:cubicBezTo>
                  <a:cubicBezTo>
                    <a:pt x="60" y="326"/>
                    <a:pt x="60" y="326"/>
                    <a:pt x="60" y="326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2" y="331"/>
                    <a:pt x="62" y="331"/>
                    <a:pt x="62" y="331"/>
                  </a:cubicBezTo>
                  <a:cubicBezTo>
                    <a:pt x="64" y="337"/>
                    <a:pt x="64" y="337"/>
                    <a:pt x="64" y="337"/>
                  </a:cubicBezTo>
                  <a:cubicBezTo>
                    <a:pt x="62" y="345"/>
                    <a:pt x="62" y="345"/>
                    <a:pt x="62" y="345"/>
                  </a:cubicBezTo>
                  <a:cubicBezTo>
                    <a:pt x="69" y="344"/>
                    <a:pt x="69" y="344"/>
                    <a:pt x="69" y="344"/>
                  </a:cubicBezTo>
                  <a:cubicBezTo>
                    <a:pt x="70" y="347"/>
                    <a:pt x="70" y="347"/>
                    <a:pt x="70" y="347"/>
                  </a:cubicBezTo>
                  <a:cubicBezTo>
                    <a:pt x="65" y="350"/>
                    <a:pt x="65" y="350"/>
                    <a:pt x="65" y="350"/>
                  </a:cubicBezTo>
                  <a:cubicBezTo>
                    <a:pt x="70" y="361"/>
                    <a:pt x="70" y="361"/>
                    <a:pt x="70" y="361"/>
                  </a:cubicBezTo>
                  <a:cubicBezTo>
                    <a:pt x="76" y="358"/>
                    <a:pt x="76" y="358"/>
                    <a:pt x="76" y="358"/>
                  </a:cubicBezTo>
                  <a:cubicBezTo>
                    <a:pt x="80" y="363"/>
                    <a:pt x="80" y="363"/>
                    <a:pt x="80" y="363"/>
                  </a:cubicBezTo>
                  <a:cubicBezTo>
                    <a:pt x="80" y="363"/>
                    <a:pt x="76" y="367"/>
                    <a:pt x="80" y="373"/>
                  </a:cubicBezTo>
                  <a:cubicBezTo>
                    <a:pt x="84" y="379"/>
                    <a:pt x="90" y="375"/>
                    <a:pt x="93" y="381"/>
                  </a:cubicBezTo>
                  <a:cubicBezTo>
                    <a:pt x="96" y="387"/>
                    <a:pt x="92" y="397"/>
                    <a:pt x="92" y="397"/>
                  </a:cubicBezTo>
                  <a:cubicBezTo>
                    <a:pt x="93" y="399"/>
                    <a:pt x="93" y="399"/>
                    <a:pt x="93" y="399"/>
                  </a:cubicBezTo>
                  <a:cubicBezTo>
                    <a:pt x="87" y="404"/>
                    <a:pt x="87" y="404"/>
                    <a:pt x="87" y="404"/>
                  </a:cubicBezTo>
                  <a:cubicBezTo>
                    <a:pt x="101" y="413"/>
                    <a:pt x="101" y="413"/>
                    <a:pt x="101" y="413"/>
                  </a:cubicBezTo>
                  <a:cubicBezTo>
                    <a:pt x="109" y="414"/>
                    <a:pt x="109" y="414"/>
                    <a:pt x="109" y="414"/>
                  </a:cubicBezTo>
                  <a:cubicBezTo>
                    <a:pt x="119" y="420"/>
                    <a:pt x="119" y="420"/>
                    <a:pt x="119" y="420"/>
                  </a:cubicBezTo>
                  <a:cubicBezTo>
                    <a:pt x="121" y="425"/>
                    <a:pt x="121" y="425"/>
                    <a:pt x="121" y="425"/>
                  </a:cubicBezTo>
                  <a:cubicBezTo>
                    <a:pt x="121" y="425"/>
                    <a:pt x="129" y="425"/>
                    <a:pt x="130" y="429"/>
                  </a:cubicBezTo>
                  <a:cubicBezTo>
                    <a:pt x="130" y="433"/>
                    <a:pt x="129" y="449"/>
                    <a:pt x="127" y="452"/>
                  </a:cubicBezTo>
                  <a:cubicBezTo>
                    <a:pt x="125" y="457"/>
                    <a:pt x="125" y="457"/>
                    <a:pt x="125" y="457"/>
                  </a:cubicBezTo>
                  <a:cubicBezTo>
                    <a:pt x="125" y="457"/>
                    <a:pt x="119" y="466"/>
                    <a:pt x="117" y="474"/>
                  </a:cubicBezTo>
                  <a:cubicBezTo>
                    <a:pt x="115" y="481"/>
                    <a:pt x="110" y="495"/>
                    <a:pt x="108" y="498"/>
                  </a:cubicBezTo>
                  <a:cubicBezTo>
                    <a:pt x="106" y="502"/>
                    <a:pt x="103" y="511"/>
                    <a:pt x="103" y="511"/>
                  </a:cubicBezTo>
                  <a:cubicBezTo>
                    <a:pt x="94" y="520"/>
                    <a:pt x="94" y="520"/>
                    <a:pt x="94" y="520"/>
                  </a:cubicBezTo>
                  <a:cubicBezTo>
                    <a:pt x="93" y="526"/>
                    <a:pt x="93" y="526"/>
                    <a:pt x="93" y="526"/>
                  </a:cubicBezTo>
                  <a:cubicBezTo>
                    <a:pt x="90" y="529"/>
                    <a:pt x="90" y="529"/>
                    <a:pt x="90" y="529"/>
                  </a:cubicBezTo>
                  <a:cubicBezTo>
                    <a:pt x="83" y="539"/>
                    <a:pt x="83" y="539"/>
                    <a:pt x="83" y="539"/>
                  </a:cubicBezTo>
                  <a:cubicBezTo>
                    <a:pt x="78" y="549"/>
                    <a:pt x="78" y="549"/>
                    <a:pt x="78" y="549"/>
                  </a:cubicBezTo>
                  <a:cubicBezTo>
                    <a:pt x="78" y="550"/>
                    <a:pt x="78" y="550"/>
                    <a:pt x="78" y="550"/>
                  </a:cubicBezTo>
                  <a:cubicBezTo>
                    <a:pt x="80" y="551"/>
                    <a:pt x="80" y="551"/>
                    <a:pt x="80" y="551"/>
                  </a:cubicBezTo>
                  <a:cubicBezTo>
                    <a:pt x="86" y="549"/>
                    <a:pt x="86" y="549"/>
                    <a:pt x="86" y="549"/>
                  </a:cubicBezTo>
                  <a:cubicBezTo>
                    <a:pt x="90" y="543"/>
                    <a:pt x="90" y="543"/>
                    <a:pt x="90" y="543"/>
                  </a:cubicBezTo>
                  <a:cubicBezTo>
                    <a:pt x="92" y="541"/>
                    <a:pt x="92" y="541"/>
                    <a:pt x="92" y="541"/>
                  </a:cubicBezTo>
                  <a:cubicBezTo>
                    <a:pt x="92" y="541"/>
                    <a:pt x="93" y="537"/>
                    <a:pt x="94" y="538"/>
                  </a:cubicBezTo>
                  <a:cubicBezTo>
                    <a:pt x="96" y="539"/>
                    <a:pt x="95" y="541"/>
                    <a:pt x="95" y="541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2" y="547"/>
                    <a:pt x="92" y="547"/>
                    <a:pt x="92" y="547"/>
                  </a:cubicBezTo>
                  <a:cubicBezTo>
                    <a:pt x="92" y="547"/>
                    <a:pt x="92" y="547"/>
                    <a:pt x="92" y="547"/>
                  </a:cubicBezTo>
                  <a:cubicBezTo>
                    <a:pt x="96" y="553"/>
                    <a:pt x="96" y="553"/>
                    <a:pt x="96" y="553"/>
                  </a:cubicBezTo>
                  <a:cubicBezTo>
                    <a:pt x="100" y="554"/>
                    <a:pt x="100" y="554"/>
                    <a:pt x="100" y="554"/>
                  </a:cubicBezTo>
                  <a:cubicBezTo>
                    <a:pt x="107" y="559"/>
                    <a:pt x="107" y="559"/>
                    <a:pt x="107" y="559"/>
                  </a:cubicBezTo>
                  <a:cubicBezTo>
                    <a:pt x="107" y="559"/>
                    <a:pt x="109" y="561"/>
                    <a:pt x="115" y="559"/>
                  </a:cubicBezTo>
                  <a:cubicBezTo>
                    <a:pt x="120" y="556"/>
                    <a:pt x="123" y="553"/>
                    <a:pt x="127" y="555"/>
                  </a:cubicBezTo>
                  <a:cubicBezTo>
                    <a:pt x="130" y="558"/>
                    <a:pt x="131" y="561"/>
                    <a:pt x="131" y="561"/>
                  </a:cubicBezTo>
                  <a:cubicBezTo>
                    <a:pt x="137" y="561"/>
                    <a:pt x="137" y="561"/>
                    <a:pt x="137" y="561"/>
                  </a:cubicBezTo>
                  <a:cubicBezTo>
                    <a:pt x="135" y="567"/>
                    <a:pt x="135" y="567"/>
                    <a:pt x="135" y="567"/>
                  </a:cubicBezTo>
                  <a:cubicBezTo>
                    <a:pt x="114" y="565"/>
                    <a:pt x="114" y="565"/>
                    <a:pt x="114" y="565"/>
                  </a:cubicBezTo>
                  <a:cubicBezTo>
                    <a:pt x="110" y="569"/>
                    <a:pt x="110" y="569"/>
                    <a:pt x="110" y="569"/>
                  </a:cubicBezTo>
                  <a:cubicBezTo>
                    <a:pt x="110" y="569"/>
                    <a:pt x="116" y="573"/>
                    <a:pt x="111" y="575"/>
                  </a:cubicBezTo>
                  <a:cubicBezTo>
                    <a:pt x="106" y="578"/>
                    <a:pt x="102" y="575"/>
                    <a:pt x="102" y="575"/>
                  </a:cubicBezTo>
                  <a:cubicBezTo>
                    <a:pt x="98" y="578"/>
                    <a:pt x="98" y="578"/>
                    <a:pt x="98" y="578"/>
                  </a:cubicBezTo>
                  <a:cubicBezTo>
                    <a:pt x="98" y="578"/>
                    <a:pt x="103" y="582"/>
                    <a:pt x="99" y="583"/>
                  </a:cubicBezTo>
                  <a:cubicBezTo>
                    <a:pt x="96" y="584"/>
                    <a:pt x="93" y="579"/>
                    <a:pt x="93" y="579"/>
                  </a:cubicBezTo>
                  <a:cubicBezTo>
                    <a:pt x="92" y="581"/>
                    <a:pt x="92" y="581"/>
                    <a:pt x="92" y="581"/>
                  </a:cubicBezTo>
                  <a:cubicBezTo>
                    <a:pt x="92" y="584"/>
                    <a:pt x="92" y="584"/>
                    <a:pt x="92" y="584"/>
                  </a:cubicBezTo>
                  <a:cubicBezTo>
                    <a:pt x="95" y="588"/>
                    <a:pt x="95" y="588"/>
                    <a:pt x="95" y="588"/>
                  </a:cubicBezTo>
                  <a:cubicBezTo>
                    <a:pt x="94" y="593"/>
                    <a:pt x="94" y="593"/>
                    <a:pt x="94" y="593"/>
                  </a:cubicBezTo>
                  <a:cubicBezTo>
                    <a:pt x="98" y="596"/>
                    <a:pt x="98" y="596"/>
                    <a:pt x="98" y="596"/>
                  </a:cubicBezTo>
                  <a:cubicBezTo>
                    <a:pt x="98" y="596"/>
                    <a:pt x="94" y="599"/>
                    <a:pt x="94" y="600"/>
                  </a:cubicBezTo>
                  <a:cubicBezTo>
                    <a:pt x="94" y="601"/>
                    <a:pt x="96" y="602"/>
                    <a:pt x="96" y="602"/>
                  </a:cubicBezTo>
                  <a:cubicBezTo>
                    <a:pt x="94" y="613"/>
                    <a:pt x="94" y="613"/>
                    <a:pt x="94" y="613"/>
                  </a:cubicBezTo>
                  <a:cubicBezTo>
                    <a:pt x="94" y="613"/>
                    <a:pt x="91" y="620"/>
                    <a:pt x="90" y="621"/>
                  </a:cubicBezTo>
                  <a:cubicBezTo>
                    <a:pt x="88" y="623"/>
                    <a:pt x="86" y="625"/>
                    <a:pt x="86" y="625"/>
                  </a:cubicBezTo>
                  <a:cubicBezTo>
                    <a:pt x="86" y="625"/>
                    <a:pt x="90" y="633"/>
                    <a:pt x="92" y="637"/>
                  </a:cubicBezTo>
                  <a:cubicBezTo>
                    <a:pt x="94" y="641"/>
                    <a:pt x="95" y="648"/>
                    <a:pt x="95" y="648"/>
                  </a:cubicBezTo>
                  <a:cubicBezTo>
                    <a:pt x="95" y="648"/>
                    <a:pt x="98" y="651"/>
                    <a:pt x="98" y="653"/>
                  </a:cubicBezTo>
                  <a:cubicBezTo>
                    <a:pt x="99" y="655"/>
                    <a:pt x="99" y="658"/>
                    <a:pt x="99" y="658"/>
                  </a:cubicBezTo>
                  <a:cubicBezTo>
                    <a:pt x="99" y="658"/>
                    <a:pt x="106" y="661"/>
                    <a:pt x="106" y="663"/>
                  </a:cubicBezTo>
                  <a:cubicBezTo>
                    <a:pt x="105" y="664"/>
                    <a:pt x="99" y="666"/>
                    <a:pt x="99" y="666"/>
                  </a:cubicBezTo>
                  <a:cubicBezTo>
                    <a:pt x="99" y="666"/>
                    <a:pt x="101" y="668"/>
                    <a:pt x="101" y="670"/>
                  </a:cubicBezTo>
                  <a:cubicBezTo>
                    <a:pt x="100" y="672"/>
                    <a:pt x="98" y="672"/>
                    <a:pt x="98" y="672"/>
                  </a:cubicBezTo>
                  <a:cubicBezTo>
                    <a:pt x="97" y="676"/>
                    <a:pt x="97" y="676"/>
                    <a:pt x="97" y="676"/>
                  </a:cubicBezTo>
                  <a:cubicBezTo>
                    <a:pt x="98" y="678"/>
                    <a:pt x="98" y="678"/>
                    <a:pt x="98" y="678"/>
                  </a:cubicBezTo>
                  <a:cubicBezTo>
                    <a:pt x="100" y="678"/>
                    <a:pt x="103" y="678"/>
                    <a:pt x="103" y="678"/>
                  </a:cubicBezTo>
                  <a:cubicBezTo>
                    <a:pt x="104" y="682"/>
                    <a:pt x="104" y="682"/>
                    <a:pt x="104" y="682"/>
                  </a:cubicBezTo>
                  <a:cubicBezTo>
                    <a:pt x="104" y="682"/>
                    <a:pt x="109" y="683"/>
                    <a:pt x="110" y="684"/>
                  </a:cubicBezTo>
                  <a:cubicBezTo>
                    <a:pt x="112" y="684"/>
                    <a:pt x="114" y="686"/>
                    <a:pt x="114" y="686"/>
                  </a:cubicBezTo>
                  <a:cubicBezTo>
                    <a:pt x="114" y="694"/>
                    <a:pt x="114" y="694"/>
                    <a:pt x="114" y="694"/>
                  </a:cubicBezTo>
                  <a:cubicBezTo>
                    <a:pt x="112" y="696"/>
                    <a:pt x="112" y="696"/>
                    <a:pt x="112" y="696"/>
                  </a:cubicBezTo>
                  <a:cubicBezTo>
                    <a:pt x="113" y="699"/>
                    <a:pt x="113" y="699"/>
                    <a:pt x="113" y="699"/>
                  </a:cubicBezTo>
                  <a:cubicBezTo>
                    <a:pt x="112" y="707"/>
                    <a:pt x="112" y="707"/>
                    <a:pt x="112" y="707"/>
                  </a:cubicBezTo>
                  <a:cubicBezTo>
                    <a:pt x="112" y="707"/>
                    <a:pt x="115" y="705"/>
                    <a:pt x="117" y="705"/>
                  </a:cubicBezTo>
                  <a:cubicBezTo>
                    <a:pt x="119" y="705"/>
                    <a:pt x="120" y="707"/>
                    <a:pt x="120" y="707"/>
                  </a:cubicBezTo>
                  <a:cubicBezTo>
                    <a:pt x="119" y="710"/>
                    <a:pt x="119" y="710"/>
                    <a:pt x="119" y="710"/>
                  </a:cubicBezTo>
                  <a:cubicBezTo>
                    <a:pt x="124" y="711"/>
                    <a:pt x="124" y="711"/>
                    <a:pt x="124" y="711"/>
                  </a:cubicBezTo>
                  <a:cubicBezTo>
                    <a:pt x="125" y="715"/>
                    <a:pt x="125" y="715"/>
                    <a:pt x="125" y="715"/>
                  </a:cubicBezTo>
                  <a:cubicBezTo>
                    <a:pt x="127" y="715"/>
                    <a:pt x="127" y="715"/>
                    <a:pt x="127" y="715"/>
                  </a:cubicBezTo>
                  <a:cubicBezTo>
                    <a:pt x="129" y="721"/>
                    <a:pt x="129" y="721"/>
                    <a:pt x="129" y="721"/>
                  </a:cubicBezTo>
                  <a:cubicBezTo>
                    <a:pt x="130" y="725"/>
                    <a:pt x="130" y="725"/>
                    <a:pt x="130" y="725"/>
                  </a:cubicBezTo>
                  <a:cubicBezTo>
                    <a:pt x="131" y="726"/>
                    <a:pt x="131" y="726"/>
                    <a:pt x="131" y="726"/>
                  </a:cubicBezTo>
                  <a:cubicBezTo>
                    <a:pt x="131" y="726"/>
                    <a:pt x="132" y="731"/>
                    <a:pt x="131" y="733"/>
                  </a:cubicBezTo>
                  <a:cubicBezTo>
                    <a:pt x="130" y="733"/>
                    <a:pt x="130" y="733"/>
                    <a:pt x="130" y="734"/>
                  </a:cubicBezTo>
                  <a:cubicBezTo>
                    <a:pt x="131" y="734"/>
                    <a:pt x="133" y="735"/>
                    <a:pt x="135" y="735"/>
                  </a:cubicBezTo>
                  <a:cubicBezTo>
                    <a:pt x="137" y="735"/>
                    <a:pt x="141" y="732"/>
                    <a:pt x="145" y="733"/>
                  </a:cubicBezTo>
                  <a:cubicBezTo>
                    <a:pt x="148" y="733"/>
                    <a:pt x="143" y="739"/>
                    <a:pt x="147" y="739"/>
                  </a:cubicBezTo>
                  <a:cubicBezTo>
                    <a:pt x="151" y="740"/>
                    <a:pt x="150" y="736"/>
                    <a:pt x="152" y="735"/>
                  </a:cubicBezTo>
                  <a:cubicBezTo>
                    <a:pt x="152" y="733"/>
                    <a:pt x="162" y="732"/>
                    <a:pt x="165" y="735"/>
                  </a:cubicBezTo>
                  <a:cubicBezTo>
                    <a:pt x="169" y="738"/>
                    <a:pt x="161" y="744"/>
                    <a:pt x="168" y="746"/>
                  </a:cubicBezTo>
                  <a:cubicBezTo>
                    <a:pt x="174" y="746"/>
                    <a:pt x="170" y="740"/>
                    <a:pt x="170" y="740"/>
                  </a:cubicBezTo>
                  <a:cubicBezTo>
                    <a:pt x="170" y="740"/>
                    <a:pt x="174" y="739"/>
                    <a:pt x="180" y="737"/>
                  </a:cubicBezTo>
                  <a:cubicBezTo>
                    <a:pt x="184" y="734"/>
                    <a:pt x="189" y="734"/>
                    <a:pt x="192" y="737"/>
                  </a:cubicBezTo>
                  <a:cubicBezTo>
                    <a:pt x="197" y="739"/>
                    <a:pt x="200" y="737"/>
                    <a:pt x="205" y="742"/>
                  </a:cubicBezTo>
                  <a:cubicBezTo>
                    <a:pt x="209" y="746"/>
                    <a:pt x="204" y="752"/>
                    <a:pt x="204" y="752"/>
                  </a:cubicBezTo>
                  <a:cubicBezTo>
                    <a:pt x="212" y="763"/>
                    <a:pt x="212" y="763"/>
                    <a:pt x="212" y="763"/>
                  </a:cubicBezTo>
                  <a:cubicBezTo>
                    <a:pt x="211" y="775"/>
                    <a:pt x="211" y="775"/>
                    <a:pt x="211" y="775"/>
                  </a:cubicBezTo>
                  <a:cubicBezTo>
                    <a:pt x="211" y="775"/>
                    <a:pt x="218" y="776"/>
                    <a:pt x="223" y="779"/>
                  </a:cubicBezTo>
                  <a:cubicBezTo>
                    <a:pt x="227" y="781"/>
                    <a:pt x="221" y="786"/>
                    <a:pt x="221" y="786"/>
                  </a:cubicBezTo>
                  <a:cubicBezTo>
                    <a:pt x="226" y="787"/>
                    <a:pt x="226" y="787"/>
                    <a:pt x="226" y="787"/>
                  </a:cubicBezTo>
                  <a:cubicBezTo>
                    <a:pt x="226" y="787"/>
                    <a:pt x="227" y="791"/>
                    <a:pt x="228" y="793"/>
                  </a:cubicBezTo>
                  <a:cubicBezTo>
                    <a:pt x="229" y="796"/>
                    <a:pt x="241" y="797"/>
                    <a:pt x="241" y="797"/>
                  </a:cubicBezTo>
                  <a:cubicBezTo>
                    <a:pt x="241" y="797"/>
                    <a:pt x="245" y="797"/>
                    <a:pt x="247" y="800"/>
                  </a:cubicBezTo>
                  <a:cubicBezTo>
                    <a:pt x="249" y="802"/>
                    <a:pt x="248" y="811"/>
                    <a:pt x="248" y="811"/>
                  </a:cubicBezTo>
                  <a:cubicBezTo>
                    <a:pt x="256" y="808"/>
                    <a:pt x="256" y="808"/>
                    <a:pt x="256" y="808"/>
                  </a:cubicBezTo>
                  <a:cubicBezTo>
                    <a:pt x="267" y="809"/>
                    <a:pt x="267" y="809"/>
                    <a:pt x="267" y="809"/>
                  </a:cubicBezTo>
                  <a:cubicBezTo>
                    <a:pt x="264" y="814"/>
                    <a:pt x="264" y="814"/>
                    <a:pt x="264" y="814"/>
                  </a:cubicBezTo>
                  <a:cubicBezTo>
                    <a:pt x="277" y="820"/>
                    <a:pt x="277" y="820"/>
                    <a:pt x="277" y="820"/>
                  </a:cubicBezTo>
                  <a:cubicBezTo>
                    <a:pt x="278" y="824"/>
                    <a:pt x="278" y="824"/>
                    <a:pt x="278" y="824"/>
                  </a:cubicBezTo>
                  <a:cubicBezTo>
                    <a:pt x="270" y="826"/>
                    <a:pt x="270" y="826"/>
                    <a:pt x="270" y="826"/>
                  </a:cubicBezTo>
                  <a:cubicBezTo>
                    <a:pt x="272" y="830"/>
                    <a:pt x="272" y="830"/>
                    <a:pt x="272" y="830"/>
                  </a:cubicBezTo>
                  <a:cubicBezTo>
                    <a:pt x="272" y="830"/>
                    <a:pt x="270" y="835"/>
                    <a:pt x="264" y="838"/>
                  </a:cubicBezTo>
                  <a:cubicBezTo>
                    <a:pt x="258" y="842"/>
                    <a:pt x="252" y="836"/>
                    <a:pt x="252" y="836"/>
                  </a:cubicBezTo>
                  <a:cubicBezTo>
                    <a:pt x="244" y="838"/>
                    <a:pt x="244" y="838"/>
                    <a:pt x="244" y="838"/>
                  </a:cubicBezTo>
                  <a:cubicBezTo>
                    <a:pt x="245" y="844"/>
                    <a:pt x="245" y="844"/>
                    <a:pt x="245" y="844"/>
                  </a:cubicBezTo>
                  <a:cubicBezTo>
                    <a:pt x="243" y="848"/>
                    <a:pt x="243" y="848"/>
                    <a:pt x="243" y="848"/>
                  </a:cubicBezTo>
                  <a:cubicBezTo>
                    <a:pt x="243" y="848"/>
                    <a:pt x="248" y="850"/>
                    <a:pt x="252" y="853"/>
                  </a:cubicBezTo>
                  <a:cubicBezTo>
                    <a:pt x="256" y="856"/>
                    <a:pt x="255" y="860"/>
                    <a:pt x="255" y="860"/>
                  </a:cubicBezTo>
                  <a:cubicBezTo>
                    <a:pt x="255" y="860"/>
                    <a:pt x="256" y="861"/>
                    <a:pt x="258" y="864"/>
                  </a:cubicBezTo>
                  <a:cubicBezTo>
                    <a:pt x="260" y="866"/>
                    <a:pt x="260" y="874"/>
                    <a:pt x="260" y="874"/>
                  </a:cubicBezTo>
                  <a:cubicBezTo>
                    <a:pt x="263" y="877"/>
                    <a:pt x="263" y="877"/>
                    <a:pt x="263" y="877"/>
                  </a:cubicBezTo>
                  <a:cubicBezTo>
                    <a:pt x="266" y="877"/>
                    <a:pt x="270" y="877"/>
                    <a:pt x="272" y="875"/>
                  </a:cubicBezTo>
                  <a:cubicBezTo>
                    <a:pt x="276" y="873"/>
                    <a:pt x="275" y="863"/>
                    <a:pt x="275" y="863"/>
                  </a:cubicBezTo>
                  <a:cubicBezTo>
                    <a:pt x="288" y="863"/>
                    <a:pt x="288" y="863"/>
                    <a:pt x="288" y="863"/>
                  </a:cubicBezTo>
                  <a:cubicBezTo>
                    <a:pt x="290" y="863"/>
                    <a:pt x="290" y="863"/>
                    <a:pt x="290" y="863"/>
                  </a:cubicBezTo>
                  <a:cubicBezTo>
                    <a:pt x="293" y="862"/>
                    <a:pt x="297" y="854"/>
                    <a:pt x="297" y="854"/>
                  </a:cubicBezTo>
                  <a:cubicBezTo>
                    <a:pt x="305" y="854"/>
                    <a:pt x="305" y="854"/>
                    <a:pt x="305" y="854"/>
                  </a:cubicBezTo>
                  <a:cubicBezTo>
                    <a:pt x="305" y="854"/>
                    <a:pt x="305" y="850"/>
                    <a:pt x="311" y="850"/>
                  </a:cubicBezTo>
                  <a:cubicBezTo>
                    <a:pt x="316" y="850"/>
                    <a:pt x="315" y="854"/>
                    <a:pt x="315" y="854"/>
                  </a:cubicBezTo>
                  <a:cubicBezTo>
                    <a:pt x="321" y="854"/>
                    <a:pt x="321" y="854"/>
                    <a:pt x="321" y="854"/>
                  </a:cubicBezTo>
                  <a:cubicBezTo>
                    <a:pt x="321" y="854"/>
                    <a:pt x="321" y="859"/>
                    <a:pt x="324" y="863"/>
                  </a:cubicBezTo>
                  <a:cubicBezTo>
                    <a:pt x="327" y="866"/>
                    <a:pt x="335" y="867"/>
                    <a:pt x="337" y="870"/>
                  </a:cubicBezTo>
                  <a:cubicBezTo>
                    <a:pt x="339" y="874"/>
                    <a:pt x="327" y="877"/>
                    <a:pt x="327" y="877"/>
                  </a:cubicBezTo>
                  <a:cubicBezTo>
                    <a:pt x="327" y="877"/>
                    <a:pt x="329" y="877"/>
                    <a:pt x="332" y="880"/>
                  </a:cubicBezTo>
                  <a:cubicBezTo>
                    <a:pt x="336" y="882"/>
                    <a:pt x="334" y="887"/>
                    <a:pt x="334" y="887"/>
                  </a:cubicBezTo>
                  <a:cubicBezTo>
                    <a:pt x="338" y="887"/>
                    <a:pt x="338" y="887"/>
                    <a:pt x="338" y="887"/>
                  </a:cubicBezTo>
                  <a:cubicBezTo>
                    <a:pt x="337" y="892"/>
                    <a:pt x="337" y="892"/>
                    <a:pt x="337" y="892"/>
                  </a:cubicBezTo>
                  <a:cubicBezTo>
                    <a:pt x="346" y="890"/>
                    <a:pt x="346" y="890"/>
                    <a:pt x="346" y="890"/>
                  </a:cubicBezTo>
                  <a:cubicBezTo>
                    <a:pt x="350" y="893"/>
                    <a:pt x="350" y="893"/>
                    <a:pt x="350" y="893"/>
                  </a:cubicBezTo>
                  <a:cubicBezTo>
                    <a:pt x="350" y="893"/>
                    <a:pt x="357" y="886"/>
                    <a:pt x="360" y="886"/>
                  </a:cubicBezTo>
                  <a:cubicBezTo>
                    <a:pt x="364" y="886"/>
                    <a:pt x="364" y="892"/>
                    <a:pt x="364" y="892"/>
                  </a:cubicBezTo>
                  <a:cubicBezTo>
                    <a:pt x="368" y="889"/>
                    <a:pt x="368" y="889"/>
                    <a:pt x="368" y="889"/>
                  </a:cubicBezTo>
                  <a:cubicBezTo>
                    <a:pt x="368" y="889"/>
                    <a:pt x="370" y="890"/>
                    <a:pt x="371" y="890"/>
                  </a:cubicBezTo>
                  <a:cubicBezTo>
                    <a:pt x="372" y="890"/>
                    <a:pt x="370" y="895"/>
                    <a:pt x="370" y="895"/>
                  </a:cubicBezTo>
                  <a:cubicBezTo>
                    <a:pt x="379" y="906"/>
                    <a:pt x="379" y="906"/>
                    <a:pt x="379" y="906"/>
                  </a:cubicBezTo>
                  <a:cubicBezTo>
                    <a:pt x="377" y="909"/>
                    <a:pt x="377" y="909"/>
                    <a:pt x="377" y="909"/>
                  </a:cubicBezTo>
                  <a:cubicBezTo>
                    <a:pt x="377" y="909"/>
                    <a:pt x="388" y="918"/>
                    <a:pt x="391" y="914"/>
                  </a:cubicBezTo>
                  <a:cubicBezTo>
                    <a:pt x="395" y="912"/>
                    <a:pt x="396" y="910"/>
                    <a:pt x="400" y="909"/>
                  </a:cubicBezTo>
                  <a:cubicBezTo>
                    <a:pt x="403" y="909"/>
                    <a:pt x="403" y="914"/>
                    <a:pt x="405" y="914"/>
                  </a:cubicBezTo>
                  <a:cubicBezTo>
                    <a:pt x="407" y="914"/>
                    <a:pt x="407" y="911"/>
                    <a:pt x="407" y="911"/>
                  </a:cubicBezTo>
                  <a:cubicBezTo>
                    <a:pt x="412" y="911"/>
                    <a:pt x="412" y="911"/>
                    <a:pt x="412" y="911"/>
                  </a:cubicBezTo>
                  <a:cubicBezTo>
                    <a:pt x="413" y="914"/>
                    <a:pt x="413" y="914"/>
                    <a:pt x="413" y="914"/>
                  </a:cubicBezTo>
                  <a:cubicBezTo>
                    <a:pt x="416" y="915"/>
                    <a:pt x="416" y="915"/>
                    <a:pt x="416" y="915"/>
                  </a:cubicBezTo>
                  <a:cubicBezTo>
                    <a:pt x="416" y="915"/>
                    <a:pt x="418" y="911"/>
                    <a:pt x="419" y="908"/>
                  </a:cubicBezTo>
                  <a:cubicBezTo>
                    <a:pt x="420" y="906"/>
                    <a:pt x="427" y="903"/>
                    <a:pt x="427" y="903"/>
                  </a:cubicBezTo>
                  <a:cubicBezTo>
                    <a:pt x="434" y="896"/>
                    <a:pt x="434" y="896"/>
                    <a:pt x="434" y="896"/>
                  </a:cubicBezTo>
                  <a:cubicBezTo>
                    <a:pt x="437" y="899"/>
                    <a:pt x="437" y="899"/>
                    <a:pt x="437" y="899"/>
                  </a:cubicBezTo>
                  <a:cubicBezTo>
                    <a:pt x="440" y="900"/>
                    <a:pt x="440" y="900"/>
                    <a:pt x="440" y="900"/>
                  </a:cubicBezTo>
                  <a:cubicBezTo>
                    <a:pt x="441" y="903"/>
                    <a:pt x="441" y="903"/>
                    <a:pt x="441" y="903"/>
                  </a:cubicBezTo>
                  <a:cubicBezTo>
                    <a:pt x="448" y="909"/>
                    <a:pt x="448" y="909"/>
                    <a:pt x="448" y="909"/>
                  </a:cubicBezTo>
                  <a:cubicBezTo>
                    <a:pt x="454" y="909"/>
                    <a:pt x="454" y="909"/>
                    <a:pt x="454" y="909"/>
                  </a:cubicBezTo>
                  <a:cubicBezTo>
                    <a:pt x="458" y="912"/>
                    <a:pt x="458" y="912"/>
                    <a:pt x="458" y="912"/>
                  </a:cubicBezTo>
                  <a:cubicBezTo>
                    <a:pt x="460" y="909"/>
                    <a:pt x="460" y="909"/>
                    <a:pt x="460" y="909"/>
                  </a:cubicBezTo>
                  <a:cubicBezTo>
                    <a:pt x="460" y="903"/>
                    <a:pt x="460" y="903"/>
                    <a:pt x="460" y="903"/>
                  </a:cubicBezTo>
                  <a:cubicBezTo>
                    <a:pt x="470" y="906"/>
                    <a:pt x="470" y="906"/>
                    <a:pt x="470" y="906"/>
                  </a:cubicBezTo>
                  <a:cubicBezTo>
                    <a:pt x="472" y="902"/>
                    <a:pt x="472" y="902"/>
                    <a:pt x="472" y="902"/>
                  </a:cubicBezTo>
                  <a:cubicBezTo>
                    <a:pt x="479" y="906"/>
                    <a:pt x="479" y="906"/>
                    <a:pt x="479" y="906"/>
                  </a:cubicBezTo>
                  <a:cubicBezTo>
                    <a:pt x="485" y="906"/>
                    <a:pt x="485" y="906"/>
                    <a:pt x="485" y="906"/>
                  </a:cubicBezTo>
                  <a:cubicBezTo>
                    <a:pt x="486" y="901"/>
                    <a:pt x="486" y="901"/>
                    <a:pt x="486" y="901"/>
                  </a:cubicBezTo>
                  <a:cubicBezTo>
                    <a:pt x="489" y="900"/>
                    <a:pt x="489" y="900"/>
                    <a:pt x="489" y="900"/>
                  </a:cubicBezTo>
                  <a:cubicBezTo>
                    <a:pt x="489" y="900"/>
                    <a:pt x="491" y="903"/>
                    <a:pt x="492" y="905"/>
                  </a:cubicBezTo>
                  <a:cubicBezTo>
                    <a:pt x="493" y="906"/>
                    <a:pt x="496" y="906"/>
                    <a:pt x="496" y="906"/>
                  </a:cubicBezTo>
                  <a:cubicBezTo>
                    <a:pt x="497" y="903"/>
                    <a:pt x="497" y="903"/>
                    <a:pt x="497" y="903"/>
                  </a:cubicBezTo>
                  <a:cubicBezTo>
                    <a:pt x="502" y="903"/>
                    <a:pt x="502" y="903"/>
                    <a:pt x="502" y="903"/>
                  </a:cubicBezTo>
                  <a:cubicBezTo>
                    <a:pt x="502" y="903"/>
                    <a:pt x="503" y="906"/>
                    <a:pt x="506" y="907"/>
                  </a:cubicBezTo>
                  <a:cubicBezTo>
                    <a:pt x="509" y="908"/>
                    <a:pt x="513" y="907"/>
                    <a:pt x="513" y="907"/>
                  </a:cubicBezTo>
                  <a:cubicBezTo>
                    <a:pt x="515" y="902"/>
                    <a:pt x="515" y="902"/>
                    <a:pt x="515" y="902"/>
                  </a:cubicBezTo>
                  <a:cubicBezTo>
                    <a:pt x="519" y="902"/>
                    <a:pt x="519" y="902"/>
                    <a:pt x="519" y="902"/>
                  </a:cubicBezTo>
                  <a:cubicBezTo>
                    <a:pt x="519" y="909"/>
                    <a:pt x="519" y="909"/>
                    <a:pt x="519" y="909"/>
                  </a:cubicBezTo>
                  <a:cubicBezTo>
                    <a:pt x="519" y="909"/>
                    <a:pt x="523" y="912"/>
                    <a:pt x="525" y="918"/>
                  </a:cubicBezTo>
                  <a:cubicBezTo>
                    <a:pt x="526" y="923"/>
                    <a:pt x="517" y="930"/>
                    <a:pt x="517" y="930"/>
                  </a:cubicBezTo>
                  <a:cubicBezTo>
                    <a:pt x="517" y="934"/>
                    <a:pt x="517" y="934"/>
                    <a:pt x="517" y="934"/>
                  </a:cubicBezTo>
                  <a:cubicBezTo>
                    <a:pt x="529" y="933"/>
                    <a:pt x="529" y="933"/>
                    <a:pt x="529" y="933"/>
                  </a:cubicBezTo>
                  <a:cubicBezTo>
                    <a:pt x="529" y="936"/>
                    <a:pt x="529" y="936"/>
                    <a:pt x="529" y="936"/>
                  </a:cubicBezTo>
                  <a:cubicBezTo>
                    <a:pt x="523" y="938"/>
                    <a:pt x="523" y="938"/>
                    <a:pt x="523" y="938"/>
                  </a:cubicBezTo>
                  <a:cubicBezTo>
                    <a:pt x="523" y="948"/>
                    <a:pt x="523" y="948"/>
                    <a:pt x="523" y="948"/>
                  </a:cubicBezTo>
                  <a:cubicBezTo>
                    <a:pt x="523" y="948"/>
                    <a:pt x="527" y="948"/>
                    <a:pt x="532" y="950"/>
                  </a:cubicBezTo>
                  <a:cubicBezTo>
                    <a:pt x="536" y="953"/>
                    <a:pt x="534" y="959"/>
                    <a:pt x="534" y="959"/>
                  </a:cubicBezTo>
                  <a:cubicBezTo>
                    <a:pt x="537" y="959"/>
                    <a:pt x="537" y="959"/>
                    <a:pt x="537" y="959"/>
                  </a:cubicBezTo>
                  <a:cubicBezTo>
                    <a:pt x="538" y="969"/>
                    <a:pt x="538" y="969"/>
                    <a:pt x="538" y="969"/>
                  </a:cubicBezTo>
                  <a:cubicBezTo>
                    <a:pt x="536" y="971"/>
                    <a:pt x="536" y="971"/>
                    <a:pt x="536" y="971"/>
                  </a:cubicBezTo>
                  <a:cubicBezTo>
                    <a:pt x="536" y="971"/>
                    <a:pt x="539" y="973"/>
                    <a:pt x="539" y="977"/>
                  </a:cubicBezTo>
                  <a:cubicBezTo>
                    <a:pt x="540" y="982"/>
                    <a:pt x="522" y="984"/>
                    <a:pt x="516" y="985"/>
                  </a:cubicBezTo>
                  <a:cubicBezTo>
                    <a:pt x="511" y="987"/>
                    <a:pt x="512" y="991"/>
                    <a:pt x="513" y="993"/>
                  </a:cubicBezTo>
                  <a:cubicBezTo>
                    <a:pt x="513" y="996"/>
                    <a:pt x="509" y="998"/>
                    <a:pt x="505" y="1000"/>
                  </a:cubicBezTo>
                  <a:cubicBezTo>
                    <a:pt x="501" y="1002"/>
                    <a:pt x="501" y="1011"/>
                    <a:pt x="503" y="1015"/>
                  </a:cubicBezTo>
                  <a:cubicBezTo>
                    <a:pt x="505" y="1018"/>
                    <a:pt x="507" y="1022"/>
                    <a:pt x="507" y="1024"/>
                  </a:cubicBezTo>
                  <a:cubicBezTo>
                    <a:pt x="519" y="1021"/>
                    <a:pt x="519" y="1021"/>
                    <a:pt x="519" y="1021"/>
                  </a:cubicBezTo>
                  <a:cubicBezTo>
                    <a:pt x="519" y="1015"/>
                    <a:pt x="519" y="1015"/>
                    <a:pt x="519" y="1015"/>
                  </a:cubicBezTo>
                  <a:cubicBezTo>
                    <a:pt x="526" y="1015"/>
                    <a:pt x="526" y="1015"/>
                    <a:pt x="526" y="1015"/>
                  </a:cubicBezTo>
                  <a:cubicBezTo>
                    <a:pt x="526" y="1012"/>
                    <a:pt x="526" y="1012"/>
                    <a:pt x="526" y="1012"/>
                  </a:cubicBezTo>
                  <a:cubicBezTo>
                    <a:pt x="528" y="1008"/>
                    <a:pt x="528" y="1008"/>
                    <a:pt x="528" y="1008"/>
                  </a:cubicBezTo>
                  <a:cubicBezTo>
                    <a:pt x="535" y="1008"/>
                    <a:pt x="535" y="1008"/>
                    <a:pt x="535" y="1008"/>
                  </a:cubicBezTo>
                  <a:cubicBezTo>
                    <a:pt x="534" y="1012"/>
                    <a:pt x="534" y="1012"/>
                    <a:pt x="534" y="1012"/>
                  </a:cubicBezTo>
                  <a:cubicBezTo>
                    <a:pt x="539" y="1018"/>
                    <a:pt x="539" y="1018"/>
                    <a:pt x="539" y="1018"/>
                  </a:cubicBezTo>
                  <a:cubicBezTo>
                    <a:pt x="533" y="1017"/>
                    <a:pt x="533" y="1017"/>
                    <a:pt x="533" y="1017"/>
                  </a:cubicBezTo>
                  <a:cubicBezTo>
                    <a:pt x="533" y="1017"/>
                    <a:pt x="530" y="1022"/>
                    <a:pt x="528" y="1028"/>
                  </a:cubicBezTo>
                  <a:cubicBezTo>
                    <a:pt x="526" y="1034"/>
                    <a:pt x="520" y="1032"/>
                    <a:pt x="520" y="1032"/>
                  </a:cubicBezTo>
                  <a:cubicBezTo>
                    <a:pt x="519" y="1037"/>
                    <a:pt x="519" y="1037"/>
                    <a:pt x="519" y="1037"/>
                  </a:cubicBezTo>
                  <a:cubicBezTo>
                    <a:pt x="524" y="1037"/>
                    <a:pt x="524" y="1037"/>
                    <a:pt x="524" y="1037"/>
                  </a:cubicBezTo>
                  <a:cubicBezTo>
                    <a:pt x="523" y="1040"/>
                    <a:pt x="523" y="1040"/>
                    <a:pt x="523" y="1040"/>
                  </a:cubicBezTo>
                  <a:cubicBezTo>
                    <a:pt x="516" y="1040"/>
                    <a:pt x="516" y="1040"/>
                    <a:pt x="516" y="1040"/>
                  </a:cubicBezTo>
                  <a:cubicBezTo>
                    <a:pt x="511" y="1047"/>
                    <a:pt x="511" y="1047"/>
                    <a:pt x="511" y="1047"/>
                  </a:cubicBezTo>
                  <a:cubicBezTo>
                    <a:pt x="501" y="1047"/>
                    <a:pt x="501" y="1047"/>
                    <a:pt x="501" y="1047"/>
                  </a:cubicBezTo>
                  <a:cubicBezTo>
                    <a:pt x="509" y="1058"/>
                    <a:pt x="509" y="1058"/>
                    <a:pt x="509" y="1058"/>
                  </a:cubicBezTo>
                  <a:cubicBezTo>
                    <a:pt x="509" y="1058"/>
                    <a:pt x="513" y="1055"/>
                    <a:pt x="517" y="1055"/>
                  </a:cubicBezTo>
                  <a:cubicBezTo>
                    <a:pt x="522" y="1055"/>
                    <a:pt x="523" y="1061"/>
                    <a:pt x="523" y="1061"/>
                  </a:cubicBezTo>
                  <a:cubicBezTo>
                    <a:pt x="523" y="1061"/>
                    <a:pt x="534" y="1060"/>
                    <a:pt x="535" y="1065"/>
                  </a:cubicBezTo>
                  <a:cubicBezTo>
                    <a:pt x="536" y="1069"/>
                    <a:pt x="526" y="1065"/>
                    <a:pt x="526" y="1065"/>
                  </a:cubicBezTo>
                  <a:cubicBezTo>
                    <a:pt x="523" y="1074"/>
                    <a:pt x="523" y="1074"/>
                    <a:pt x="523" y="1074"/>
                  </a:cubicBezTo>
                  <a:cubicBezTo>
                    <a:pt x="521" y="1069"/>
                    <a:pt x="521" y="1069"/>
                    <a:pt x="521" y="1069"/>
                  </a:cubicBezTo>
                  <a:cubicBezTo>
                    <a:pt x="517" y="1071"/>
                    <a:pt x="517" y="1071"/>
                    <a:pt x="517" y="1071"/>
                  </a:cubicBezTo>
                  <a:cubicBezTo>
                    <a:pt x="517" y="1071"/>
                    <a:pt x="520" y="1081"/>
                    <a:pt x="520" y="1085"/>
                  </a:cubicBezTo>
                  <a:cubicBezTo>
                    <a:pt x="520" y="1088"/>
                    <a:pt x="515" y="1088"/>
                    <a:pt x="513" y="1090"/>
                  </a:cubicBezTo>
                  <a:cubicBezTo>
                    <a:pt x="511" y="1092"/>
                    <a:pt x="517" y="1098"/>
                    <a:pt x="516" y="1101"/>
                  </a:cubicBezTo>
                  <a:cubicBezTo>
                    <a:pt x="515" y="1106"/>
                    <a:pt x="511" y="1113"/>
                    <a:pt x="507" y="1114"/>
                  </a:cubicBezTo>
                  <a:cubicBezTo>
                    <a:pt x="503" y="1114"/>
                    <a:pt x="501" y="1108"/>
                    <a:pt x="501" y="1108"/>
                  </a:cubicBezTo>
                  <a:cubicBezTo>
                    <a:pt x="492" y="1109"/>
                    <a:pt x="492" y="1109"/>
                    <a:pt x="492" y="1109"/>
                  </a:cubicBezTo>
                  <a:cubicBezTo>
                    <a:pt x="493" y="1112"/>
                    <a:pt x="493" y="1112"/>
                    <a:pt x="493" y="1112"/>
                  </a:cubicBezTo>
                  <a:cubicBezTo>
                    <a:pt x="493" y="1112"/>
                    <a:pt x="499" y="1113"/>
                    <a:pt x="500" y="1114"/>
                  </a:cubicBezTo>
                  <a:cubicBezTo>
                    <a:pt x="500" y="1116"/>
                    <a:pt x="492" y="1121"/>
                    <a:pt x="492" y="1121"/>
                  </a:cubicBezTo>
                  <a:cubicBezTo>
                    <a:pt x="494" y="1125"/>
                    <a:pt x="494" y="1125"/>
                    <a:pt x="494" y="1125"/>
                  </a:cubicBezTo>
                  <a:cubicBezTo>
                    <a:pt x="503" y="1121"/>
                    <a:pt x="503" y="1121"/>
                    <a:pt x="503" y="1121"/>
                  </a:cubicBezTo>
                  <a:cubicBezTo>
                    <a:pt x="503" y="1121"/>
                    <a:pt x="499" y="1118"/>
                    <a:pt x="506" y="1117"/>
                  </a:cubicBezTo>
                  <a:cubicBezTo>
                    <a:pt x="513" y="1117"/>
                    <a:pt x="507" y="1122"/>
                    <a:pt x="507" y="1122"/>
                  </a:cubicBezTo>
                  <a:cubicBezTo>
                    <a:pt x="515" y="1124"/>
                    <a:pt x="515" y="1124"/>
                    <a:pt x="515" y="1124"/>
                  </a:cubicBezTo>
                  <a:cubicBezTo>
                    <a:pt x="521" y="1133"/>
                    <a:pt x="521" y="1133"/>
                    <a:pt x="521" y="1133"/>
                  </a:cubicBezTo>
                  <a:cubicBezTo>
                    <a:pt x="535" y="1131"/>
                    <a:pt x="535" y="1131"/>
                    <a:pt x="535" y="1131"/>
                  </a:cubicBezTo>
                  <a:cubicBezTo>
                    <a:pt x="536" y="1127"/>
                    <a:pt x="536" y="1127"/>
                    <a:pt x="536" y="1127"/>
                  </a:cubicBezTo>
                  <a:cubicBezTo>
                    <a:pt x="541" y="1131"/>
                    <a:pt x="541" y="1131"/>
                    <a:pt x="541" y="1131"/>
                  </a:cubicBezTo>
                  <a:cubicBezTo>
                    <a:pt x="544" y="1131"/>
                    <a:pt x="544" y="1131"/>
                    <a:pt x="544" y="1131"/>
                  </a:cubicBezTo>
                  <a:cubicBezTo>
                    <a:pt x="546" y="1135"/>
                    <a:pt x="546" y="1135"/>
                    <a:pt x="546" y="1135"/>
                  </a:cubicBezTo>
                  <a:cubicBezTo>
                    <a:pt x="550" y="1134"/>
                    <a:pt x="550" y="1134"/>
                    <a:pt x="550" y="1134"/>
                  </a:cubicBezTo>
                  <a:cubicBezTo>
                    <a:pt x="557" y="1136"/>
                    <a:pt x="557" y="1136"/>
                    <a:pt x="557" y="1136"/>
                  </a:cubicBezTo>
                  <a:cubicBezTo>
                    <a:pt x="558" y="1134"/>
                    <a:pt x="558" y="1134"/>
                    <a:pt x="558" y="1134"/>
                  </a:cubicBezTo>
                  <a:cubicBezTo>
                    <a:pt x="568" y="1133"/>
                    <a:pt x="568" y="1133"/>
                    <a:pt x="568" y="1133"/>
                  </a:cubicBezTo>
                  <a:cubicBezTo>
                    <a:pt x="572" y="1138"/>
                    <a:pt x="572" y="1138"/>
                    <a:pt x="572" y="1138"/>
                  </a:cubicBezTo>
                  <a:cubicBezTo>
                    <a:pt x="572" y="1138"/>
                    <a:pt x="586" y="1139"/>
                    <a:pt x="590" y="1141"/>
                  </a:cubicBezTo>
                  <a:cubicBezTo>
                    <a:pt x="594" y="1143"/>
                    <a:pt x="605" y="1151"/>
                    <a:pt x="605" y="1151"/>
                  </a:cubicBezTo>
                  <a:cubicBezTo>
                    <a:pt x="608" y="1150"/>
                    <a:pt x="608" y="1150"/>
                    <a:pt x="608" y="1150"/>
                  </a:cubicBezTo>
                  <a:cubicBezTo>
                    <a:pt x="611" y="1153"/>
                    <a:pt x="611" y="1153"/>
                    <a:pt x="611" y="1153"/>
                  </a:cubicBezTo>
                  <a:cubicBezTo>
                    <a:pt x="617" y="1153"/>
                    <a:pt x="617" y="1153"/>
                    <a:pt x="617" y="1153"/>
                  </a:cubicBezTo>
                  <a:cubicBezTo>
                    <a:pt x="619" y="1156"/>
                    <a:pt x="619" y="1156"/>
                    <a:pt x="619" y="1156"/>
                  </a:cubicBezTo>
                  <a:cubicBezTo>
                    <a:pt x="622" y="1155"/>
                    <a:pt x="622" y="1155"/>
                    <a:pt x="622" y="1155"/>
                  </a:cubicBezTo>
                  <a:cubicBezTo>
                    <a:pt x="622" y="1155"/>
                    <a:pt x="622" y="1149"/>
                    <a:pt x="625" y="1145"/>
                  </a:cubicBezTo>
                  <a:cubicBezTo>
                    <a:pt x="627" y="1143"/>
                    <a:pt x="638" y="1144"/>
                    <a:pt x="638" y="1144"/>
                  </a:cubicBezTo>
                  <a:cubicBezTo>
                    <a:pt x="640" y="1141"/>
                    <a:pt x="640" y="1141"/>
                    <a:pt x="640" y="1141"/>
                  </a:cubicBezTo>
                  <a:cubicBezTo>
                    <a:pt x="654" y="1143"/>
                    <a:pt x="654" y="1143"/>
                    <a:pt x="654" y="1143"/>
                  </a:cubicBezTo>
                  <a:cubicBezTo>
                    <a:pt x="655" y="1142"/>
                    <a:pt x="655" y="1142"/>
                    <a:pt x="655" y="1142"/>
                  </a:cubicBezTo>
                  <a:cubicBezTo>
                    <a:pt x="660" y="1142"/>
                    <a:pt x="660" y="1142"/>
                    <a:pt x="660" y="1142"/>
                  </a:cubicBezTo>
                  <a:cubicBezTo>
                    <a:pt x="663" y="1139"/>
                    <a:pt x="663" y="1139"/>
                    <a:pt x="663" y="1139"/>
                  </a:cubicBezTo>
                  <a:cubicBezTo>
                    <a:pt x="663" y="1139"/>
                    <a:pt x="670" y="1143"/>
                    <a:pt x="678" y="1141"/>
                  </a:cubicBezTo>
                  <a:cubicBezTo>
                    <a:pt x="687" y="1140"/>
                    <a:pt x="698" y="1131"/>
                    <a:pt x="698" y="1131"/>
                  </a:cubicBezTo>
                  <a:cubicBezTo>
                    <a:pt x="702" y="1131"/>
                    <a:pt x="702" y="1131"/>
                    <a:pt x="702" y="1131"/>
                  </a:cubicBezTo>
                  <a:cubicBezTo>
                    <a:pt x="702" y="1131"/>
                    <a:pt x="704" y="1128"/>
                    <a:pt x="710" y="1128"/>
                  </a:cubicBezTo>
                  <a:cubicBezTo>
                    <a:pt x="714" y="1127"/>
                    <a:pt x="715" y="1131"/>
                    <a:pt x="720" y="1132"/>
                  </a:cubicBezTo>
                  <a:cubicBezTo>
                    <a:pt x="724" y="1134"/>
                    <a:pt x="735" y="1131"/>
                    <a:pt x="735" y="1131"/>
                  </a:cubicBezTo>
                  <a:cubicBezTo>
                    <a:pt x="747" y="1131"/>
                    <a:pt x="747" y="1131"/>
                    <a:pt x="747" y="1131"/>
                  </a:cubicBezTo>
                  <a:cubicBezTo>
                    <a:pt x="746" y="1135"/>
                    <a:pt x="746" y="1135"/>
                    <a:pt x="746" y="1135"/>
                  </a:cubicBezTo>
                  <a:cubicBezTo>
                    <a:pt x="746" y="1135"/>
                    <a:pt x="750" y="1136"/>
                    <a:pt x="755" y="1135"/>
                  </a:cubicBezTo>
                  <a:cubicBezTo>
                    <a:pt x="759" y="1135"/>
                    <a:pt x="763" y="1129"/>
                    <a:pt x="763" y="1129"/>
                  </a:cubicBezTo>
                  <a:cubicBezTo>
                    <a:pt x="763" y="1125"/>
                    <a:pt x="763" y="1125"/>
                    <a:pt x="763" y="1125"/>
                  </a:cubicBezTo>
                  <a:cubicBezTo>
                    <a:pt x="763" y="1125"/>
                    <a:pt x="767" y="1121"/>
                    <a:pt x="769" y="1119"/>
                  </a:cubicBezTo>
                  <a:cubicBezTo>
                    <a:pt x="773" y="1118"/>
                    <a:pt x="780" y="1121"/>
                    <a:pt x="780" y="1121"/>
                  </a:cubicBezTo>
                  <a:cubicBezTo>
                    <a:pt x="780" y="1114"/>
                    <a:pt x="780" y="1114"/>
                    <a:pt x="780" y="1114"/>
                  </a:cubicBezTo>
                  <a:cubicBezTo>
                    <a:pt x="785" y="1115"/>
                    <a:pt x="785" y="1115"/>
                    <a:pt x="785" y="1115"/>
                  </a:cubicBezTo>
                  <a:cubicBezTo>
                    <a:pt x="790" y="1112"/>
                    <a:pt x="790" y="1112"/>
                    <a:pt x="790" y="1112"/>
                  </a:cubicBezTo>
                  <a:cubicBezTo>
                    <a:pt x="798" y="1117"/>
                    <a:pt x="798" y="1117"/>
                    <a:pt x="798" y="1117"/>
                  </a:cubicBezTo>
                  <a:cubicBezTo>
                    <a:pt x="802" y="1113"/>
                    <a:pt x="802" y="1113"/>
                    <a:pt x="802" y="1113"/>
                  </a:cubicBezTo>
                  <a:cubicBezTo>
                    <a:pt x="809" y="1111"/>
                    <a:pt x="809" y="1111"/>
                    <a:pt x="809" y="1111"/>
                  </a:cubicBezTo>
                  <a:cubicBezTo>
                    <a:pt x="809" y="1111"/>
                    <a:pt x="811" y="1122"/>
                    <a:pt x="814" y="1125"/>
                  </a:cubicBezTo>
                  <a:cubicBezTo>
                    <a:pt x="818" y="1128"/>
                    <a:pt x="832" y="1125"/>
                    <a:pt x="839" y="1125"/>
                  </a:cubicBezTo>
                  <a:cubicBezTo>
                    <a:pt x="846" y="1124"/>
                    <a:pt x="847" y="1125"/>
                    <a:pt x="847" y="1125"/>
                  </a:cubicBezTo>
                  <a:cubicBezTo>
                    <a:pt x="853" y="1122"/>
                    <a:pt x="853" y="1122"/>
                    <a:pt x="853" y="1122"/>
                  </a:cubicBezTo>
                  <a:cubicBezTo>
                    <a:pt x="853" y="1122"/>
                    <a:pt x="855" y="1123"/>
                    <a:pt x="860" y="1123"/>
                  </a:cubicBezTo>
                  <a:cubicBezTo>
                    <a:pt x="863" y="1123"/>
                    <a:pt x="867" y="1129"/>
                    <a:pt x="867" y="1129"/>
                  </a:cubicBezTo>
                  <a:cubicBezTo>
                    <a:pt x="868" y="1127"/>
                    <a:pt x="868" y="1127"/>
                    <a:pt x="868" y="1127"/>
                  </a:cubicBezTo>
                  <a:cubicBezTo>
                    <a:pt x="868" y="1127"/>
                    <a:pt x="879" y="1135"/>
                    <a:pt x="880" y="1135"/>
                  </a:cubicBezTo>
                  <a:cubicBezTo>
                    <a:pt x="882" y="1135"/>
                    <a:pt x="886" y="1133"/>
                    <a:pt x="894" y="1133"/>
                  </a:cubicBezTo>
                  <a:cubicBezTo>
                    <a:pt x="902" y="1132"/>
                    <a:pt x="898" y="1125"/>
                    <a:pt x="898" y="1125"/>
                  </a:cubicBezTo>
                  <a:cubicBezTo>
                    <a:pt x="900" y="1121"/>
                    <a:pt x="900" y="1121"/>
                    <a:pt x="900" y="1121"/>
                  </a:cubicBezTo>
                  <a:cubicBezTo>
                    <a:pt x="900" y="1113"/>
                    <a:pt x="900" y="1113"/>
                    <a:pt x="900" y="1113"/>
                  </a:cubicBezTo>
                  <a:cubicBezTo>
                    <a:pt x="906" y="1104"/>
                    <a:pt x="906" y="1104"/>
                    <a:pt x="906" y="1104"/>
                  </a:cubicBezTo>
                  <a:cubicBezTo>
                    <a:pt x="905" y="1092"/>
                    <a:pt x="905" y="1092"/>
                    <a:pt x="905" y="1092"/>
                  </a:cubicBezTo>
                  <a:cubicBezTo>
                    <a:pt x="898" y="1092"/>
                    <a:pt x="898" y="1092"/>
                    <a:pt x="898" y="1092"/>
                  </a:cubicBezTo>
                  <a:cubicBezTo>
                    <a:pt x="886" y="1084"/>
                    <a:pt x="886" y="1084"/>
                    <a:pt x="886" y="1084"/>
                  </a:cubicBezTo>
                  <a:cubicBezTo>
                    <a:pt x="886" y="1084"/>
                    <a:pt x="879" y="1083"/>
                    <a:pt x="877" y="1082"/>
                  </a:cubicBezTo>
                  <a:cubicBezTo>
                    <a:pt x="876" y="1082"/>
                    <a:pt x="869" y="1078"/>
                    <a:pt x="869" y="1078"/>
                  </a:cubicBezTo>
                  <a:cubicBezTo>
                    <a:pt x="869" y="1078"/>
                    <a:pt x="866" y="1078"/>
                    <a:pt x="863" y="1076"/>
                  </a:cubicBezTo>
                  <a:cubicBezTo>
                    <a:pt x="860" y="1075"/>
                    <a:pt x="861" y="1074"/>
                    <a:pt x="859" y="1069"/>
                  </a:cubicBezTo>
                  <a:cubicBezTo>
                    <a:pt x="856" y="1065"/>
                    <a:pt x="851" y="1068"/>
                    <a:pt x="846" y="1064"/>
                  </a:cubicBezTo>
                  <a:cubicBezTo>
                    <a:pt x="843" y="1060"/>
                    <a:pt x="845" y="1051"/>
                    <a:pt x="845" y="1051"/>
                  </a:cubicBezTo>
                  <a:cubicBezTo>
                    <a:pt x="841" y="1051"/>
                    <a:pt x="841" y="1051"/>
                    <a:pt x="841" y="1051"/>
                  </a:cubicBezTo>
                  <a:cubicBezTo>
                    <a:pt x="835" y="1037"/>
                    <a:pt x="835" y="1037"/>
                    <a:pt x="835" y="1037"/>
                  </a:cubicBezTo>
                  <a:cubicBezTo>
                    <a:pt x="835" y="1028"/>
                    <a:pt x="835" y="1028"/>
                    <a:pt x="835" y="1028"/>
                  </a:cubicBezTo>
                  <a:cubicBezTo>
                    <a:pt x="836" y="1026"/>
                    <a:pt x="836" y="1026"/>
                    <a:pt x="836" y="1026"/>
                  </a:cubicBezTo>
                  <a:cubicBezTo>
                    <a:pt x="836" y="1026"/>
                    <a:pt x="836" y="1024"/>
                    <a:pt x="834" y="1024"/>
                  </a:cubicBezTo>
                  <a:cubicBezTo>
                    <a:pt x="831" y="1025"/>
                    <a:pt x="833" y="1033"/>
                    <a:pt x="833" y="1033"/>
                  </a:cubicBezTo>
                  <a:cubicBezTo>
                    <a:pt x="836" y="1047"/>
                    <a:pt x="836" y="1047"/>
                    <a:pt x="836" y="1047"/>
                  </a:cubicBezTo>
                  <a:cubicBezTo>
                    <a:pt x="834" y="1047"/>
                    <a:pt x="834" y="1047"/>
                    <a:pt x="834" y="1047"/>
                  </a:cubicBezTo>
                  <a:cubicBezTo>
                    <a:pt x="832" y="1034"/>
                    <a:pt x="832" y="1034"/>
                    <a:pt x="832" y="1034"/>
                  </a:cubicBezTo>
                  <a:cubicBezTo>
                    <a:pt x="830" y="1034"/>
                    <a:pt x="830" y="1034"/>
                    <a:pt x="830" y="1034"/>
                  </a:cubicBezTo>
                  <a:cubicBezTo>
                    <a:pt x="816" y="1023"/>
                    <a:pt x="816" y="1023"/>
                    <a:pt x="816" y="1023"/>
                  </a:cubicBezTo>
                  <a:cubicBezTo>
                    <a:pt x="816" y="1023"/>
                    <a:pt x="814" y="1025"/>
                    <a:pt x="813" y="1025"/>
                  </a:cubicBezTo>
                  <a:cubicBezTo>
                    <a:pt x="812" y="1025"/>
                    <a:pt x="810" y="1022"/>
                    <a:pt x="808" y="1020"/>
                  </a:cubicBezTo>
                  <a:cubicBezTo>
                    <a:pt x="806" y="1018"/>
                    <a:pt x="798" y="1022"/>
                    <a:pt x="798" y="1022"/>
                  </a:cubicBezTo>
                  <a:cubicBezTo>
                    <a:pt x="798" y="1022"/>
                    <a:pt x="792" y="1016"/>
                    <a:pt x="791" y="1013"/>
                  </a:cubicBezTo>
                  <a:cubicBezTo>
                    <a:pt x="789" y="1009"/>
                    <a:pt x="795" y="1005"/>
                    <a:pt x="798" y="1001"/>
                  </a:cubicBezTo>
                  <a:cubicBezTo>
                    <a:pt x="801" y="996"/>
                    <a:pt x="799" y="986"/>
                    <a:pt x="799" y="986"/>
                  </a:cubicBezTo>
                  <a:cubicBezTo>
                    <a:pt x="796" y="984"/>
                    <a:pt x="796" y="984"/>
                    <a:pt x="796" y="984"/>
                  </a:cubicBezTo>
                  <a:cubicBezTo>
                    <a:pt x="799" y="981"/>
                    <a:pt x="799" y="981"/>
                    <a:pt x="799" y="981"/>
                  </a:cubicBezTo>
                  <a:cubicBezTo>
                    <a:pt x="797" y="980"/>
                    <a:pt x="797" y="980"/>
                    <a:pt x="797" y="980"/>
                  </a:cubicBezTo>
                  <a:cubicBezTo>
                    <a:pt x="796" y="969"/>
                    <a:pt x="796" y="969"/>
                    <a:pt x="796" y="969"/>
                  </a:cubicBezTo>
                  <a:cubicBezTo>
                    <a:pt x="798" y="965"/>
                    <a:pt x="798" y="965"/>
                    <a:pt x="798" y="965"/>
                  </a:cubicBezTo>
                  <a:cubicBezTo>
                    <a:pt x="798" y="965"/>
                    <a:pt x="794" y="961"/>
                    <a:pt x="795" y="959"/>
                  </a:cubicBezTo>
                  <a:cubicBezTo>
                    <a:pt x="795" y="956"/>
                    <a:pt x="802" y="961"/>
                    <a:pt x="805" y="961"/>
                  </a:cubicBezTo>
                  <a:cubicBezTo>
                    <a:pt x="808" y="961"/>
                    <a:pt x="807" y="959"/>
                    <a:pt x="807" y="959"/>
                  </a:cubicBezTo>
                  <a:cubicBezTo>
                    <a:pt x="807" y="959"/>
                    <a:pt x="802" y="955"/>
                    <a:pt x="803" y="953"/>
                  </a:cubicBezTo>
                  <a:cubicBezTo>
                    <a:pt x="805" y="951"/>
                    <a:pt x="812" y="947"/>
                    <a:pt x="812" y="947"/>
                  </a:cubicBezTo>
                  <a:cubicBezTo>
                    <a:pt x="816" y="948"/>
                    <a:pt x="816" y="948"/>
                    <a:pt x="816" y="948"/>
                  </a:cubicBezTo>
                  <a:cubicBezTo>
                    <a:pt x="819" y="948"/>
                    <a:pt x="819" y="948"/>
                    <a:pt x="819" y="948"/>
                  </a:cubicBezTo>
                  <a:cubicBezTo>
                    <a:pt x="811" y="942"/>
                    <a:pt x="811" y="942"/>
                    <a:pt x="811" y="942"/>
                  </a:cubicBezTo>
                  <a:cubicBezTo>
                    <a:pt x="813" y="938"/>
                    <a:pt x="813" y="938"/>
                    <a:pt x="813" y="938"/>
                  </a:cubicBezTo>
                  <a:cubicBezTo>
                    <a:pt x="822" y="943"/>
                    <a:pt x="822" y="943"/>
                    <a:pt x="822" y="943"/>
                  </a:cubicBezTo>
                  <a:cubicBezTo>
                    <a:pt x="826" y="942"/>
                    <a:pt x="826" y="942"/>
                    <a:pt x="826" y="942"/>
                  </a:cubicBezTo>
                  <a:cubicBezTo>
                    <a:pt x="821" y="939"/>
                    <a:pt x="821" y="939"/>
                    <a:pt x="821" y="939"/>
                  </a:cubicBezTo>
                  <a:cubicBezTo>
                    <a:pt x="823" y="934"/>
                    <a:pt x="823" y="934"/>
                    <a:pt x="823" y="934"/>
                  </a:cubicBezTo>
                  <a:cubicBezTo>
                    <a:pt x="816" y="931"/>
                    <a:pt x="816" y="931"/>
                    <a:pt x="816" y="931"/>
                  </a:cubicBezTo>
                  <a:cubicBezTo>
                    <a:pt x="817" y="928"/>
                    <a:pt x="817" y="928"/>
                    <a:pt x="817" y="928"/>
                  </a:cubicBezTo>
                  <a:cubicBezTo>
                    <a:pt x="822" y="929"/>
                    <a:pt x="822" y="929"/>
                    <a:pt x="822" y="929"/>
                  </a:cubicBezTo>
                  <a:cubicBezTo>
                    <a:pt x="824" y="929"/>
                    <a:pt x="824" y="929"/>
                    <a:pt x="824" y="929"/>
                  </a:cubicBezTo>
                  <a:cubicBezTo>
                    <a:pt x="820" y="926"/>
                    <a:pt x="820" y="926"/>
                    <a:pt x="820" y="926"/>
                  </a:cubicBezTo>
                  <a:cubicBezTo>
                    <a:pt x="823" y="924"/>
                    <a:pt x="823" y="924"/>
                    <a:pt x="823" y="924"/>
                  </a:cubicBezTo>
                  <a:cubicBezTo>
                    <a:pt x="828" y="926"/>
                    <a:pt x="828" y="926"/>
                    <a:pt x="828" y="926"/>
                  </a:cubicBezTo>
                  <a:cubicBezTo>
                    <a:pt x="828" y="926"/>
                    <a:pt x="828" y="922"/>
                    <a:pt x="827" y="920"/>
                  </a:cubicBezTo>
                  <a:cubicBezTo>
                    <a:pt x="825" y="918"/>
                    <a:pt x="820" y="918"/>
                    <a:pt x="821" y="915"/>
                  </a:cubicBezTo>
                  <a:cubicBezTo>
                    <a:pt x="822" y="912"/>
                    <a:pt x="829" y="912"/>
                    <a:pt x="829" y="912"/>
                  </a:cubicBezTo>
                  <a:cubicBezTo>
                    <a:pt x="824" y="909"/>
                    <a:pt x="824" y="909"/>
                    <a:pt x="824" y="909"/>
                  </a:cubicBezTo>
                  <a:cubicBezTo>
                    <a:pt x="824" y="909"/>
                    <a:pt x="808" y="912"/>
                    <a:pt x="801" y="912"/>
                  </a:cubicBezTo>
                  <a:cubicBezTo>
                    <a:pt x="795" y="911"/>
                    <a:pt x="794" y="907"/>
                    <a:pt x="797" y="902"/>
                  </a:cubicBezTo>
                  <a:cubicBezTo>
                    <a:pt x="800" y="899"/>
                    <a:pt x="806" y="903"/>
                    <a:pt x="809" y="900"/>
                  </a:cubicBezTo>
                  <a:cubicBezTo>
                    <a:pt x="812" y="897"/>
                    <a:pt x="800" y="892"/>
                    <a:pt x="795" y="891"/>
                  </a:cubicBezTo>
                  <a:cubicBezTo>
                    <a:pt x="789" y="889"/>
                    <a:pt x="786" y="882"/>
                    <a:pt x="783" y="880"/>
                  </a:cubicBezTo>
                  <a:cubicBezTo>
                    <a:pt x="779" y="879"/>
                    <a:pt x="778" y="881"/>
                    <a:pt x="773" y="881"/>
                  </a:cubicBezTo>
                  <a:cubicBezTo>
                    <a:pt x="769" y="881"/>
                    <a:pt x="768" y="874"/>
                    <a:pt x="762" y="872"/>
                  </a:cubicBezTo>
                  <a:cubicBezTo>
                    <a:pt x="755" y="870"/>
                    <a:pt x="757" y="878"/>
                    <a:pt x="753" y="879"/>
                  </a:cubicBezTo>
                  <a:cubicBezTo>
                    <a:pt x="748" y="881"/>
                    <a:pt x="744" y="880"/>
                    <a:pt x="744" y="880"/>
                  </a:cubicBezTo>
                  <a:cubicBezTo>
                    <a:pt x="747" y="885"/>
                    <a:pt x="747" y="885"/>
                    <a:pt x="747" y="885"/>
                  </a:cubicBezTo>
                  <a:cubicBezTo>
                    <a:pt x="747" y="885"/>
                    <a:pt x="739" y="885"/>
                    <a:pt x="735" y="884"/>
                  </a:cubicBezTo>
                  <a:cubicBezTo>
                    <a:pt x="732" y="883"/>
                    <a:pt x="732" y="879"/>
                    <a:pt x="733" y="877"/>
                  </a:cubicBezTo>
                  <a:cubicBezTo>
                    <a:pt x="734" y="875"/>
                    <a:pt x="731" y="874"/>
                    <a:pt x="730" y="872"/>
                  </a:cubicBezTo>
                  <a:cubicBezTo>
                    <a:pt x="728" y="871"/>
                    <a:pt x="728" y="868"/>
                    <a:pt x="728" y="868"/>
                  </a:cubicBezTo>
                  <a:cubicBezTo>
                    <a:pt x="708" y="872"/>
                    <a:pt x="708" y="872"/>
                    <a:pt x="708" y="872"/>
                  </a:cubicBezTo>
                  <a:cubicBezTo>
                    <a:pt x="704" y="846"/>
                    <a:pt x="704" y="846"/>
                    <a:pt x="704" y="846"/>
                  </a:cubicBezTo>
                  <a:cubicBezTo>
                    <a:pt x="704" y="846"/>
                    <a:pt x="708" y="839"/>
                    <a:pt x="706" y="834"/>
                  </a:cubicBezTo>
                  <a:cubicBezTo>
                    <a:pt x="704" y="827"/>
                    <a:pt x="697" y="829"/>
                    <a:pt x="697" y="829"/>
                  </a:cubicBezTo>
                  <a:cubicBezTo>
                    <a:pt x="689" y="805"/>
                    <a:pt x="689" y="805"/>
                    <a:pt x="689" y="805"/>
                  </a:cubicBezTo>
                  <a:cubicBezTo>
                    <a:pt x="695" y="795"/>
                    <a:pt x="695" y="795"/>
                    <a:pt x="695" y="795"/>
                  </a:cubicBezTo>
                  <a:cubicBezTo>
                    <a:pt x="696" y="792"/>
                    <a:pt x="690" y="791"/>
                    <a:pt x="690" y="786"/>
                  </a:cubicBezTo>
                  <a:cubicBezTo>
                    <a:pt x="689" y="781"/>
                    <a:pt x="692" y="776"/>
                    <a:pt x="699" y="776"/>
                  </a:cubicBezTo>
                  <a:cubicBezTo>
                    <a:pt x="704" y="776"/>
                    <a:pt x="712" y="783"/>
                    <a:pt x="714" y="786"/>
                  </a:cubicBezTo>
                  <a:cubicBezTo>
                    <a:pt x="717" y="791"/>
                    <a:pt x="722" y="790"/>
                    <a:pt x="726" y="790"/>
                  </a:cubicBezTo>
                  <a:cubicBezTo>
                    <a:pt x="730" y="790"/>
                    <a:pt x="734" y="780"/>
                    <a:pt x="734" y="774"/>
                  </a:cubicBezTo>
                  <a:cubicBezTo>
                    <a:pt x="735" y="768"/>
                    <a:pt x="730" y="773"/>
                    <a:pt x="730" y="773"/>
                  </a:cubicBezTo>
                  <a:cubicBezTo>
                    <a:pt x="730" y="773"/>
                    <a:pt x="728" y="770"/>
                    <a:pt x="725" y="768"/>
                  </a:cubicBezTo>
                  <a:cubicBezTo>
                    <a:pt x="722" y="766"/>
                    <a:pt x="716" y="758"/>
                    <a:pt x="716" y="758"/>
                  </a:cubicBezTo>
                  <a:cubicBezTo>
                    <a:pt x="713" y="758"/>
                    <a:pt x="713" y="758"/>
                    <a:pt x="713" y="758"/>
                  </a:cubicBezTo>
                  <a:cubicBezTo>
                    <a:pt x="714" y="755"/>
                    <a:pt x="714" y="755"/>
                    <a:pt x="714" y="755"/>
                  </a:cubicBezTo>
                  <a:cubicBezTo>
                    <a:pt x="714" y="755"/>
                    <a:pt x="717" y="754"/>
                    <a:pt x="721" y="753"/>
                  </a:cubicBezTo>
                  <a:cubicBezTo>
                    <a:pt x="725" y="752"/>
                    <a:pt x="724" y="742"/>
                    <a:pt x="724" y="742"/>
                  </a:cubicBezTo>
                  <a:cubicBezTo>
                    <a:pt x="724" y="742"/>
                    <a:pt x="728" y="738"/>
                    <a:pt x="729" y="734"/>
                  </a:cubicBezTo>
                  <a:cubicBezTo>
                    <a:pt x="730" y="731"/>
                    <a:pt x="724" y="732"/>
                    <a:pt x="724" y="732"/>
                  </a:cubicBezTo>
                  <a:cubicBezTo>
                    <a:pt x="722" y="725"/>
                    <a:pt x="722" y="725"/>
                    <a:pt x="722" y="725"/>
                  </a:cubicBezTo>
                  <a:cubicBezTo>
                    <a:pt x="729" y="721"/>
                    <a:pt x="729" y="721"/>
                    <a:pt x="729" y="721"/>
                  </a:cubicBezTo>
                  <a:cubicBezTo>
                    <a:pt x="733" y="714"/>
                    <a:pt x="733" y="714"/>
                    <a:pt x="733" y="714"/>
                  </a:cubicBezTo>
                  <a:cubicBezTo>
                    <a:pt x="733" y="714"/>
                    <a:pt x="742" y="709"/>
                    <a:pt x="742" y="707"/>
                  </a:cubicBezTo>
                  <a:cubicBezTo>
                    <a:pt x="742" y="704"/>
                    <a:pt x="738" y="705"/>
                    <a:pt x="737" y="702"/>
                  </a:cubicBezTo>
                  <a:cubicBezTo>
                    <a:pt x="736" y="701"/>
                    <a:pt x="743" y="699"/>
                    <a:pt x="743" y="697"/>
                  </a:cubicBezTo>
                  <a:cubicBezTo>
                    <a:pt x="743" y="696"/>
                    <a:pt x="740" y="691"/>
                    <a:pt x="741" y="690"/>
                  </a:cubicBezTo>
                  <a:cubicBezTo>
                    <a:pt x="742" y="688"/>
                    <a:pt x="746" y="686"/>
                    <a:pt x="746" y="686"/>
                  </a:cubicBezTo>
                  <a:cubicBezTo>
                    <a:pt x="741" y="682"/>
                    <a:pt x="741" y="682"/>
                    <a:pt x="741" y="682"/>
                  </a:cubicBezTo>
                  <a:cubicBezTo>
                    <a:pt x="749" y="682"/>
                    <a:pt x="749" y="682"/>
                    <a:pt x="749" y="682"/>
                  </a:cubicBezTo>
                  <a:cubicBezTo>
                    <a:pt x="749" y="682"/>
                    <a:pt x="756" y="678"/>
                    <a:pt x="758" y="678"/>
                  </a:cubicBezTo>
                  <a:cubicBezTo>
                    <a:pt x="760" y="679"/>
                    <a:pt x="756" y="686"/>
                    <a:pt x="759" y="686"/>
                  </a:cubicBezTo>
                  <a:cubicBezTo>
                    <a:pt x="763" y="688"/>
                    <a:pt x="764" y="679"/>
                    <a:pt x="764" y="679"/>
                  </a:cubicBezTo>
                  <a:cubicBezTo>
                    <a:pt x="764" y="679"/>
                    <a:pt x="767" y="680"/>
                    <a:pt x="769" y="678"/>
                  </a:cubicBezTo>
                  <a:cubicBezTo>
                    <a:pt x="772" y="677"/>
                    <a:pt x="766" y="673"/>
                    <a:pt x="767" y="670"/>
                  </a:cubicBezTo>
                  <a:cubicBezTo>
                    <a:pt x="769" y="667"/>
                    <a:pt x="775" y="667"/>
                    <a:pt x="775" y="667"/>
                  </a:cubicBezTo>
                  <a:cubicBezTo>
                    <a:pt x="773" y="662"/>
                    <a:pt x="773" y="662"/>
                    <a:pt x="773" y="662"/>
                  </a:cubicBezTo>
                  <a:cubicBezTo>
                    <a:pt x="776" y="661"/>
                    <a:pt x="776" y="661"/>
                    <a:pt x="776" y="661"/>
                  </a:cubicBezTo>
                  <a:cubicBezTo>
                    <a:pt x="776" y="661"/>
                    <a:pt x="787" y="668"/>
                    <a:pt x="791" y="667"/>
                  </a:cubicBezTo>
                  <a:cubicBezTo>
                    <a:pt x="795" y="667"/>
                    <a:pt x="792" y="663"/>
                    <a:pt x="792" y="663"/>
                  </a:cubicBezTo>
                  <a:cubicBezTo>
                    <a:pt x="798" y="663"/>
                    <a:pt x="798" y="663"/>
                    <a:pt x="798" y="663"/>
                  </a:cubicBezTo>
                  <a:cubicBezTo>
                    <a:pt x="798" y="663"/>
                    <a:pt x="806" y="655"/>
                    <a:pt x="812" y="654"/>
                  </a:cubicBezTo>
                  <a:cubicBezTo>
                    <a:pt x="818" y="653"/>
                    <a:pt x="816" y="659"/>
                    <a:pt x="820" y="660"/>
                  </a:cubicBezTo>
                  <a:cubicBezTo>
                    <a:pt x="822" y="661"/>
                    <a:pt x="823" y="660"/>
                    <a:pt x="825" y="657"/>
                  </a:cubicBezTo>
                  <a:cubicBezTo>
                    <a:pt x="827" y="655"/>
                    <a:pt x="830" y="655"/>
                    <a:pt x="834" y="658"/>
                  </a:cubicBezTo>
                  <a:cubicBezTo>
                    <a:pt x="838" y="661"/>
                    <a:pt x="842" y="661"/>
                    <a:pt x="845" y="661"/>
                  </a:cubicBezTo>
                  <a:cubicBezTo>
                    <a:pt x="849" y="661"/>
                    <a:pt x="850" y="661"/>
                    <a:pt x="850" y="664"/>
                  </a:cubicBezTo>
                  <a:cubicBezTo>
                    <a:pt x="850" y="666"/>
                    <a:pt x="852" y="670"/>
                    <a:pt x="855" y="672"/>
                  </a:cubicBezTo>
                  <a:cubicBezTo>
                    <a:pt x="858" y="674"/>
                    <a:pt x="859" y="669"/>
                    <a:pt x="860" y="666"/>
                  </a:cubicBezTo>
                  <a:cubicBezTo>
                    <a:pt x="861" y="664"/>
                    <a:pt x="855" y="664"/>
                    <a:pt x="854" y="661"/>
                  </a:cubicBezTo>
                  <a:cubicBezTo>
                    <a:pt x="853" y="657"/>
                    <a:pt x="849" y="658"/>
                    <a:pt x="846" y="658"/>
                  </a:cubicBezTo>
                  <a:cubicBezTo>
                    <a:pt x="845" y="657"/>
                    <a:pt x="845" y="655"/>
                    <a:pt x="846" y="652"/>
                  </a:cubicBezTo>
                  <a:cubicBezTo>
                    <a:pt x="848" y="649"/>
                    <a:pt x="856" y="652"/>
                    <a:pt x="856" y="652"/>
                  </a:cubicBezTo>
                  <a:cubicBezTo>
                    <a:pt x="856" y="652"/>
                    <a:pt x="858" y="651"/>
                    <a:pt x="861" y="651"/>
                  </a:cubicBezTo>
                  <a:cubicBezTo>
                    <a:pt x="863" y="652"/>
                    <a:pt x="863" y="653"/>
                    <a:pt x="863" y="653"/>
                  </a:cubicBezTo>
                  <a:cubicBezTo>
                    <a:pt x="884" y="652"/>
                    <a:pt x="884" y="652"/>
                    <a:pt x="884" y="652"/>
                  </a:cubicBezTo>
                  <a:cubicBezTo>
                    <a:pt x="884" y="652"/>
                    <a:pt x="887" y="643"/>
                    <a:pt x="888" y="640"/>
                  </a:cubicBezTo>
                  <a:cubicBezTo>
                    <a:pt x="889" y="635"/>
                    <a:pt x="886" y="631"/>
                    <a:pt x="886" y="631"/>
                  </a:cubicBezTo>
                  <a:cubicBezTo>
                    <a:pt x="889" y="630"/>
                    <a:pt x="889" y="630"/>
                    <a:pt x="889" y="630"/>
                  </a:cubicBezTo>
                  <a:cubicBezTo>
                    <a:pt x="888" y="620"/>
                    <a:pt x="888" y="620"/>
                    <a:pt x="888" y="620"/>
                  </a:cubicBezTo>
                  <a:cubicBezTo>
                    <a:pt x="888" y="620"/>
                    <a:pt x="893" y="623"/>
                    <a:pt x="896" y="623"/>
                  </a:cubicBezTo>
                  <a:cubicBezTo>
                    <a:pt x="898" y="622"/>
                    <a:pt x="895" y="617"/>
                    <a:pt x="895" y="617"/>
                  </a:cubicBezTo>
                  <a:cubicBezTo>
                    <a:pt x="903" y="611"/>
                    <a:pt x="903" y="611"/>
                    <a:pt x="903" y="611"/>
                  </a:cubicBezTo>
                  <a:cubicBezTo>
                    <a:pt x="903" y="611"/>
                    <a:pt x="912" y="614"/>
                    <a:pt x="916" y="612"/>
                  </a:cubicBezTo>
                  <a:cubicBezTo>
                    <a:pt x="918" y="611"/>
                    <a:pt x="915" y="608"/>
                    <a:pt x="916" y="606"/>
                  </a:cubicBezTo>
                  <a:cubicBezTo>
                    <a:pt x="916" y="606"/>
                    <a:pt x="921" y="606"/>
                    <a:pt x="921" y="606"/>
                  </a:cubicBezTo>
                  <a:cubicBezTo>
                    <a:pt x="915" y="600"/>
                    <a:pt x="915" y="600"/>
                    <a:pt x="915" y="600"/>
                  </a:cubicBezTo>
                  <a:cubicBezTo>
                    <a:pt x="915" y="600"/>
                    <a:pt x="926" y="595"/>
                    <a:pt x="928" y="594"/>
                  </a:cubicBezTo>
                  <a:cubicBezTo>
                    <a:pt x="930" y="592"/>
                    <a:pt x="927" y="588"/>
                    <a:pt x="927" y="588"/>
                  </a:cubicBezTo>
                  <a:cubicBezTo>
                    <a:pt x="927" y="588"/>
                    <a:pt x="931" y="587"/>
                    <a:pt x="934" y="586"/>
                  </a:cubicBezTo>
                  <a:cubicBezTo>
                    <a:pt x="938" y="586"/>
                    <a:pt x="938" y="590"/>
                    <a:pt x="944" y="593"/>
                  </a:cubicBezTo>
                  <a:cubicBezTo>
                    <a:pt x="949" y="596"/>
                    <a:pt x="957" y="591"/>
                    <a:pt x="963" y="588"/>
                  </a:cubicBezTo>
                  <a:cubicBezTo>
                    <a:pt x="963" y="534"/>
                    <a:pt x="963" y="534"/>
                    <a:pt x="963" y="534"/>
                  </a:cubicBezTo>
                  <a:cubicBezTo>
                    <a:pt x="957" y="535"/>
                    <a:pt x="957" y="535"/>
                    <a:pt x="957" y="535"/>
                  </a:cubicBezTo>
                  <a:cubicBezTo>
                    <a:pt x="957" y="535"/>
                    <a:pt x="959" y="532"/>
                    <a:pt x="957" y="529"/>
                  </a:cubicBezTo>
                  <a:cubicBezTo>
                    <a:pt x="955" y="527"/>
                    <a:pt x="945" y="534"/>
                    <a:pt x="945" y="534"/>
                  </a:cubicBezTo>
                  <a:cubicBezTo>
                    <a:pt x="943" y="530"/>
                    <a:pt x="943" y="530"/>
                    <a:pt x="943" y="530"/>
                  </a:cubicBezTo>
                  <a:cubicBezTo>
                    <a:pt x="948" y="515"/>
                    <a:pt x="948" y="515"/>
                    <a:pt x="948" y="515"/>
                  </a:cubicBezTo>
                  <a:cubicBezTo>
                    <a:pt x="952" y="514"/>
                    <a:pt x="952" y="514"/>
                    <a:pt x="952" y="514"/>
                  </a:cubicBezTo>
                  <a:cubicBezTo>
                    <a:pt x="953" y="499"/>
                    <a:pt x="953" y="499"/>
                    <a:pt x="953" y="499"/>
                  </a:cubicBezTo>
                  <a:cubicBezTo>
                    <a:pt x="947" y="497"/>
                    <a:pt x="947" y="497"/>
                    <a:pt x="947" y="497"/>
                  </a:cubicBezTo>
                  <a:cubicBezTo>
                    <a:pt x="943" y="498"/>
                    <a:pt x="943" y="498"/>
                    <a:pt x="943" y="498"/>
                  </a:cubicBezTo>
                  <a:cubicBezTo>
                    <a:pt x="934" y="495"/>
                    <a:pt x="934" y="495"/>
                    <a:pt x="934" y="495"/>
                  </a:cubicBezTo>
                  <a:cubicBezTo>
                    <a:pt x="934" y="495"/>
                    <a:pt x="936" y="483"/>
                    <a:pt x="936" y="482"/>
                  </a:cubicBezTo>
                  <a:cubicBezTo>
                    <a:pt x="936" y="481"/>
                    <a:pt x="932" y="480"/>
                    <a:pt x="932" y="480"/>
                  </a:cubicBezTo>
                  <a:cubicBezTo>
                    <a:pt x="939" y="475"/>
                    <a:pt x="939" y="475"/>
                    <a:pt x="939" y="475"/>
                  </a:cubicBezTo>
                  <a:cubicBezTo>
                    <a:pt x="943" y="471"/>
                    <a:pt x="943" y="471"/>
                    <a:pt x="943" y="471"/>
                  </a:cubicBezTo>
                  <a:cubicBezTo>
                    <a:pt x="949" y="471"/>
                    <a:pt x="949" y="471"/>
                    <a:pt x="949" y="471"/>
                  </a:cubicBezTo>
                  <a:cubicBezTo>
                    <a:pt x="949" y="471"/>
                    <a:pt x="953" y="465"/>
                    <a:pt x="955" y="463"/>
                  </a:cubicBezTo>
                  <a:cubicBezTo>
                    <a:pt x="958" y="462"/>
                    <a:pt x="957" y="460"/>
                    <a:pt x="953" y="457"/>
                  </a:cubicBezTo>
                  <a:cubicBezTo>
                    <a:pt x="951" y="455"/>
                    <a:pt x="949" y="459"/>
                    <a:pt x="946" y="460"/>
                  </a:cubicBezTo>
                  <a:cubicBezTo>
                    <a:pt x="944" y="461"/>
                    <a:pt x="940" y="461"/>
                    <a:pt x="940" y="461"/>
                  </a:cubicBezTo>
                  <a:cubicBezTo>
                    <a:pt x="941" y="463"/>
                    <a:pt x="941" y="463"/>
                    <a:pt x="941" y="463"/>
                  </a:cubicBezTo>
                  <a:cubicBezTo>
                    <a:pt x="930" y="467"/>
                    <a:pt x="930" y="467"/>
                    <a:pt x="930" y="467"/>
                  </a:cubicBezTo>
                  <a:cubicBezTo>
                    <a:pt x="927" y="458"/>
                    <a:pt x="927" y="458"/>
                    <a:pt x="927" y="458"/>
                  </a:cubicBezTo>
                  <a:cubicBezTo>
                    <a:pt x="927" y="458"/>
                    <a:pt x="934" y="455"/>
                    <a:pt x="931" y="453"/>
                  </a:cubicBezTo>
                  <a:cubicBezTo>
                    <a:pt x="927" y="450"/>
                    <a:pt x="923" y="458"/>
                    <a:pt x="923" y="458"/>
                  </a:cubicBezTo>
                  <a:cubicBezTo>
                    <a:pt x="919" y="457"/>
                    <a:pt x="919" y="457"/>
                    <a:pt x="919" y="457"/>
                  </a:cubicBezTo>
                  <a:cubicBezTo>
                    <a:pt x="913" y="460"/>
                    <a:pt x="913" y="460"/>
                    <a:pt x="913" y="460"/>
                  </a:cubicBezTo>
                  <a:cubicBezTo>
                    <a:pt x="915" y="456"/>
                    <a:pt x="915" y="456"/>
                    <a:pt x="915" y="456"/>
                  </a:cubicBezTo>
                  <a:cubicBezTo>
                    <a:pt x="914" y="448"/>
                    <a:pt x="914" y="448"/>
                    <a:pt x="914" y="448"/>
                  </a:cubicBezTo>
                  <a:cubicBezTo>
                    <a:pt x="906" y="449"/>
                    <a:pt x="906" y="449"/>
                    <a:pt x="906" y="449"/>
                  </a:cubicBezTo>
                  <a:cubicBezTo>
                    <a:pt x="912" y="443"/>
                    <a:pt x="912" y="443"/>
                    <a:pt x="912" y="443"/>
                  </a:cubicBezTo>
                  <a:cubicBezTo>
                    <a:pt x="909" y="442"/>
                    <a:pt x="909" y="442"/>
                    <a:pt x="909" y="442"/>
                  </a:cubicBezTo>
                  <a:cubicBezTo>
                    <a:pt x="910" y="436"/>
                    <a:pt x="910" y="436"/>
                    <a:pt x="910" y="436"/>
                  </a:cubicBezTo>
                  <a:cubicBezTo>
                    <a:pt x="918" y="436"/>
                    <a:pt x="918" y="436"/>
                    <a:pt x="918" y="436"/>
                  </a:cubicBezTo>
                  <a:cubicBezTo>
                    <a:pt x="920" y="432"/>
                    <a:pt x="920" y="432"/>
                    <a:pt x="920" y="432"/>
                  </a:cubicBezTo>
                  <a:cubicBezTo>
                    <a:pt x="926" y="434"/>
                    <a:pt x="926" y="434"/>
                    <a:pt x="926" y="434"/>
                  </a:cubicBezTo>
                  <a:cubicBezTo>
                    <a:pt x="927" y="429"/>
                    <a:pt x="927" y="429"/>
                    <a:pt x="927" y="429"/>
                  </a:cubicBezTo>
                  <a:cubicBezTo>
                    <a:pt x="932" y="421"/>
                    <a:pt x="932" y="421"/>
                    <a:pt x="932" y="421"/>
                  </a:cubicBezTo>
                  <a:cubicBezTo>
                    <a:pt x="932" y="421"/>
                    <a:pt x="934" y="427"/>
                    <a:pt x="939" y="425"/>
                  </a:cubicBezTo>
                  <a:cubicBezTo>
                    <a:pt x="942" y="424"/>
                    <a:pt x="935" y="416"/>
                    <a:pt x="935" y="416"/>
                  </a:cubicBezTo>
                  <a:cubicBezTo>
                    <a:pt x="945" y="407"/>
                    <a:pt x="945" y="407"/>
                    <a:pt x="945" y="407"/>
                  </a:cubicBezTo>
                  <a:cubicBezTo>
                    <a:pt x="943" y="402"/>
                    <a:pt x="943" y="402"/>
                    <a:pt x="943" y="402"/>
                  </a:cubicBezTo>
                  <a:cubicBezTo>
                    <a:pt x="948" y="400"/>
                    <a:pt x="948" y="400"/>
                    <a:pt x="948" y="400"/>
                  </a:cubicBezTo>
                  <a:cubicBezTo>
                    <a:pt x="952" y="392"/>
                    <a:pt x="952" y="392"/>
                    <a:pt x="952" y="392"/>
                  </a:cubicBezTo>
                  <a:cubicBezTo>
                    <a:pt x="952" y="392"/>
                    <a:pt x="956" y="392"/>
                    <a:pt x="957" y="390"/>
                  </a:cubicBezTo>
                  <a:cubicBezTo>
                    <a:pt x="958" y="388"/>
                    <a:pt x="955" y="386"/>
                    <a:pt x="955" y="386"/>
                  </a:cubicBezTo>
                  <a:cubicBezTo>
                    <a:pt x="963" y="373"/>
                    <a:pt x="963" y="373"/>
                    <a:pt x="963" y="373"/>
                  </a:cubicBezTo>
                  <a:lnTo>
                    <a:pt x="963" y="0"/>
                  </a:lnTo>
                  <a:close/>
                  <a:moveTo>
                    <a:pt x="186" y="522"/>
                  </a:moveTo>
                  <a:cubicBezTo>
                    <a:pt x="185" y="528"/>
                    <a:pt x="181" y="527"/>
                    <a:pt x="181" y="527"/>
                  </a:cubicBezTo>
                  <a:cubicBezTo>
                    <a:pt x="181" y="527"/>
                    <a:pt x="188" y="539"/>
                    <a:pt x="184" y="541"/>
                  </a:cubicBezTo>
                  <a:cubicBezTo>
                    <a:pt x="180" y="543"/>
                    <a:pt x="174" y="541"/>
                    <a:pt x="174" y="541"/>
                  </a:cubicBezTo>
                  <a:cubicBezTo>
                    <a:pt x="167" y="542"/>
                    <a:pt x="167" y="542"/>
                    <a:pt x="167" y="542"/>
                  </a:cubicBezTo>
                  <a:cubicBezTo>
                    <a:pt x="163" y="548"/>
                    <a:pt x="163" y="548"/>
                    <a:pt x="163" y="548"/>
                  </a:cubicBezTo>
                  <a:cubicBezTo>
                    <a:pt x="163" y="548"/>
                    <a:pt x="170" y="557"/>
                    <a:pt x="164" y="557"/>
                  </a:cubicBezTo>
                  <a:cubicBezTo>
                    <a:pt x="159" y="558"/>
                    <a:pt x="152" y="557"/>
                    <a:pt x="152" y="557"/>
                  </a:cubicBezTo>
                  <a:cubicBezTo>
                    <a:pt x="152" y="549"/>
                    <a:pt x="152" y="549"/>
                    <a:pt x="152" y="549"/>
                  </a:cubicBezTo>
                  <a:cubicBezTo>
                    <a:pt x="147" y="547"/>
                    <a:pt x="147" y="547"/>
                    <a:pt x="147" y="547"/>
                  </a:cubicBezTo>
                  <a:cubicBezTo>
                    <a:pt x="147" y="547"/>
                    <a:pt x="149" y="543"/>
                    <a:pt x="145" y="539"/>
                  </a:cubicBezTo>
                  <a:cubicBezTo>
                    <a:pt x="141" y="536"/>
                    <a:pt x="135" y="532"/>
                    <a:pt x="135" y="532"/>
                  </a:cubicBezTo>
                  <a:cubicBezTo>
                    <a:pt x="135" y="532"/>
                    <a:pt x="135" y="528"/>
                    <a:pt x="133" y="524"/>
                  </a:cubicBezTo>
                  <a:cubicBezTo>
                    <a:pt x="130" y="520"/>
                    <a:pt x="113" y="516"/>
                    <a:pt x="113" y="513"/>
                  </a:cubicBezTo>
                  <a:cubicBezTo>
                    <a:pt x="114" y="509"/>
                    <a:pt x="121" y="506"/>
                    <a:pt x="121" y="506"/>
                  </a:cubicBezTo>
                  <a:cubicBezTo>
                    <a:pt x="119" y="500"/>
                    <a:pt x="119" y="500"/>
                    <a:pt x="119" y="500"/>
                  </a:cubicBezTo>
                  <a:cubicBezTo>
                    <a:pt x="119" y="500"/>
                    <a:pt x="126" y="497"/>
                    <a:pt x="126" y="494"/>
                  </a:cubicBezTo>
                  <a:cubicBezTo>
                    <a:pt x="126" y="490"/>
                    <a:pt x="127" y="485"/>
                    <a:pt x="127" y="485"/>
                  </a:cubicBezTo>
                  <a:cubicBezTo>
                    <a:pt x="130" y="486"/>
                    <a:pt x="134" y="486"/>
                    <a:pt x="134" y="486"/>
                  </a:cubicBezTo>
                  <a:cubicBezTo>
                    <a:pt x="137" y="489"/>
                    <a:pt x="137" y="489"/>
                    <a:pt x="137" y="489"/>
                  </a:cubicBezTo>
                  <a:cubicBezTo>
                    <a:pt x="137" y="487"/>
                    <a:pt x="137" y="487"/>
                    <a:pt x="137" y="487"/>
                  </a:cubicBezTo>
                  <a:cubicBezTo>
                    <a:pt x="143" y="487"/>
                    <a:pt x="143" y="487"/>
                    <a:pt x="143" y="487"/>
                  </a:cubicBezTo>
                  <a:cubicBezTo>
                    <a:pt x="147" y="494"/>
                    <a:pt x="147" y="494"/>
                    <a:pt x="147" y="494"/>
                  </a:cubicBezTo>
                  <a:cubicBezTo>
                    <a:pt x="149" y="492"/>
                    <a:pt x="149" y="492"/>
                    <a:pt x="149" y="492"/>
                  </a:cubicBezTo>
                  <a:cubicBezTo>
                    <a:pt x="153" y="496"/>
                    <a:pt x="153" y="496"/>
                    <a:pt x="153" y="496"/>
                  </a:cubicBezTo>
                  <a:cubicBezTo>
                    <a:pt x="146" y="496"/>
                    <a:pt x="146" y="496"/>
                    <a:pt x="146" y="496"/>
                  </a:cubicBezTo>
                  <a:cubicBezTo>
                    <a:pt x="146" y="496"/>
                    <a:pt x="145" y="498"/>
                    <a:pt x="147" y="499"/>
                  </a:cubicBezTo>
                  <a:cubicBezTo>
                    <a:pt x="149" y="500"/>
                    <a:pt x="150" y="498"/>
                    <a:pt x="150" y="498"/>
                  </a:cubicBezTo>
                  <a:cubicBezTo>
                    <a:pt x="150" y="498"/>
                    <a:pt x="164" y="496"/>
                    <a:pt x="169" y="500"/>
                  </a:cubicBezTo>
                  <a:cubicBezTo>
                    <a:pt x="173" y="504"/>
                    <a:pt x="174" y="507"/>
                    <a:pt x="174" y="507"/>
                  </a:cubicBezTo>
                  <a:cubicBezTo>
                    <a:pt x="180" y="510"/>
                    <a:pt x="180" y="510"/>
                    <a:pt x="180" y="510"/>
                  </a:cubicBezTo>
                  <a:cubicBezTo>
                    <a:pt x="182" y="517"/>
                    <a:pt x="182" y="517"/>
                    <a:pt x="182" y="517"/>
                  </a:cubicBezTo>
                  <a:cubicBezTo>
                    <a:pt x="182" y="517"/>
                    <a:pt x="187" y="518"/>
                    <a:pt x="186" y="522"/>
                  </a:cubicBezTo>
                  <a:close/>
                  <a:moveTo>
                    <a:pt x="246" y="478"/>
                  </a:moveTo>
                  <a:cubicBezTo>
                    <a:pt x="245" y="481"/>
                    <a:pt x="245" y="486"/>
                    <a:pt x="245" y="486"/>
                  </a:cubicBezTo>
                  <a:cubicBezTo>
                    <a:pt x="236" y="487"/>
                    <a:pt x="236" y="487"/>
                    <a:pt x="236" y="487"/>
                  </a:cubicBezTo>
                  <a:cubicBezTo>
                    <a:pt x="236" y="487"/>
                    <a:pt x="240" y="481"/>
                    <a:pt x="234" y="475"/>
                  </a:cubicBezTo>
                  <a:cubicBezTo>
                    <a:pt x="228" y="469"/>
                    <a:pt x="220" y="468"/>
                    <a:pt x="220" y="468"/>
                  </a:cubicBezTo>
                  <a:cubicBezTo>
                    <a:pt x="209" y="466"/>
                    <a:pt x="209" y="466"/>
                    <a:pt x="209" y="466"/>
                  </a:cubicBezTo>
                  <a:cubicBezTo>
                    <a:pt x="195" y="455"/>
                    <a:pt x="195" y="455"/>
                    <a:pt x="195" y="455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198" y="449"/>
                    <a:pt x="198" y="449"/>
                    <a:pt x="198" y="449"/>
                  </a:cubicBezTo>
                  <a:cubicBezTo>
                    <a:pt x="196" y="448"/>
                    <a:pt x="196" y="448"/>
                    <a:pt x="196" y="448"/>
                  </a:cubicBezTo>
                  <a:cubicBezTo>
                    <a:pt x="190" y="442"/>
                    <a:pt x="190" y="442"/>
                    <a:pt x="190" y="442"/>
                  </a:cubicBezTo>
                  <a:cubicBezTo>
                    <a:pt x="185" y="436"/>
                    <a:pt x="185" y="436"/>
                    <a:pt x="185" y="436"/>
                  </a:cubicBezTo>
                  <a:cubicBezTo>
                    <a:pt x="186" y="436"/>
                    <a:pt x="186" y="436"/>
                    <a:pt x="186" y="436"/>
                  </a:cubicBezTo>
                  <a:cubicBezTo>
                    <a:pt x="192" y="440"/>
                    <a:pt x="192" y="440"/>
                    <a:pt x="192" y="440"/>
                  </a:cubicBezTo>
                  <a:cubicBezTo>
                    <a:pt x="194" y="444"/>
                    <a:pt x="194" y="444"/>
                    <a:pt x="194" y="444"/>
                  </a:cubicBezTo>
                  <a:cubicBezTo>
                    <a:pt x="204" y="449"/>
                    <a:pt x="204" y="449"/>
                    <a:pt x="204" y="449"/>
                  </a:cubicBezTo>
                  <a:cubicBezTo>
                    <a:pt x="204" y="447"/>
                    <a:pt x="204" y="447"/>
                    <a:pt x="204" y="447"/>
                  </a:cubicBezTo>
                  <a:cubicBezTo>
                    <a:pt x="200" y="442"/>
                    <a:pt x="200" y="442"/>
                    <a:pt x="200" y="442"/>
                  </a:cubicBezTo>
                  <a:cubicBezTo>
                    <a:pt x="203" y="442"/>
                    <a:pt x="203" y="442"/>
                    <a:pt x="203" y="442"/>
                  </a:cubicBezTo>
                  <a:cubicBezTo>
                    <a:pt x="193" y="434"/>
                    <a:pt x="193" y="434"/>
                    <a:pt x="193" y="434"/>
                  </a:cubicBezTo>
                  <a:cubicBezTo>
                    <a:pt x="202" y="438"/>
                    <a:pt x="202" y="438"/>
                    <a:pt x="202" y="438"/>
                  </a:cubicBezTo>
                  <a:cubicBezTo>
                    <a:pt x="193" y="428"/>
                    <a:pt x="193" y="428"/>
                    <a:pt x="193" y="428"/>
                  </a:cubicBezTo>
                  <a:cubicBezTo>
                    <a:pt x="193" y="428"/>
                    <a:pt x="204" y="436"/>
                    <a:pt x="205" y="438"/>
                  </a:cubicBezTo>
                  <a:cubicBezTo>
                    <a:pt x="206" y="440"/>
                    <a:pt x="211" y="445"/>
                    <a:pt x="212" y="445"/>
                  </a:cubicBezTo>
                  <a:cubicBezTo>
                    <a:pt x="213" y="445"/>
                    <a:pt x="213" y="443"/>
                    <a:pt x="213" y="443"/>
                  </a:cubicBezTo>
                  <a:cubicBezTo>
                    <a:pt x="213" y="443"/>
                    <a:pt x="208" y="440"/>
                    <a:pt x="209" y="439"/>
                  </a:cubicBezTo>
                  <a:cubicBezTo>
                    <a:pt x="209" y="437"/>
                    <a:pt x="218" y="443"/>
                    <a:pt x="218" y="436"/>
                  </a:cubicBezTo>
                  <a:cubicBezTo>
                    <a:pt x="219" y="430"/>
                    <a:pt x="211" y="424"/>
                    <a:pt x="211" y="424"/>
                  </a:cubicBezTo>
                  <a:cubicBezTo>
                    <a:pt x="207" y="424"/>
                    <a:pt x="207" y="424"/>
                    <a:pt x="207" y="424"/>
                  </a:cubicBezTo>
                  <a:cubicBezTo>
                    <a:pt x="201" y="422"/>
                    <a:pt x="201" y="422"/>
                    <a:pt x="201" y="422"/>
                  </a:cubicBezTo>
                  <a:cubicBezTo>
                    <a:pt x="199" y="422"/>
                    <a:pt x="199" y="422"/>
                    <a:pt x="199" y="42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6" y="432"/>
                    <a:pt x="186" y="416"/>
                    <a:pt x="187" y="415"/>
                  </a:cubicBezTo>
                  <a:cubicBezTo>
                    <a:pt x="189" y="413"/>
                    <a:pt x="193" y="416"/>
                    <a:pt x="193" y="416"/>
                  </a:cubicBezTo>
                  <a:cubicBezTo>
                    <a:pt x="193" y="416"/>
                    <a:pt x="197" y="415"/>
                    <a:pt x="199" y="416"/>
                  </a:cubicBezTo>
                  <a:cubicBezTo>
                    <a:pt x="201" y="416"/>
                    <a:pt x="208" y="420"/>
                    <a:pt x="208" y="420"/>
                  </a:cubicBezTo>
                  <a:cubicBezTo>
                    <a:pt x="208" y="420"/>
                    <a:pt x="217" y="418"/>
                    <a:pt x="221" y="424"/>
                  </a:cubicBezTo>
                  <a:cubicBezTo>
                    <a:pt x="225" y="431"/>
                    <a:pt x="219" y="439"/>
                    <a:pt x="223" y="441"/>
                  </a:cubicBezTo>
                  <a:cubicBezTo>
                    <a:pt x="225" y="443"/>
                    <a:pt x="230" y="450"/>
                    <a:pt x="230" y="450"/>
                  </a:cubicBezTo>
                  <a:cubicBezTo>
                    <a:pt x="235" y="450"/>
                    <a:pt x="235" y="450"/>
                    <a:pt x="235" y="450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5" y="455"/>
                    <a:pt x="248" y="458"/>
                    <a:pt x="249" y="465"/>
                  </a:cubicBezTo>
                  <a:cubicBezTo>
                    <a:pt x="250" y="471"/>
                    <a:pt x="248" y="475"/>
                    <a:pt x="246" y="47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82" name="Freeform 170"/>
            <p:cNvSpPr>
              <a:spLocks noEditPoints="1"/>
            </p:cNvSpPr>
            <p:nvPr/>
          </p:nvSpPr>
          <p:spPr bwMode="auto">
            <a:xfrm>
              <a:off x="2670" y="2286"/>
              <a:ext cx="226" cy="237"/>
            </a:xfrm>
            <a:custGeom>
              <a:avLst/>
              <a:gdLst>
                <a:gd name="T0" fmla="*/ 1512192 w 168"/>
                <a:gd name="T1" fmla="*/ 41634 h 177"/>
                <a:gd name="T2" fmla="*/ 1287332 w 168"/>
                <a:gd name="T3" fmla="*/ 82268 h 177"/>
                <a:gd name="T4" fmla="*/ 946138 w 168"/>
                <a:gd name="T5" fmla="*/ 295690 h 177"/>
                <a:gd name="T6" fmla="*/ 1033428 w 168"/>
                <a:gd name="T7" fmla="*/ 378216 h 177"/>
                <a:gd name="T8" fmla="*/ 1020399 w 168"/>
                <a:gd name="T9" fmla="*/ 471516 h 177"/>
                <a:gd name="T10" fmla="*/ 993675 w 168"/>
                <a:gd name="T11" fmla="*/ 484081 h 177"/>
                <a:gd name="T12" fmla="*/ 820712 w 168"/>
                <a:gd name="T13" fmla="*/ 619207 h 177"/>
                <a:gd name="T14" fmla="*/ 974835 w 168"/>
                <a:gd name="T15" fmla="*/ 614795 h 177"/>
                <a:gd name="T16" fmla="*/ 1075721 w 168"/>
                <a:gd name="T17" fmla="*/ 614795 h 177"/>
                <a:gd name="T18" fmla="*/ 745992 w 168"/>
                <a:gd name="T19" fmla="*/ 602363 h 177"/>
                <a:gd name="T20" fmla="*/ 807230 w 168"/>
                <a:gd name="T21" fmla="*/ 546431 h 177"/>
                <a:gd name="T22" fmla="*/ 822970 w 168"/>
                <a:gd name="T23" fmla="*/ 374445 h 177"/>
                <a:gd name="T24" fmla="*/ 658019 w 168"/>
                <a:gd name="T25" fmla="*/ 274330 h 177"/>
                <a:gd name="T26" fmla="*/ 459973 w 168"/>
                <a:gd name="T27" fmla="*/ 858244 h 177"/>
                <a:gd name="T28" fmla="*/ 318519 w 168"/>
                <a:gd name="T29" fmla="*/ 803678 h 177"/>
                <a:gd name="T30" fmla="*/ 600065 w 168"/>
                <a:gd name="T31" fmla="*/ 923276 h 177"/>
                <a:gd name="T32" fmla="*/ 471347 w 168"/>
                <a:gd name="T33" fmla="*/ 958729 h 177"/>
                <a:gd name="T34" fmla="*/ 396744 w 168"/>
                <a:gd name="T35" fmla="*/ 1011106 h 177"/>
                <a:gd name="T36" fmla="*/ 315561 w 168"/>
                <a:gd name="T37" fmla="*/ 1011106 h 177"/>
                <a:gd name="T38" fmla="*/ 396744 w 168"/>
                <a:gd name="T39" fmla="*/ 1076111 h 177"/>
                <a:gd name="T40" fmla="*/ 188945 w 168"/>
                <a:gd name="T41" fmla="*/ 1032689 h 177"/>
                <a:gd name="T42" fmla="*/ 95143 w 168"/>
                <a:gd name="T43" fmla="*/ 1054651 h 177"/>
                <a:gd name="T44" fmla="*/ 254176 w 168"/>
                <a:gd name="T45" fmla="*/ 1079962 h 177"/>
                <a:gd name="T46" fmla="*/ 318519 w 168"/>
                <a:gd name="T47" fmla="*/ 1149174 h 177"/>
                <a:gd name="T48" fmla="*/ 231619 w 168"/>
                <a:gd name="T49" fmla="*/ 1131936 h 177"/>
                <a:gd name="T50" fmla="*/ 20442 w 168"/>
                <a:gd name="T51" fmla="*/ 1102251 h 177"/>
                <a:gd name="T52" fmla="*/ 66944 w 168"/>
                <a:gd name="T53" fmla="*/ 1180723 h 177"/>
                <a:gd name="T54" fmla="*/ 219236 w 168"/>
                <a:gd name="T55" fmla="*/ 1215738 h 177"/>
                <a:gd name="T56" fmla="*/ 453516 w 168"/>
                <a:gd name="T57" fmla="*/ 1149174 h 177"/>
                <a:gd name="T58" fmla="*/ 533715 w 168"/>
                <a:gd name="T59" fmla="*/ 1110162 h 177"/>
                <a:gd name="T60" fmla="*/ 658019 w 168"/>
                <a:gd name="T61" fmla="*/ 1138166 h 177"/>
                <a:gd name="T62" fmla="*/ 745992 w 168"/>
                <a:gd name="T63" fmla="*/ 1178503 h 177"/>
                <a:gd name="T64" fmla="*/ 911578 w 168"/>
                <a:gd name="T65" fmla="*/ 1234338 h 177"/>
                <a:gd name="T66" fmla="*/ 974835 w 168"/>
                <a:gd name="T67" fmla="*/ 1353854 h 177"/>
                <a:gd name="T68" fmla="*/ 912854 w 168"/>
                <a:gd name="T69" fmla="*/ 1446051 h 177"/>
                <a:gd name="T70" fmla="*/ 1085917 w 168"/>
                <a:gd name="T71" fmla="*/ 1486488 h 177"/>
                <a:gd name="T72" fmla="*/ 1043115 w 168"/>
                <a:gd name="T73" fmla="*/ 1372740 h 177"/>
                <a:gd name="T74" fmla="*/ 1163482 w 168"/>
                <a:gd name="T75" fmla="*/ 1272661 h 177"/>
                <a:gd name="T76" fmla="*/ 1168493 w 168"/>
                <a:gd name="T77" fmla="*/ 1054651 h 177"/>
                <a:gd name="T78" fmla="*/ 1181817 w 168"/>
                <a:gd name="T79" fmla="*/ 898905 h 177"/>
                <a:gd name="T80" fmla="*/ 1287332 w 168"/>
                <a:gd name="T81" fmla="*/ 881806 h 177"/>
                <a:gd name="T82" fmla="*/ 1479326 w 168"/>
                <a:gd name="T83" fmla="*/ 751988 h 177"/>
                <a:gd name="T84" fmla="*/ 1447101 w 168"/>
                <a:gd name="T85" fmla="*/ 491839 h 177"/>
                <a:gd name="T86" fmla="*/ 1629184 w 168"/>
                <a:gd name="T87" fmla="*/ 250024 h 177"/>
                <a:gd name="T88" fmla="*/ 745992 w 168"/>
                <a:gd name="T89" fmla="*/ 147496 h 177"/>
                <a:gd name="T90" fmla="*/ 681397 w 168"/>
                <a:gd name="T91" fmla="*/ 250024 h 177"/>
                <a:gd name="T92" fmla="*/ 260461 w 168"/>
                <a:gd name="T93" fmla="*/ 979683 h 177"/>
                <a:gd name="T94" fmla="*/ 311583 w 168"/>
                <a:gd name="T95" fmla="*/ 952735 h 177"/>
                <a:gd name="T96" fmla="*/ 219236 w 168"/>
                <a:gd name="T97" fmla="*/ 935173 h 177"/>
                <a:gd name="T98" fmla="*/ 234576 w 168"/>
                <a:gd name="T99" fmla="*/ 989795 h 177"/>
                <a:gd name="T100" fmla="*/ 174375 w 168"/>
                <a:gd name="T101" fmla="*/ 1006899 h 177"/>
                <a:gd name="T102" fmla="*/ 315561 w 168"/>
                <a:gd name="T103" fmla="*/ 898905 h 177"/>
                <a:gd name="T104" fmla="*/ 446066 w 168"/>
                <a:gd name="T105" fmla="*/ 952735 h 177"/>
                <a:gd name="T106" fmla="*/ 260461 w 168"/>
                <a:gd name="T107" fmla="*/ 897763 h 177"/>
                <a:gd name="T108" fmla="*/ 807230 w 168"/>
                <a:gd name="T109" fmla="*/ 110155 h 177"/>
                <a:gd name="T110" fmla="*/ 974835 w 168"/>
                <a:gd name="T111" fmla="*/ 55747 h 177"/>
                <a:gd name="T112" fmla="*/ 965846 w 168"/>
                <a:gd name="T113" fmla="*/ 23222 h 177"/>
                <a:gd name="T114" fmla="*/ 885192 w 168"/>
                <a:gd name="T115" fmla="*/ 74644 h 177"/>
                <a:gd name="T116" fmla="*/ 1075721 w 168"/>
                <a:gd name="T117" fmla="*/ 23222 h 177"/>
                <a:gd name="T118" fmla="*/ 1332605 w 168"/>
                <a:gd name="T119" fmla="*/ 0 h 177"/>
                <a:gd name="T120" fmla="*/ 1336742 w 168"/>
                <a:gd name="T121" fmla="*/ 17343 h 17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8"/>
                <a:gd name="T184" fmla="*/ 0 h 177"/>
                <a:gd name="T185" fmla="*/ 168 w 168"/>
                <a:gd name="T186" fmla="*/ 177 h 17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8" h="177">
                  <a:moveTo>
                    <a:pt x="168" y="18"/>
                  </a:moveTo>
                  <a:cubicBezTo>
                    <a:pt x="164" y="17"/>
                    <a:pt x="160" y="15"/>
                    <a:pt x="159" y="14"/>
                  </a:cubicBezTo>
                  <a:cubicBezTo>
                    <a:pt x="155" y="12"/>
                    <a:pt x="155" y="7"/>
                    <a:pt x="154" y="5"/>
                  </a:cubicBezTo>
                  <a:cubicBezTo>
                    <a:pt x="153" y="3"/>
                    <a:pt x="149" y="7"/>
                    <a:pt x="149" y="7"/>
                  </a:cubicBezTo>
                  <a:cubicBezTo>
                    <a:pt x="130" y="8"/>
                    <a:pt x="130" y="8"/>
                    <a:pt x="130" y="8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28" y="10"/>
                    <a:pt x="127" y="8"/>
                  </a:cubicBezTo>
                  <a:cubicBezTo>
                    <a:pt x="125" y="6"/>
                    <a:pt x="108" y="11"/>
                    <a:pt x="102" y="14"/>
                  </a:cubicBezTo>
                  <a:cubicBezTo>
                    <a:pt x="96" y="16"/>
                    <a:pt x="95" y="29"/>
                    <a:pt x="96" y="34"/>
                  </a:cubicBezTo>
                  <a:cubicBezTo>
                    <a:pt x="96" y="40"/>
                    <a:pt x="95" y="39"/>
                    <a:pt x="95" y="39"/>
                  </a:cubicBezTo>
                  <a:cubicBezTo>
                    <a:pt x="95" y="39"/>
                    <a:pt x="96" y="40"/>
                    <a:pt x="99" y="41"/>
                  </a:cubicBezTo>
                  <a:cubicBezTo>
                    <a:pt x="102" y="43"/>
                    <a:pt x="105" y="45"/>
                    <a:pt x="105" y="45"/>
                  </a:cubicBezTo>
                  <a:cubicBezTo>
                    <a:pt x="105" y="45"/>
                    <a:pt x="101" y="47"/>
                    <a:pt x="101" y="48"/>
                  </a:cubicBezTo>
                  <a:cubicBezTo>
                    <a:pt x="101" y="50"/>
                    <a:pt x="104" y="50"/>
                    <a:pt x="104" y="50"/>
                  </a:cubicBezTo>
                  <a:cubicBezTo>
                    <a:pt x="104" y="50"/>
                    <a:pt x="101" y="54"/>
                    <a:pt x="104" y="55"/>
                  </a:cubicBezTo>
                  <a:cubicBezTo>
                    <a:pt x="109" y="56"/>
                    <a:pt x="113" y="57"/>
                    <a:pt x="113" y="57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2" y="59"/>
                    <a:pt x="105" y="57"/>
                    <a:pt x="101" y="57"/>
                  </a:cubicBezTo>
                  <a:cubicBezTo>
                    <a:pt x="98" y="57"/>
                    <a:pt x="94" y="62"/>
                    <a:pt x="90" y="64"/>
                  </a:cubicBezTo>
                  <a:cubicBezTo>
                    <a:pt x="87" y="66"/>
                    <a:pt x="79" y="70"/>
                    <a:pt x="79" y="70"/>
                  </a:cubicBezTo>
                  <a:cubicBezTo>
                    <a:pt x="79" y="70"/>
                    <a:pt x="81" y="73"/>
                    <a:pt x="83" y="73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94" y="77"/>
                    <a:pt x="96" y="76"/>
                  </a:cubicBezTo>
                  <a:cubicBezTo>
                    <a:pt x="99" y="74"/>
                    <a:pt x="99" y="72"/>
                    <a:pt x="99" y="72"/>
                  </a:cubicBezTo>
                  <a:cubicBezTo>
                    <a:pt x="99" y="72"/>
                    <a:pt x="106" y="69"/>
                    <a:pt x="108" y="66"/>
                  </a:cubicBezTo>
                  <a:cubicBezTo>
                    <a:pt x="109" y="65"/>
                    <a:pt x="111" y="65"/>
                    <a:pt x="112" y="65"/>
                  </a:cubicBezTo>
                  <a:cubicBezTo>
                    <a:pt x="113" y="66"/>
                    <a:pt x="109" y="72"/>
                    <a:pt x="109" y="72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2" y="64"/>
                    <a:pt x="79" y="55"/>
                    <a:pt x="79" y="53"/>
                  </a:cubicBezTo>
                  <a:cubicBezTo>
                    <a:pt x="78" y="50"/>
                    <a:pt x="85" y="54"/>
                    <a:pt x="88" y="50"/>
                  </a:cubicBezTo>
                  <a:cubicBezTo>
                    <a:pt x="90" y="48"/>
                    <a:pt x="87" y="45"/>
                    <a:pt x="84" y="44"/>
                  </a:cubicBezTo>
                  <a:cubicBezTo>
                    <a:pt x="80" y="43"/>
                    <a:pt x="82" y="33"/>
                    <a:pt x="78" y="33"/>
                  </a:cubicBezTo>
                  <a:cubicBezTo>
                    <a:pt x="74" y="32"/>
                    <a:pt x="77" y="35"/>
                    <a:pt x="73" y="34"/>
                  </a:cubicBezTo>
                  <a:cubicBezTo>
                    <a:pt x="71" y="33"/>
                    <a:pt x="69" y="30"/>
                    <a:pt x="67" y="32"/>
                  </a:cubicBezTo>
                  <a:cubicBezTo>
                    <a:pt x="65" y="33"/>
                    <a:pt x="60" y="63"/>
                    <a:pt x="56" y="70"/>
                  </a:cubicBezTo>
                  <a:cubicBezTo>
                    <a:pt x="53" y="76"/>
                    <a:pt x="37" y="91"/>
                    <a:pt x="37" y="9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7" y="104"/>
                    <a:pt x="40" y="97"/>
                    <a:pt x="39" y="97"/>
                  </a:cubicBezTo>
                  <a:cubicBezTo>
                    <a:pt x="37" y="96"/>
                    <a:pt x="35" y="94"/>
                    <a:pt x="33" y="94"/>
                  </a:cubicBezTo>
                  <a:cubicBezTo>
                    <a:pt x="32" y="94"/>
                    <a:pt x="34" y="101"/>
                    <a:pt x="34" y="101"/>
                  </a:cubicBezTo>
                  <a:cubicBezTo>
                    <a:pt x="34" y="101"/>
                    <a:pt x="50" y="112"/>
                    <a:pt x="51" y="112"/>
                  </a:cubicBezTo>
                  <a:cubicBezTo>
                    <a:pt x="53" y="112"/>
                    <a:pt x="56" y="110"/>
                    <a:pt x="61" y="109"/>
                  </a:cubicBezTo>
                  <a:cubicBezTo>
                    <a:pt x="65" y="109"/>
                    <a:pt x="64" y="112"/>
                    <a:pt x="62" y="112"/>
                  </a:cubicBezTo>
                  <a:cubicBezTo>
                    <a:pt x="60" y="112"/>
                    <a:pt x="52" y="115"/>
                    <a:pt x="52" y="115"/>
                  </a:cubicBezTo>
                  <a:cubicBezTo>
                    <a:pt x="52" y="115"/>
                    <a:pt x="50" y="113"/>
                    <a:pt x="48" y="113"/>
                  </a:cubicBezTo>
                  <a:cubicBezTo>
                    <a:pt x="45" y="113"/>
                    <a:pt x="43" y="116"/>
                    <a:pt x="43" y="116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40" y="119"/>
                    <a:pt x="35" y="117"/>
                    <a:pt x="34" y="117"/>
                  </a:cubicBezTo>
                  <a:cubicBezTo>
                    <a:pt x="32" y="116"/>
                    <a:pt x="29" y="119"/>
                    <a:pt x="29" y="119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5" y="126"/>
                    <a:pt x="31" y="122"/>
                    <a:pt x="27" y="121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19" y="121"/>
                    <a:pt x="17" y="120"/>
                    <a:pt x="15" y="118"/>
                  </a:cubicBezTo>
                  <a:cubicBezTo>
                    <a:pt x="14" y="117"/>
                    <a:pt x="7" y="119"/>
                    <a:pt x="7" y="119"/>
                  </a:cubicBezTo>
                  <a:cubicBezTo>
                    <a:pt x="7" y="119"/>
                    <a:pt x="7" y="122"/>
                    <a:pt x="10" y="124"/>
                  </a:cubicBezTo>
                  <a:cubicBezTo>
                    <a:pt x="13" y="126"/>
                    <a:pt x="17" y="125"/>
                    <a:pt x="17" y="125"/>
                  </a:cubicBezTo>
                  <a:cubicBezTo>
                    <a:pt x="17" y="125"/>
                    <a:pt x="17" y="128"/>
                    <a:pt x="19" y="129"/>
                  </a:cubicBezTo>
                  <a:cubicBezTo>
                    <a:pt x="22" y="131"/>
                    <a:pt x="26" y="127"/>
                    <a:pt x="26" y="127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9" y="127"/>
                    <a:pt x="35" y="131"/>
                    <a:pt x="38" y="132"/>
                  </a:cubicBezTo>
                  <a:cubicBezTo>
                    <a:pt x="41" y="132"/>
                    <a:pt x="33" y="135"/>
                    <a:pt x="33" y="135"/>
                  </a:cubicBezTo>
                  <a:cubicBezTo>
                    <a:pt x="31" y="134"/>
                    <a:pt x="31" y="134"/>
                    <a:pt x="31" y="134"/>
                  </a:cubicBezTo>
                  <a:cubicBezTo>
                    <a:pt x="31" y="134"/>
                    <a:pt x="30" y="131"/>
                    <a:pt x="28" y="131"/>
                  </a:cubicBezTo>
                  <a:cubicBezTo>
                    <a:pt x="26" y="129"/>
                    <a:pt x="23" y="133"/>
                    <a:pt x="23" y="133"/>
                  </a:cubicBezTo>
                  <a:cubicBezTo>
                    <a:pt x="23" y="133"/>
                    <a:pt x="19" y="133"/>
                    <a:pt x="16" y="132"/>
                  </a:cubicBezTo>
                  <a:cubicBezTo>
                    <a:pt x="14" y="132"/>
                    <a:pt x="11" y="127"/>
                    <a:pt x="8" y="127"/>
                  </a:cubicBezTo>
                  <a:cubicBezTo>
                    <a:pt x="7" y="127"/>
                    <a:pt x="2" y="129"/>
                    <a:pt x="2" y="129"/>
                  </a:cubicBezTo>
                  <a:cubicBezTo>
                    <a:pt x="2" y="129"/>
                    <a:pt x="1" y="133"/>
                    <a:pt x="0" y="134"/>
                  </a:cubicBezTo>
                  <a:cubicBezTo>
                    <a:pt x="0" y="135"/>
                    <a:pt x="1" y="138"/>
                    <a:pt x="1" y="138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5" y="143"/>
                    <a:pt x="22" y="143"/>
                  </a:cubicBezTo>
                  <a:cubicBezTo>
                    <a:pt x="29" y="144"/>
                    <a:pt x="39" y="134"/>
                    <a:pt x="39" y="134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4" y="129"/>
                    <a:pt x="48" y="128"/>
                  </a:cubicBezTo>
                  <a:cubicBezTo>
                    <a:pt x="51" y="126"/>
                    <a:pt x="51" y="131"/>
                    <a:pt x="51" y="131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4" y="131"/>
                    <a:pt x="59" y="127"/>
                    <a:pt x="63" y="127"/>
                  </a:cubicBezTo>
                  <a:cubicBezTo>
                    <a:pt x="66" y="127"/>
                    <a:pt x="62" y="134"/>
                    <a:pt x="62" y="134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7" y="134"/>
                    <a:pt x="69" y="128"/>
                    <a:pt x="72" y="129"/>
                  </a:cubicBezTo>
                  <a:cubicBezTo>
                    <a:pt x="74" y="131"/>
                    <a:pt x="71" y="136"/>
                    <a:pt x="71" y="136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8"/>
                    <a:pt x="77" y="143"/>
                    <a:pt x="80" y="143"/>
                  </a:cubicBezTo>
                  <a:cubicBezTo>
                    <a:pt x="83" y="144"/>
                    <a:pt x="86" y="141"/>
                    <a:pt x="89" y="142"/>
                  </a:cubicBezTo>
                  <a:cubicBezTo>
                    <a:pt x="93" y="142"/>
                    <a:pt x="92" y="145"/>
                    <a:pt x="92" y="145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50"/>
                    <a:pt x="99" y="150"/>
                    <a:pt x="102" y="153"/>
                  </a:cubicBezTo>
                  <a:cubicBezTo>
                    <a:pt x="104" y="155"/>
                    <a:pt x="101" y="157"/>
                    <a:pt x="99" y="159"/>
                  </a:cubicBezTo>
                  <a:cubicBezTo>
                    <a:pt x="98" y="160"/>
                    <a:pt x="99" y="163"/>
                    <a:pt x="99" y="163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98" y="168"/>
                    <a:pt x="94" y="168"/>
                    <a:pt x="93" y="170"/>
                  </a:cubicBezTo>
                  <a:cubicBezTo>
                    <a:pt x="90" y="173"/>
                    <a:pt x="94" y="174"/>
                    <a:pt x="94" y="174"/>
                  </a:cubicBezTo>
                  <a:cubicBezTo>
                    <a:pt x="94" y="174"/>
                    <a:pt x="98" y="176"/>
                    <a:pt x="102" y="176"/>
                  </a:cubicBezTo>
                  <a:cubicBezTo>
                    <a:pt x="105" y="177"/>
                    <a:pt x="109" y="175"/>
                    <a:pt x="110" y="175"/>
                  </a:cubicBezTo>
                  <a:cubicBezTo>
                    <a:pt x="110" y="174"/>
                    <a:pt x="109" y="173"/>
                    <a:pt x="109" y="173"/>
                  </a:cubicBezTo>
                  <a:cubicBezTo>
                    <a:pt x="111" y="171"/>
                    <a:pt x="112" y="170"/>
                    <a:pt x="114" y="170"/>
                  </a:cubicBezTo>
                  <a:cubicBezTo>
                    <a:pt x="113" y="166"/>
                    <a:pt x="113" y="159"/>
                    <a:pt x="106" y="161"/>
                  </a:cubicBezTo>
                  <a:cubicBezTo>
                    <a:pt x="105" y="159"/>
                    <a:pt x="105" y="156"/>
                    <a:pt x="108" y="155"/>
                  </a:cubicBezTo>
                  <a:cubicBezTo>
                    <a:pt x="109" y="156"/>
                    <a:pt x="109" y="157"/>
                    <a:pt x="110" y="158"/>
                  </a:cubicBezTo>
                  <a:cubicBezTo>
                    <a:pt x="111" y="153"/>
                    <a:pt x="117" y="154"/>
                    <a:pt x="118" y="149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3" y="142"/>
                    <a:pt x="121" y="141"/>
                    <a:pt x="121" y="136"/>
                  </a:cubicBezTo>
                  <a:cubicBezTo>
                    <a:pt x="121" y="132"/>
                    <a:pt x="121" y="127"/>
                    <a:pt x="119" y="124"/>
                  </a:cubicBezTo>
                  <a:cubicBezTo>
                    <a:pt x="117" y="121"/>
                    <a:pt x="115" y="117"/>
                    <a:pt x="115" y="113"/>
                  </a:cubicBezTo>
                  <a:cubicBezTo>
                    <a:pt x="115" y="115"/>
                    <a:pt x="112" y="105"/>
                    <a:pt x="112" y="105"/>
                  </a:cubicBezTo>
                  <a:cubicBezTo>
                    <a:pt x="115" y="105"/>
                    <a:pt x="117" y="104"/>
                    <a:pt x="120" y="106"/>
                  </a:cubicBezTo>
                  <a:cubicBezTo>
                    <a:pt x="119" y="105"/>
                    <a:pt x="119" y="103"/>
                    <a:pt x="118" y="102"/>
                  </a:cubicBezTo>
                  <a:cubicBezTo>
                    <a:pt x="122" y="102"/>
                    <a:pt x="128" y="104"/>
                    <a:pt x="131" y="106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5" y="105"/>
                    <a:pt x="139" y="98"/>
                    <a:pt x="144" y="102"/>
                  </a:cubicBezTo>
                  <a:cubicBezTo>
                    <a:pt x="146" y="103"/>
                    <a:pt x="150" y="93"/>
                    <a:pt x="142" y="93"/>
                  </a:cubicBezTo>
                  <a:cubicBezTo>
                    <a:pt x="144" y="90"/>
                    <a:pt x="146" y="88"/>
                    <a:pt x="150" y="88"/>
                  </a:cubicBezTo>
                  <a:cubicBezTo>
                    <a:pt x="150" y="88"/>
                    <a:pt x="157" y="81"/>
                    <a:pt x="159" y="80"/>
                  </a:cubicBezTo>
                  <a:cubicBezTo>
                    <a:pt x="154" y="77"/>
                    <a:pt x="161" y="71"/>
                    <a:pt x="155" y="65"/>
                  </a:cubicBezTo>
                  <a:cubicBezTo>
                    <a:pt x="152" y="72"/>
                    <a:pt x="138" y="62"/>
                    <a:pt x="147" y="58"/>
                  </a:cubicBezTo>
                  <a:cubicBezTo>
                    <a:pt x="142" y="49"/>
                    <a:pt x="154" y="56"/>
                    <a:pt x="157" y="55"/>
                  </a:cubicBezTo>
                  <a:cubicBezTo>
                    <a:pt x="162" y="53"/>
                    <a:pt x="159" y="45"/>
                    <a:pt x="162" y="41"/>
                  </a:cubicBezTo>
                  <a:cubicBezTo>
                    <a:pt x="164" y="38"/>
                    <a:pt x="167" y="33"/>
                    <a:pt x="166" y="29"/>
                  </a:cubicBezTo>
                  <a:cubicBezTo>
                    <a:pt x="166" y="26"/>
                    <a:pt x="168" y="22"/>
                    <a:pt x="168" y="18"/>
                  </a:cubicBezTo>
                  <a:close/>
                  <a:moveTo>
                    <a:pt x="77" y="26"/>
                  </a:moveTo>
                  <a:cubicBezTo>
                    <a:pt x="81" y="19"/>
                    <a:pt x="77" y="18"/>
                    <a:pt x="76" y="17"/>
                  </a:cubicBezTo>
                  <a:cubicBezTo>
                    <a:pt x="74" y="16"/>
                    <a:pt x="72" y="18"/>
                    <a:pt x="72" y="18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3" y="30"/>
                    <a:pt x="77" y="26"/>
                  </a:cubicBezTo>
                  <a:close/>
                  <a:moveTo>
                    <a:pt x="22" y="110"/>
                  </a:moveTo>
                  <a:cubicBezTo>
                    <a:pt x="24" y="111"/>
                    <a:pt x="27" y="115"/>
                    <a:pt x="27" y="115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31" y="112"/>
                    <a:pt x="31" y="108"/>
                    <a:pt x="27" y="108"/>
                  </a:cubicBezTo>
                  <a:cubicBezTo>
                    <a:pt x="22" y="107"/>
                    <a:pt x="18" y="107"/>
                    <a:pt x="18" y="108"/>
                  </a:cubicBezTo>
                  <a:cubicBezTo>
                    <a:pt x="18" y="110"/>
                    <a:pt x="22" y="110"/>
                    <a:pt x="22" y="110"/>
                  </a:cubicBezTo>
                  <a:close/>
                  <a:moveTo>
                    <a:pt x="23" y="119"/>
                  </a:moveTo>
                  <a:cubicBezTo>
                    <a:pt x="27" y="119"/>
                    <a:pt x="27" y="119"/>
                    <a:pt x="27" y="119"/>
                  </a:cubicBezTo>
                  <a:cubicBezTo>
                    <a:pt x="28" y="119"/>
                    <a:pt x="24" y="116"/>
                    <a:pt x="24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6" y="116"/>
                    <a:pt x="18" y="118"/>
                  </a:cubicBezTo>
                  <a:cubicBezTo>
                    <a:pt x="21" y="120"/>
                    <a:pt x="22" y="119"/>
                    <a:pt x="23" y="119"/>
                  </a:cubicBezTo>
                  <a:close/>
                  <a:moveTo>
                    <a:pt x="27" y="105"/>
                  </a:moveTo>
                  <a:cubicBezTo>
                    <a:pt x="29" y="106"/>
                    <a:pt x="32" y="106"/>
                    <a:pt x="32" y="106"/>
                  </a:cubicBezTo>
                  <a:cubicBezTo>
                    <a:pt x="32" y="106"/>
                    <a:pt x="32" y="108"/>
                    <a:pt x="36" y="110"/>
                  </a:cubicBezTo>
                  <a:cubicBezTo>
                    <a:pt x="39" y="112"/>
                    <a:pt x="40" y="113"/>
                    <a:pt x="43" y="113"/>
                  </a:cubicBezTo>
                  <a:cubicBezTo>
                    <a:pt x="45" y="113"/>
                    <a:pt x="45" y="112"/>
                    <a:pt x="45" y="112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03"/>
                    <a:pt x="26" y="105"/>
                    <a:pt x="27" y="105"/>
                  </a:cubicBezTo>
                  <a:close/>
                  <a:moveTo>
                    <a:pt x="82" y="13"/>
                  </a:moveTo>
                  <a:cubicBezTo>
                    <a:pt x="87" y="10"/>
                    <a:pt x="86" y="7"/>
                    <a:pt x="81" y="11"/>
                  </a:cubicBezTo>
                  <a:cubicBezTo>
                    <a:pt x="77" y="14"/>
                    <a:pt x="82" y="13"/>
                    <a:pt x="82" y="13"/>
                  </a:cubicBezTo>
                  <a:close/>
                  <a:moveTo>
                    <a:pt x="90" y="9"/>
                  </a:moveTo>
                  <a:cubicBezTo>
                    <a:pt x="93" y="7"/>
                    <a:pt x="93" y="7"/>
                    <a:pt x="93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3"/>
                    <a:pt x="89" y="5"/>
                    <a:pt x="88" y="7"/>
                  </a:cubicBezTo>
                  <a:cubicBezTo>
                    <a:pt x="87" y="9"/>
                    <a:pt x="90" y="9"/>
                    <a:pt x="90" y="9"/>
                  </a:cubicBezTo>
                  <a:close/>
                  <a:moveTo>
                    <a:pt x="115" y="5"/>
                  </a:moveTo>
                  <a:cubicBezTo>
                    <a:pt x="118" y="5"/>
                    <a:pt x="126" y="2"/>
                    <a:pt x="118" y="2"/>
                  </a:cubicBezTo>
                  <a:cubicBezTo>
                    <a:pt x="112" y="2"/>
                    <a:pt x="109" y="3"/>
                    <a:pt x="109" y="3"/>
                  </a:cubicBezTo>
                  <a:cubicBezTo>
                    <a:pt x="109" y="6"/>
                    <a:pt x="112" y="5"/>
                    <a:pt x="115" y="5"/>
                  </a:cubicBezTo>
                  <a:close/>
                  <a:moveTo>
                    <a:pt x="136" y="2"/>
                  </a:moveTo>
                  <a:cubicBezTo>
                    <a:pt x="135" y="0"/>
                    <a:pt x="135" y="0"/>
                    <a:pt x="135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5"/>
                    <a:pt x="129" y="5"/>
                    <a:pt x="129" y="5"/>
                  </a:cubicBezTo>
                  <a:lnTo>
                    <a:pt x="136" y="2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83" name="Freeform 171"/>
            <p:cNvSpPr>
              <a:spLocks/>
            </p:cNvSpPr>
            <p:nvPr/>
          </p:nvSpPr>
          <p:spPr bwMode="auto">
            <a:xfrm>
              <a:off x="2625" y="2455"/>
              <a:ext cx="215" cy="178"/>
            </a:xfrm>
            <a:custGeom>
              <a:avLst/>
              <a:gdLst>
                <a:gd name="T0" fmla="*/ 1425877 w 160"/>
                <a:gd name="T1" fmla="*/ 538857 h 133"/>
                <a:gd name="T2" fmla="*/ 1375991 w 160"/>
                <a:gd name="T3" fmla="*/ 411580 h 133"/>
                <a:gd name="T4" fmla="*/ 1215617 w 160"/>
                <a:gd name="T5" fmla="*/ 402629 h 133"/>
                <a:gd name="T6" fmla="*/ 1254086 w 160"/>
                <a:gd name="T7" fmla="*/ 350485 h 133"/>
                <a:gd name="T8" fmla="*/ 1268999 w 160"/>
                <a:gd name="T9" fmla="*/ 277071 h 133"/>
                <a:gd name="T10" fmla="*/ 1238166 w 160"/>
                <a:gd name="T11" fmla="*/ 202893 h 133"/>
                <a:gd name="T12" fmla="*/ 1165188 w 160"/>
                <a:gd name="T13" fmla="*/ 130776 h 133"/>
                <a:gd name="T14" fmla="*/ 1045773 w 160"/>
                <a:gd name="T15" fmla="*/ 97715 h 133"/>
                <a:gd name="T16" fmla="*/ 1005730 w 160"/>
                <a:gd name="T17" fmla="*/ 22757 h 133"/>
                <a:gd name="T18" fmla="*/ 909250 w 160"/>
                <a:gd name="T19" fmla="*/ 70064 h 133"/>
                <a:gd name="T20" fmla="*/ 839660 w 160"/>
                <a:gd name="T21" fmla="*/ 40762 h 133"/>
                <a:gd name="T22" fmla="*/ 778250 w 160"/>
                <a:gd name="T23" fmla="*/ 17004 h 133"/>
                <a:gd name="T24" fmla="*/ 726572 w 160"/>
                <a:gd name="T25" fmla="*/ 73012 h 133"/>
                <a:gd name="T26" fmla="*/ 534603 w 160"/>
                <a:gd name="T27" fmla="*/ 144084 h 133"/>
                <a:gd name="T28" fmla="*/ 397844 w 160"/>
                <a:gd name="T29" fmla="*/ 73012 h 133"/>
                <a:gd name="T30" fmla="*/ 332635 w 160"/>
                <a:gd name="T31" fmla="*/ 97715 h 133"/>
                <a:gd name="T32" fmla="*/ 338845 w 160"/>
                <a:gd name="T33" fmla="*/ 40762 h 133"/>
                <a:gd name="T34" fmla="*/ 103927 w 160"/>
                <a:gd name="T35" fmla="*/ 125497 h 133"/>
                <a:gd name="T36" fmla="*/ 1 w 160"/>
                <a:gd name="T37" fmla="*/ 207025 h 133"/>
                <a:gd name="T38" fmla="*/ 20039 w 160"/>
                <a:gd name="T39" fmla="*/ 246134 h 133"/>
                <a:gd name="T40" fmla="*/ 0 w 160"/>
                <a:gd name="T41" fmla="*/ 313498 h 133"/>
                <a:gd name="T42" fmla="*/ 77341 w 160"/>
                <a:gd name="T43" fmla="*/ 370817 h 133"/>
                <a:gd name="T44" fmla="*/ 139652 w 160"/>
                <a:gd name="T45" fmla="*/ 345399 h 133"/>
                <a:gd name="T46" fmla="*/ 242198 w 160"/>
                <a:gd name="T47" fmla="*/ 402629 h 133"/>
                <a:gd name="T48" fmla="*/ 272225 w 160"/>
                <a:gd name="T49" fmla="*/ 519400 h 133"/>
                <a:gd name="T50" fmla="*/ 389213 w 160"/>
                <a:gd name="T51" fmla="*/ 538857 h 133"/>
                <a:gd name="T52" fmla="*/ 468285 w 160"/>
                <a:gd name="T53" fmla="*/ 599276 h 133"/>
                <a:gd name="T54" fmla="*/ 549688 w 160"/>
                <a:gd name="T55" fmla="*/ 725116 h 133"/>
                <a:gd name="T56" fmla="*/ 569297 w 160"/>
                <a:gd name="T57" fmla="*/ 840184 h 133"/>
                <a:gd name="T58" fmla="*/ 694529 w 160"/>
                <a:gd name="T59" fmla="*/ 867105 h 133"/>
                <a:gd name="T60" fmla="*/ 764293 w 160"/>
                <a:gd name="T61" fmla="*/ 818887 h 133"/>
                <a:gd name="T62" fmla="*/ 822159 w 160"/>
                <a:gd name="T63" fmla="*/ 840184 h 133"/>
                <a:gd name="T64" fmla="*/ 822159 w 160"/>
                <a:gd name="T65" fmla="*/ 922519 h 133"/>
                <a:gd name="T66" fmla="*/ 904645 w 160"/>
                <a:gd name="T67" fmla="*/ 941260 h 133"/>
                <a:gd name="T68" fmla="*/ 1023993 w 160"/>
                <a:gd name="T69" fmla="*/ 1038103 h 133"/>
                <a:gd name="T70" fmla="*/ 1221805 w 160"/>
                <a:gd name="T71" fmla="*/ 1108140 h 133"/>
                <a:gd name="T72" fmla="*/ 1215617 w 160"/>
                <a:gd name="T73" fmla="*/ 887214 h 133"/>
                <a:gd name="T74" fmla="*/ 1311945 w 160"/>
                <a:gd name="T75" fmla="*/ 751519 h 133"/>
                <a:gd name="T76" fmla="*/ 1425877 w 160"/>
                <a:gd name="T77" fmla="*/ 716216 h 133"/>
                <a:gd name="T78" fmla="*/ 1484545 w 160"/>
                <a:gd name="T79" fmla="*/ 577824 h 13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0"/>
                <a:gd name="T121" fmla="*/ 0 h 133"/>
                <a:gd name="T122" fmla="*/ 160 w 160"/>
                <a:gd name="T123" fmla="*/ 133 h 13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0" h="133">
                  <a:moveTo>
                    <a:pt x="156" y="69"/>
                  </a:moveTo>
                  <a:cubicBezTo>
                    <a:pt x="154" y="66"/>
                    <a:pt x="150" y="70"/>
                    <a:pt x="150" y="64"/>
                  </a:cubicBezTo>
                  <a:cubicBezTo>
                    <a:pt x="150" y="63"/>
                    <a:pt x="153" y="61"/>
                    <a:pt x="154" y="60"/>
                  </a:cubicBezTo>
                  <a:cubicBezTo>
                    <a:pt x="150" y="59"/>
                    <a:pt x="146" y="54"/>
                    <a:pt x="144" y="49"/>
                  </a:cubicBezTo>
                  <a:cubicBezTo>
                    <a:pt x="143" y="49"/>
                    <a:pt x="139" y="51"/>
                    <a:pt x="136" y="50"/>
                  </a:cubicBezTo>
                  <a:cubicBezTo>
                    <a:pt x="132" y="50"/>
                    <a:pt x="128" y="48"/>
                    <a:pt x="128" y="48"/>
                  </a:cubicBezTo>
                  <a:cubicBezTo>
                    <a:pt x="128" y="48"/>
                    <a:pt x="124" y="47"/>
                    <a:pt x="127" y="44"/>
                  </a:cubicBezTo>
                  <a:cubicBezTo>
                    <a:pt x="128" y="42"/>
                    <a:pt x="132" y="42"/>
                    <a:pt x="132" y="42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33" y="37"/>
                    <a:pt x="132" y="34"/>
                    <a:pt x="133" y="33"/>
                  </a:cubicBezTo>
                  <a:cubicBezTo>
                    <a:pt x="135" y="31"/>
                    <a:pt x="138" y="29"/>
                    <a:pt x="136" y="27"/>
                  </a:cubicBezTo>
                  <a:cubicBezTo>
                    <a:pt x="133" y="24"/>
                    <a:pt x="130" y="24"/>
                    <a:pt x="130" y="24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6" y="19"/>
                    <a:pt x="127" y="16"/>
                    <a:pt x="123" y="16"/>
                  </a:cubicBezTo>
                  <a:cubicBezTo>
                    <a:pt x="120" y="15"/>
                    <a:pt x="117" y="18"/>
                    <a:pt x="114" y="17"/>
                  </a:cubicBezTo>
                  <a:cubicBezTo>
                    <a:pt x="111" y="17"/>
                    <a:pt x="110" y="12"/>
                    <a:pt x="110" y="12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8" y="5"/>
                    <a:pt x="106" y="3"/>
                  </a:cubicBezTo>
                  <a:cubicBezTo>
                    <a:pt x="103" y="2"/>
                    <a:pt x="101" y="8"/>
                    <a:pt x="101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100" y="1"/>
                    <a:pt x="97" y="1"/>
                  </a:cubicBezTo>
                  <a:cubicBezTo>
                    <a:pt x="93" y="1"/>
                    <a:pt x="88" y="5"/>
                    <a:pt x="88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0"/>
                    <a:pt x="82" y="2"/>
                  </a:cubicBezTo>
                  <a:cubicBezTo>
                    <a:pt x="78" y="3"/>
                    <a:pt x="80" y="9"/>
                    <a:pt x="80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63" y="18"/>
                    <a:pt x="56" y="17"/>
                  </a:cubicBezTo>
                  <a:cubicBezTo>
                    <a:pt x="49" y="17"/>
                    <a:pt x="52" y="12"/>
                    <a:pt x="52" y="12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4" y="9"/>
                    <a:pt x="34" y="8"/>
                  </a:cubicBezTo>
                  <a:cubicBezTo>
                    <a:pt x="35" y="7"/>
                    <a:pt x="35" y="6"/>
                    <a:pt x="36" y="5"/>
                  </a:cubicBezTo>
                  <a:cubicBezTo>
                    <a:pt x="34" y="5"/>
                    <a:pt x="31" y="5"/>
                    <a:pt x="24" y="7"/>
                  </a:cubicBezTo>
                  <a:cubicBezTo>
                    <a:pt x="16" y="11"/>
                    <a:pt x="14" y="13"/>
                    <a:pt x="11" y="15"/>
                  </a:cubicBezTo>
                  <a:cubicBezTo>
                    <a:pt x="7" y="16"/>
                    <a:pt x="1" y="18"/>
                    <a:pt x="1" y="18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1" y="35"/>
                    <a:pt x="3" y="37"/>
                  </a:cubicBezTo>
                  <a:cubicBezTo>
                    <a:pt x="6" y="38"/>
                    <a:pt x="8" y="44"/>
                    <a:pt x="8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3" y="41"/>
                    <a:pt x="15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38" y="77"/>
                    <a:pt x="40" y="76"/>
                  </a:cubicBezTo>
                  <a:cubicBezTo>
                    <a:pt x="44" y="76"/>
                    <a:pt x="44" y="71"/>
                    <a:pt x="49" y="72"/>
                  </a:cubicBezTo>
                  <a:cubicBezTo>
                    <a:pt x="53" y="73"/>
                    <a:pt x="61" y="74"/>
                    <a:pt x="61" y="78"/>
                  </a:cubicBezTo>
                  <a:cubicBezTo>
                    <a:pt x="61" y="84"/>
                    <a:pt x="58" y="87"/>
                    <a:pt x="58" y="87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2" y="91"/>
                    <a:pt x="53" y="97"/>
                    <a:pt x="60" y="100"/>
                  </a:cubicBezTo>
                  <a:cubicBezTo>
                    <a:pt x="65" y="102"/>
                    <a:pt x="70" y="100"/>
                    <a:pt x="70" y="100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7" y="100"/>
                    <a:pt x="77" y="100"/>
                    <a:pt x="77" y="100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0" y="98"/>
                    <a:pt x="86" y="85"/>
                    <a:pt x="89" y="88"/>
                  </a:cubicBezTo>
                  <a:cubicBezTo>
                    <a:pt x="93" y="91"/>
                    <a:pt x="86" y="100"/>
                    <a:pt x="86" y="100"/>
                  </a:cubicBezTo>
                  <a:cubicBezTo>
                    <a:pt x="86" y="100"/>
                    <a:pt x="88" y="100"/>
                    <a:pt x="88" y="103"/>
                  </a:cubicBezTo>
                  <a:cubicBezTo>
                    <a:pt x="89" y="105"/>
                    <a:pt x="86" y="110"/>
                    <a:pt x="86" y="110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14" y="133"/>
                    <a:pt x="114" y="133"/>
                    <a:pt x="114" y="133"/>
                  </a:cubicBezTo>
                  <a:cubicBezTo>
                    <a:pt x="129" y="132"/>
                    <a:pt x="129" y="132"/>
                    <a:pt x="129" y="132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28" y="105"/>
                    <a:pt x="128" y="105"/>
                    <a:pt x="128" y="105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8" y="89"/>
                    <a:pt x="148" y="87"/>
                    <a:pt x="150" y="85"/>
                  </a:cubicBezTo>
                  <a:cubicBezTo>
                    <a:pt x="152" y="82"/>
                    <a:pt x="157" y="81"/>
                    <a:pt x="159" y="80"/>
                  </a:cubicBezTo>
                  <a:cubicBezTo>
                    <a:pt x="160" y="78"/>
                    <a:pt x="157" y="70"/>
                    <a:pt x="156" y="69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84" name="Freeform 172"/>
            <p:cNvSpPr>
              <a:spLocks/>
            </p:cNvSpPr>
            <p:nvPr/>
          </p:nvSpPr>
          <p:spPr bwMode="auto">
            <a:xfrm>
              <a:off x="2797" y="2576"/>
              <a:ext cx="47" cy="67"/>
            </a:xfrm>
            <a:custGeom>
              <a:avLst/>
              <a:gdLst>
                <a:gd name="T0" fmla="*/ 317942 w 35"/>
                <a:gd name="T1" fmla="*/ 260929 h 50"/>
                <a:gd name="T2" fmla="*/ 259668 w 35"/>
                <a:gd name="T3" fmla="*/ 182651 h 50"/>
                <a:gd name="T4" fmla="*/ 180354 w 35"/>
                <a:gd name="T5" fmla="*/ 42277 h 50"/>
                <a:gd name="T6" fmla="*/ 180354 w 35"/>
                <a:gd name="T7" fmla="*/ 17571 h 50"/>
                <a:gd name="T8" fmla="*/ 89323 w 35"/>
                <a:gd name="T9" fmla="*/ 0 h 50"/>
                <a:gd name="T10" fmla="*/ 24557 w 35"/>
                <a:gd name="T11" fmla="*/ 125200 h 50"/>
                <a:gd name="T12" fmla="*/ 0 w 35"/>
                <a:gd name="T13" fmla="*/ 129029 h 50"/>
                <a:gd name="T14" fmla="*/ 32977 w 35"/>
                <a:gd name="T15" fmla="*/ 301244 h 50"/>
                <a:gd name="T16" fmla="*/ 1 w 35"/>
                <a:gd name="T17" fmla="*/ 366521 h 50"/>
                <a:gd name="T18" fmla="*/ 0 w 35"/>
                <a:gd name="T19" fmla="*/ 366521 h 50"/>
                <a:gd name="T20" fmla="*/ 44283 w 35"/>
                <a:gd name="T21" fmla="*/ 384466 h 50"/>
                <a:gd name="T22" fmla="*/ 89323 w 35"/>
                <a:gd name="T23" fmla="*/ 428423 h 50"/>
                <a:gd name="T24" fmla="*/ 166563 w 35"/>
                <a:gd name="T25" fmla="*/ 386790 h 50"/>
                <a:gd name="T26" fmla="*/ 216298 w 35"/>
                <a:gd name="T27" fmla="*/ 406821 h 50"/>
                <a:gd name="T28" fmla="*/ 244810 w 35"/>
                <a:gd name="T29" fmla="*/ 403667 h 50"/>
                <a:gd name="T30" fmla="*/ 242190 w 35"/>
                <a:gd name="T31" fmla="*/ 380196 h 50"/>
                <a:gd name="T32" fmla="*/ 244810 w 35"/>
                <a:gd name="T33" fmla="*/ 327083 h 50"/>
                <a:gd name="T34" fmla="*/ 317942 w 35"/>
                <a:gd name="T35" fmla="*/ 260929 h 5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5"/>
                <a:gd name="T55" fmla="*/ 0 h 50"/>
                <a:gd name="T56" fmla="*/ 35 w 35"/>
                <a:gd name="T57" fmla="*/ 50 h 5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5" h="50">
                  <a:moveTo>
                    <a:pt x="34" y="30"/>
                  </a:moveTo>
                  <a:cubicBezTo>
                    <a:pt x="35" y="22"/>
                    <a:pt x="29" y="26"/>
                    <a:pt x="28" y="21"/>
                  </a:cubicBezTo>
                  <a:cubicBezTo>
                    <a:pt x="23" y="22"/>
                    <a:pt x="19" y="12"/>
                    <a:pt x="19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50"/>
                    <a:pt x="10" y="49"/>
                  </a:cubicBezTo>
                  <a:cubicBezTo>
                    <a:pt x="17" y="49"/>
                    <a:pt x="15" y="44"/>
                    <a:pt x="18" y="45"/>
                  </a:cubicBezTo>
                  <a:cubicBezTo>
                    <a:pt x="21" y="45"/>
                    <a:pt x="21" y="47"/>
                    <a:pt x="23" y="47"/>
                  </a:cubicBezTo>
                  <a:cubicBezTo>
                    <a:pt x="24" y="47"/>
                    <a:pt x="25" y="47"/>
                    <a:pt x="27" y="46"/>
                  </a:cubicBezTo>
                  <a:cubicBezTo>
                    <a:pt x="26" y="46"/>
                    <a:pt x="26" y="45"/>
                    <a:pt x="26" y="43"/>
                  </a:cubicBezTo>
                  <a:cubicBezTo>
                    <a:pt x="26" y="41"/>
                    <a:pt x="25" y="38"/>
                    <a:pt x="27" y="37"/>
                  </a:cubicBezTo>
                  <a:cubicBezTo>
                    <a:pt x="28" y="36"/>
                    <a:pt x="33" y="31"/>
                    <a:pt x="34" y="30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85" name="Freeform 173"/>
            <p:cNvSpPr>
              <a:spLocks/>
            </p:cNvSpPr>
            <p:nvPr/>
          </p:nvSpPr>
          <p:spPr bwMode="auto">
            <a:xfrm>
              <a:off x="3159" y="2499"/>
              <a:ext cx="396" cy="224"/>
            </a:xfrm>
            <a:custGeom>
              <a:avLst/>
              <a:gdLst>
                <a:gd name="T0" fmla="*/ 2598941 w 295"/>
                <a:gd name="T1" fmla="*/ 708057 h 167"/>
                <a:gd name="T2" fmla="*/ 2477798 w 295"/>
                <a:gd name="T3" fmla="*/ 575315 h 167"/>
                <a:gd name="T4" fmla="*/ 2319904 w 295"/>
                <a:gd name="T5" fmla="*/ 569515 h 167"/>
                <a:gd name="T6" fmla="*/ 2238107 w 295"/>
                <a:gd name="T7" fmla="*/ 525528 h 167"/>
                <a:gd name="T8" fmla="*/ 2238107 w 295"/>
                <a:gd name="T9" fmla="*/ 428918 h 167"/>
                <a:gd name="T10" fmla="*/ 2089326 w 295"/>
                <a:gd name="T11" fmla="*/ 428918 h 167"/>
                <a:gd name="T12" fmla="*/ 1879404 w 295"/>
                <a:gd name="T13" fmla="*/ 334786 h 167"/>
                <a:gd name="T14" fmla="*/ 1943214 w 295"/>
                <a:gd name="T15" fmla="*/ 413641 h 167"/>
                <a:gd name="T16" fmla="*/ 1907272 w 295"/>
                <a:gd name="T17" fmla="*/ 455083 h 167"/>
                <a:gd name="T18" fmla="*/ 1756822 w 295"/>
                <a:gd name="T19" fmla="*/ 525528 h 167"/>
                <a:gd name="T20" fmla="*/ 1609149 w 295"/>
                <a:gd name="T21" fmla="*/ 369564 h 167"/>
                <a:gd name="T22" fmla="*/ 1645674 w 295"/>
                <a:gd name="T23" fmla="*/ 229911 h 167"/>
                <a:gd name="T24" fmla="*/ 1520437 w 295"/>
                <a:gd name="T25" fmla="*/ 229911 h 167"/>
                <a:gd name="T26" fmla="*/ 1314905 w 295"/>
                <a:gd name="T27" fmla="*/ 200151 h 167"/>
                <a:gd name="T28" fmla="*/ 1264954 w 295"/>
                <a:gd name="T29" fmla="*/ 58260 h 167"/>
                <a:gd name="T30" fmla="*/ 1109242 w 295"/>
                <a:gd name="T31" fmla="*/ 73652 h 167"/>
                <a:gd name="T32" fmla="*/ 1109242 w 295"/>
                <a:gd name="T33" fmla="*/ 115717 h 167"/>
                <a:gd name="T34" fmla="*/ 1016375 w 295"/>
                <a:gd name="T35" fmla="*/ 127790 h 167"/>
                <a:gd name="T36" fmla="*/ 936548 w 295"/>
                <a:gd name="T37" fmla="*/ 78145 h 167"/>
                <a:gd name="T38" fmla="*/ 819086 w 295"/>
                <a:gd name="T39" fmla="*/ 43435 h 167"/>
                <a:gd name="T40" fmla="*/ 819086 w 295"/>
                <a:gd name="T41" fmla="*/ 104817 h 167"/>
                <a:gd name="T42" fmla="*/ 587381 w 295"/>
                <a:gd name="T43" fmla="*/ 208190 h 167"/>
                <a:gd name="T44" fmla="*/ 431573 w 295"/>
                <a:gd name="T45" fmla="*/ 334786 h 167"/>
                <a:gd name="T46" fmla="*/ 275016 w 295"/>
                <a:gd name="T47" fmla="*/ 393555 h 167"/>
                <a:gd name="T48" fmla="*/ 142943 w 295"/>
                <a:gd name="T49" fmla="*/ 444242 h 167"/>
                <a:gd name="T50" fmla="*/ 18199 w 295"/>
                <a:gd name="T51" fmla="*/ 469291 h 167"/>
                <a:gd name="T52" fmla="*/ 59094 w 295"/>
                <a:gd name="T53" fmla="*/ 602324 h 167"/>
                <a:gd name="T54" fmla="*/ 178416 w 295"/>
                <a:gd name="T55" fmla="*/ 690778 h 167"/>
                <a:gd name="T56" fmla="*/ 132911 w 295"/>
                <a:gd name="T57" fmla="*/ 788562 h 167"/>
                <a:gd name="T58" fmla="*/ 214864 w 295"/>
                <a:gd name="T59" fmla="*/ 926553 h 167"/>
                <a:gd name="T60" fmla="*/ 458571 w 295"/>
                <a:gd name="T61" fmla="*/ 1165593 h 167"/>
                <a:gd name="T62" fmla="*/ 640002 w 295"/>
                <a:gd name="T63" fmla="*/ 1268209 h 167"/>
                <a:gd name="T64" fmla="*/ 745416 w 295"/>
                <a:gd name="T65" fmla="*/ 1374357 h 167"/>
                <a:gd name="T66" fmla="*/ 819086 w 295"/>
                <a:gd name="T67" fmla="*/ 1448192 h 167"/>
                <a:gd name="T68" fmla="*/ 836379 w 295"/>
                <a:gd name="T69" fmla="*/ 1479214 h 167"/>
                <a:gd name="T70" fmla="*/ 974948 w 295"/>
                <a:gd name="T71" fmla="*/ 1448192 h 167"/>
                <a:gd name="T72" fmla="*/ 1025758 w 295"/>
                <a:gd name="T73" fmla="*/ 1453533 h 167"/>
                <a:gd name="T74" fmla="*/ 1068180 w 295"/>
                <a:gd name="T75" fmla="*/ 1399344 h 167"/>
                <a:gd name="T76" fmla="*/ 1177730 w 295"/>
                <a:gd name="T77" fmla="*/ 1374357 h 167"/>
                <a:gd name="T78" fmla="*/ 1242037 w 295"/>
                <a:gd name="T79" fmla="*/ 1219193 h 167"/>
                <a:gd name="T80" fmla="*/ 1314905 w 295"/>
                <a:gd name="T81" fmla="*/ 1219193 h 167"/>
                <a:gd name="T82" fmla="*/ 1479853 w 295"/>
                <a:gd name="T83" fmla="*/ 1286905 h 167"/>
                <a:gd name="T84" fmla="*/ 1630003 w 295"/>
                <a:gd name="T85" fmla="*/ 1350523 h 167"/>
                <a:gd name="T86" fmla="*/ 1777585 w 295"/>
                <a:gd name="T87" fmla="*/ 1291271 h 167"/>
                <a:gd name="T88" fmla="*/ 1899522 w 295"/>
                <a:gd name="T89" fmla="*/ 1350523 h 167"/>
                <a:gd name="T90" fmla="*/ 1986515 w 295"/>
                <a:gd name="T91" fmla="*/ 1371309 h 167"/>
                <a:gd name="T92" fmla="*/ 2225807 w 295"/>
                <a:gd name="T93" fmla="*/ 1268209 h 167"/>
                <a:gd name="T94" fmla="*/ 2358310 w 295"/>
                <a:gd name="T95" fmla="*/ 1132496 h 167"/>
                <a:gd name="T96" fmla="*/ 2445101 w 295"/>
                <a:gd name="T97" fmla="*/ 962689 h 167"/>
                <a:gd name="T98" fmla="*/ 2583830 w 295"/>
                <a:gd name="T99" fmla="*/ 822182 h 167"/>
                <a:gd name="T100" fmla="*/ 2715787 w 295"/>
                <a:gd name="T101" fmla="*/ 807908 h 1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95"/>
                <a:gd name="T154" fmla="*/ 0 h 167"/>
                <a:gd name="T155" fmla="*/ 295 w 295"/>
                <a:gd name="T156" fmla="*/ 167 h 16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95" h="167">
                  <a:moveTo>
                    <a:pt x="291" y="79"/>
                  </a:moveTo>
                  <a:cubicBezTo>
                    <a:pt x="282" y="79"/>
                    <a:pt x="282" y="79"/>
                    <a:pt x="282" y="79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69" y="64"/>
                    <a:pt x="269" y="64"/>
                    <a:pt x="269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63"/>
                    <a:pt x="252" y="63"/>
                    <a:pt x="252" y="63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5"/>
                    <a:pt x="245" y="59"/>
                    <a:pt x="243" y="58"/>
                  </a:cubicBezTo>
                  <a:cubicBezTo>
                    <a:pt x="242" y="57"/>
                    <a:pt x="239" y="53"/>
                    <a:pt x="239" y="53"/>
                  </a:cubicBezTo>
                  <a:cubicBezTo>
                    <a:pt x="243" y="48"/>
                    <a:pt x="243" y="48"/>
                    <a:pt x="243" y="48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8"/>
                    <a:pt x="223" y="43"/>
                    <a:pt x="217" y="41"/>
                  </a:cubicBezTo>
                  <a:cubicBezTo>
                    <a:pt x="211" y="39"/>
                    <a:pt x="204" y="37"/>
                    <a:pt x="204" y="37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9" y="46"/>
                    <a:pt x="211" y="46"/>
                  </a:cubicBezTo>
                  <a:cubicBezTo>
                    <a:pt x="213" y="46"/>
                    <a:pt x="211" y="52"/>
                    <a:pt x="211" y="52"/>
                  </a:cubicBezTo>
                  <a:cubicBezTo>
                    <a:pt x="207" y="51"/>
                    <a:pt x="207" y="51"/>
                    <a:pt x="207" y="51"/>
                  </a:cubicBezTo>
                  <a:cubicBezTo>
                    <a:pt x="207" y="51"/>
                    <a:pt x="201" y="54"/>
                    <a:pt x="201" y="56"/>
                  </a:cubicBezTo>
                  <a:cubicBezTo>
                    <a:pt x="200" y="58"/>
                    <a:pt x="194" y="60"/>
                    <a:pt x="191" y="58"/>
                  </a:cubicBezTo>
                  <a:cubicBezTo>
                    <a:pt x="188" y="56"/>
                    <a:pt x="189" y="48"/>
                    <a:pt x="187" y="45"/>
                  </a:cubicBezTo>
                  <a:cubicBezTo>
                    <a:pt x="186" y="42"/>
                    <a:pt x="177" y="43"/>
                    <a:pt x="175" y="41"/>
                  </a:cubicBezTo>
                  <a:cubicBezTo>
                    <a:pt x="173" y="38"/>
                    <a:pt x="186" y="30"/>
                    <a:pt x="186" y="30"/>
                  </a:cubicBezTo>
                  <a:cubicBezTo>
                    <a:pt x="179" y="25"/>
                    <a:pt x="179" y="25"/>
                    <a:pt x="179" y="25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3"/>
                    <a:pt x="112" y="16"/>
                    <a:pt x="110" y="14"/>
                  </a:cubicBezTo>
                  <a:cubicBezTo>
                    <a:pt x="107" y="12"/>
                    <a:pt x="101" y="14"/>
                    <a:pt x="106" y="8"/>
                  </a:cubicBezTo>
                  <a:cubicBezTo>
                    <a:pt x="105" y="9"/>
                    <a:pt x="102" y="9"/>
                    <a:pt x="101" y="9"/>
                  </a:cubicBezTo>
                  <a:cubicBezTo>
                    <a:pt x="107" y="1"/>
                    <a:pt x="94" y="2"/>
                    <a:pt x="91" y="0"/>
                  </a:cubicBezTo>
                  <a:cubicBezTo>
                    <a:pt x="90" y="1"/>
                    <a:pt x="89" y="4"/>
                    <a:pt x="89" y="5"/>
                  </a:cubicBezTo>
                  <a:cubicBezTo>
                    <a:pt x="90" y="5"/>
                    <a:pt x="95" y="7"/>
                    <a:pt x="95" y="8"/>
                  </a:cubicBezTo>
                  <a:cubicBezTo>
                    <a:pt x="95" y="12"/>
                    <a:pt x="92" y="10"/>
                    <a:pt x="89" y="12"/>
                  </a:cubicBezTo>
                  <a:cubicBezTo>
                    <a:pt x="84" y="14"/>
                    <a:pt x="80" y="18"/>
                    <a:pt x="77" y="18"/>
                  </a:cubicBezTo>
                  <a:cubicBezTo>
                    <a:pt x="74" y="18"/>
                    <a:pt x="66" y="22"/>
                    <a:pt x="64" y="23"/>
                  </a:cubicBezTo>
                  <a:cubicBezTo>
                    <a:pt x="60" y="25"/>
                    <a:pt x="58" y="35"/>
                    <a:pt x="53" y="30"/>
                  </a:cubicBezTo>
                  <a:cubicBezTo>
                    <a:pt x="53" y="30"/>
                    <a:pt x="50" y="32"/>
                    <a:pt x="47" y="37"/>
                  </a:cubicBezTo>
                  <a:cubicBezTo>
                    <a:pt x="45" y="39"/>
                    <a:pt x="43" y="40"/>
                    <a:pt x="41" y="39"/>
                  </a:cubicBezTo>
                  <a:cubicBezTo>
                    <a:pt x="40" y="48"/>
                    <a:pt x="33" y="42"/>
                    <a:pt x="30" y="44"/>
                  </a:cubicBezTo>
                  <a:cubicBezTo>
                    <a:pt x="29" y="44"/>
                    <a:pt x="25" y="46"/>
                    <a:pt x="25" y="46"/>
                  </a:cubicBezTo>
                  <a:cubicBezTo>
                    <a:pt x="19" y="43"/>
                    <a:pt x="18" y="48"/>
                    <a:pt x="16" y="49"/>
                  </a:cubicBezTo>
                  <a:cubicBezTo>
                    <a:pt x="14" y="52"/>
                    <a:pt x="11" y="61"/>
                    <a:pt x="10" y="62"/>
                  </a:cubicBezTo>
                  <a:cubicBezTo>
                    <a:pt x="9" y="62"/>
                    <a:pt x="3" y="54"/>
                    <a:pt x="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7"/>
                    <a:pt x="4" y="63"/>
                    <a:pt x="7" y="67"/>
                  </a:cubicBezTo>
                  <a:cubicBezTo>
                    <a:pt x="9" y="70"/>
                    <a:pt x="18" y="72"/>
                    <a:pt x="16" y="76"/>
                  </a:cubicBezTo>
                  <a:cubicBezTo>
                    <a:pt x="17" y="76"/>
                    <a:pt x="18" y="77"/>
                    <a:pt x="19" y="77"/>
                  </a:cubicBezTo>
                  <a:cubicBezTo>
                    <a:pt x="19" y="79"/>
                    <a:pt x="18" y="84"/>
                    <a:pt x="17" y="84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4" y="92"/>
                    <a:pt x="18" y="92"/>
                    <a:pt x="19" y="93"/>
                  </a:cubicBezTo>
                  <a:cubicBezTo>
                    <a:pt x="21" y="96"/>
                    <a:pt x="21" y="100"/>
                    <a:pt x="23" y="103"/>
                  </a:cubicBezTo>
                  <a:cubicBezTo>
                    <a:pt x="24" y="106"/>
                    <a:pt x="29" y="115"/>
                    <a:pt x="33" y="116"/>
                  </a:cubicBezTo>
                  <a:cubicBezTo>
                    <a:pt x="40" y="117"/>
                    <a:pt x="49" y="130"/>
                    <a:pt x="50" y="130"/>
                  </a:cubicBezTo>
                  <a:cubicBezTo>
                    <a:pt x="53" y="130"/>
                    <a:pt x="59" y="131"/>
                    <a:pt x="59" y="135"/>
                  </a:cubicBezTo>
                  <a:cubicBezTo>
                    <a:pt x="60" y="143"/>
                    <a:pt x="66" y="136"/>
                    <a:pt x="69" y="141"/>
                  </a:cubicBezTo>
                  <a:cubicBezTo>
                    <a:pt x="72" y="146"/>
                    <a:pt x="76" y="149"/>
                    <a:pt x="77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1" y="153"/>
                    <a:pt x="83" y="155"/>
                    <a:pt x="85" y="155"/>
                  </a:cubicBezTo>
                  <a:cubicBezTo>
                    <a:pt x="86" y="156"/>
                    <a:pt x="89" y="161"/>
                    <a:pt x="89" y="161"/>
                  </a:cubicBezTo>
                  <a:cubicBezTo>
                    <a:pt x="88" y="163"/>
                    <a:pt x="88" y="163"/>
                    <a:pt x="88" y="163"/>
                  </a:cubicBezTo>
                  <a:cubicBezTo>
                    <a:pt x="91" y="165"/>
                    <a:pt x="91" y="165"/>
                    <a:pt x="91" y="165"/>
                  </a:cubicBezTo>
                  <a:cubicBezTo>
                    <a:pt x="101" y="167"/>
                    <a:pt x="101" y="167"/>
                    <a:pt x="101" y="167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12" y="162"/>
                    <a:pt x="112" y="162"/>
                    <a:pt x="112" y="162"/>
                  </a:cubicBezTo>
                  <a:cubicBezTo>
                    <a:pt x="112" y="162"/>
                    <a:pt x="116" y="164"/>
                    <a:pt x="118" y="164"/>
                  </a:cubicBezTo>
                  <a:cubicBezTo>
                    <a:pt x="119" y="164"/>
                    <a:pt x="116" y="158"/>
                    <a:pt x="116" y="156"/>
                  </a:cubicBezTo>
                  <a:cubicBezTo>
                    <a:pt x="117" y="154"/>
                    <a:pt x="121" y="150"/>
                    <a:pt x="121" y="150"/>
                  </a:cubicBezTo>
                  <a:cubicBezTo>
                    <a:pt x="128" y="153"/>
                    <a:pt x="128" y="153"/>
                    <a:pt x="128" y="153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35" y="136"/>
                    <a:pt x="135" y="136"/>
                    <a:pt x="135" y="136"/>
                  </a:cubicBezTo>
                  <a:cubicBezTo>
                    <a:pt x="135" y="136"/>
                    <a:pt x="137" y="138"/>
                    <a:pt x="140" y="138"/>
                  </a:cubicBezTo>
                  <a:cubicBezTo>
                    <a:pt x="142" y="137"/>
                    <a:pt x="143" y="136"/>
                    <a:pt x="143" y="136"/>
                  </a:cubicBezTo>
                  <a:cubicBezTo>
                    <a:pt x="143" y="136"/>
                    <a:pt x="150" y="138"/>
                    <a:pt x="151" y="138"/>
                  </a:cubicBezTo>
                  <a:cubicBezTo>
                    <a:pt x="152" y="138"/>
                    <a:pt x="161" y="143"/>
                    <a:pt x="161" y="143"/>
                  </a:cubicBezTo>
                  <a:cubicBezTo>
                    <a:pt x="161" y="143"/>
                    <a:pt x="163" y="142"/>
                    <a:pt x="167" y="142"/>
                  </a:cubicBezTo>
                  <a:cubicBezTo>
                    <a:pt x="172" y="142"/>
                    <a:pt x="177" y="150"/>
                    <a:pt x="177" y="150"/>
                  </a:cubicBezTo>
                  <a:cubicBezTo>
                    <a:pt x="191" y="149"/>
                    <a:pt x="191" y="149"/>
                    <a:pt x="191" y="149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204" y="147"/>
                    <a:pt x="204" y="147"/>
                    <a:pt x="204" y="147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13" y="150"/>
                    <a:pt x="213" y="150"/>
                    <a:pt x="213" y="150"/>
                  </a:cubicBezTo>
                  <a:cubicBezTo>
                    <a:pt x="216" y="152"/>
                    <a:pt x="216" y="152"/>
                    <a:pt x="216" y="152"/>
                  </a:cubicBezTo>
                  <a:cubicBezTo>
                    <a:pt x="217" y="149"/>
                    <a:pt x="222" y="141"/>
                    <a:pt x="226" y="139"/>
                  </a:cubicBezTo>
                  <a:cubicBezTo>
                    <a:pt x="230" y="137"/>
                    <a:pt x="242" y="141"/>
                    <a:pt x="242" y="141"/>
                  </a:cubicBezTo>
                  <a:cubicBezTo>
                    <a:pt x="255" y="133"/>
                    <a:pt x="255" y="133"/>
                    <a:pt x="255" y="133"/>
                  </a:cubicBezTo>
                  <a:cubicBezTo>
                    <a:pt x="255" y="133"/>
                    <a:pt x="253" y="130"/>
                    <a:pt x="256" y="126"/>
                  </a:cubicBezTo>
                  <a:cubicBezTo>
                    <a:pt x="259" y="123"/>
                    <a:pt x="261" y="127"/>
                    <a:pt x="263" y="123"/>
                  </a:cubicBezTo>
                  <a:cubicBezTo>
                    <a:pt x="266" y="119"/>
                    <a:pt x="264" y="111"/>
                    <a:pt x="266" y="107"/>
                  </a:cubicBezTo>
                  <a:cubicBezTo>
                    <a:pt x="270" y="104"/>
                    <a:pt x="272" y="106"/>
                    <a:pt x="276" y="103"/>
                  </a:cubicBezTo>
                  <a:cubicBezTo>
                    <a:pt x="280" y="100"/>
                    <a:pt x="281" y="92"/>
                    <a:pt x="281" y="92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95" y="90"/>
                    <a:pt x="295" y="90"/>
                    <a:pt x="295" y="90"/>
                  </a:cubicBezTo>
                  <a:lnTo>
                    <a:pt x="291" y="79"/>
                  </a:lnTo>
                  <a:close/>
                </a:path>
              </a:pathLst>
            </a:custGeom>
            <a:solidFill>
              <a:srgbClr val="FF000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86" name="Freeform 174"/>
            <p:cNvSpPr>
              <a:spLocks noEditPoints="1"/>
            </p:cNvSpPr>
            <p:nvPr/>
          </p:nvSpPr>
          <p:spPr bwMode="auto">
            <a:xfrm>
              <a:off x="2951" y="1918"/>
              <a:ext cx="360" cy="275"/>
            </a:xfrm>
            <a:custGeom>
              <a:avLst/>
              <a:gdLst>
                <a:gd name="T0" fmla="*/ 317888 w 268"/>
                <a:gd name="T1" fmla="*/ 408627 h 205"/>
                <a:gd name="T2" fmla="*/ 349267 w 268"/>
                <a:gd name="T3" fmla="*/ 360611 h 205"/>
                <a:gd name="T4" fmla="*/ 332561 w 268"/>
                <a:gd name="T5" fmla="*/ 384769 h 205"/>
                <a:gd name="T6" fmla="*/ 173571 w 268"/>
                <a:gd name="T7" fmla="*/ 385845 h 205"/>
                <a:gd name="T8" fmla="*/ 211362 w 268"/>
                <a:gd name="T9" fmla="*/ 384769 h 205"/>
                <a:gd name="T10" fmla="*/ 208565 w 268"/>
                <a:gd name="T11" fmla="*/ 365204 h 205"/>
                <a:gd name="T12" fmla="*/ 180813 w 268"/>
                <a:gd name="T13" fmla="*/ 371557 h 205"/>
                <a:gd name="T14" fmla="*/ 138873 w 268"/>
                <a:gd name="T15" fmla="*/ 371557 h 205"/>
                <a:gd name="T16" fmla="*/ 145889 w 268"/>
                <a:gd name="T17" fmla="*/ 365204 h 205"/>
                <a:gd name="T18" fmla="*/ 212808 w 268"/>
                <a:gd name="T19" fmla="*/ 358214 h 205"/>
                <a:gd name="T20" fmla="*/ 201505 w 268"/>
                <a:gd name="T21" fmla="*/ 284710 h 205"/>
                <a:gd name="T22" fmla="*/ 180813 w 268"/>
                <a:gd name="T23" fmla="*/ 286828 h 205"/>
                <a:gd name="T24" fmla="*/ 136249 w 268"/>
                <a:gd name="T25" fmla="*/ 311763 h 205"/>
                <a:gd name="T26" fmla="*/ 161980 w 268"/>
                <a:gd name="T27" fmla="*/ 341319 h 205"/>
                <a:gd name="T28" fmla="*/ 200598 w 268"/>
                <a:gd name="T29" fmla="*/ 235988 h 205"/>
                <a:gd name="T30" fmla="*/ 273655 w 268"/>
                <a:gd name="T31" fmla="*/ 390061 h 205"/>
                <a:gd name="T32" fmla="*/ 232258 w 268"/>
                <a:gd name="T33" fmla="*/ 388732 h 205"/>
                <a:gd name="T34" fmla="*/ 283919 w 268"/>
                <a:gd name="T35" fmla="*/ 415141 h 205"/>
                <a:gd name="T36" fmla="*/ 37036 w 268"/>
                <a:gd name="T37" fmla="*/ 137512 h 205"/>
                <a:gd name="T38" fmla="*/ 75509 w 268"/>
                <a:gd name="T39" fmla="*/ 98961 h 205"/>
                <a:gd name="T40" fmla="*/ 142794 w 268"/>
                <a:gd name="T41" fmla="*/ 90424 h 205"/>
                <a:gd name="T42" fmla="*/ 191813 w 268"/>
                <a:gd name="T43" fmla="*/ 26688 h 205"/>
                <a:gd name="T44" fmla="*/ 136249 w 268"/>
                <a:gd name="T45" fmla="*/ 58351 h 205"/>
                <a:gd name="T46" fmla="*/ 20525 w 268"/>
                <a:gd name="T47" fmla="*/ 131376 h 205"/>
                <a:gd name="T48" fmla="*/ 42596 w 268"/>
                <a:gd name="T49" fmla="*/ 139031 h 205"/>
                <a:gd name="T50" fmla="*/ 42596 w 268"/>
                <a:gd name="T51" fmla="*/ 132753 h 205"/>
                <a:gd name="T52" fmla="*/ 257659 w 268"/>
                <a:gd name="T53" fmla="*/ 254438 h 205"/>
                <a:gd name="T54" fmla="*/ 229277 w 268"/>
                <a:gd name="T55" fmla="*/ 60296 h 205"/>
                <a:gd name="T56" fmla="*/ 31710 w 268"/>
                <a:gd name="T57" fmla="*/ 339009 h 205"/>
                <a:gd name="T58" fmla="*/ 107686 w 268"/>
                <a:gd name="T59" fmla="*/ 363797 h 205"/>
                <a:gd name="T60" fmla="*/ 126269 w 268"/>
                <a:gd name="T61" fmla="*/ 330358 h 205"/>
                <a:gd name="T62" fmla="*/ 126269 w 268"/>
                <a:gd name="T63" fmla="*/ 276002 h 205"/>
                <a:gd name="T64" fmla="*/ 157347 w 268"/>
                <a:gd name="T65" fmla="*/ 249245 h 205"/>
                <a:gd name="T66" fmla="*/ 191813 w 268"/>
                <a:gd name="T67" fmla="*/ 195847 h 205"/>
                <a:gd name="T68" fmla="*/ 206126 w 268"/>
                <a:gd name="T69" fmla="*/ 205747 h 205"/>
                <a:gd name="T70" fmla="*/ 227841 w 268"/>
                <a:gd name="T71" fmla="*/ 178083 h 205"/>
                <a:gd name="T72" fmla="*/ 176173 w 268"/>
                <a:gd name="T73" fmla="*/ 162720 h 205"/>
                <a:gd name="T74" fmla="*/ 180813 w 268"/>
                <a:gd name="T75" fmla="*/ 111358 h 205"/>
                <a:gd name="T76" fmla="*/ 122248 w 268"/>
                <a:gd name="T77" fmla="*/ 98961 h 205"/>
                <a:gd name="T78" fmla="*/ 103246 w 268"/>
                <a:gd name="T79" fmla="*/ 158214 h 205"/>
                <a:gd name="T80" fmla="*/ 83134 w 268"/>
                <a:gd name="T81" fmla="*/ 158214 h 205"/>
                <a:gd name="T82" fmla="*/ 51475 w 268"/>
                <a:gd name="T83" fmla="*/ 155523 h 205"/>
                <a:gd name="T84" fmla="*/ 10487 w 268"/>
                <a:gd name="T85" fmla="*/ 145554 h 205"/>
                <a:gd name="T86" fmla="*/ 10487 w 268"/>
                <a:gd name="T87" fmla="*/ 195847 h 205"/>
                <a:gd name="T88" fmla="*/ 17573 w 268"/>
                <a:gd name="T89" fmla="*/ 222126 h 205"/>
                <a:gd name="T90" fmla="*/ 4327 w 268"/>
                <a:gd name="T91" fmla="*/ 273990 h 205"/>
                <a:gd name="T92" fmla="*/ 37036 w 268"/>
                <a:gd name="T93" fmla="*/ 304613 h 205"/>
                <a:gd name="T94" fmla="*/ 83134 w 268"/>
                <a:gd name="T95" fmla="*/ 384769 h 205"/>
                <a:gd name="T96" fmla="*/ 131151 w 268"/>
                <a:gd name="T97" fmla="*/ 390061 h 205"/>
                <a:gd name="T98" fmla="*/ 336605 w 268"/>
                <a:gd name="T99" fmla="*/ 216758 h 205"/>
                <a:gd name="T100" fmla="*/ 325357 w 268"/>
                <a:gd name="T101" fmla="*/ 276002 h 205"/>
                <a:gd name="T102" fmla="*/ 311988 w 268"/>
                <a:gd name="T103" fmla="*/ 253479 h 205"/>
                <a:gd name="T104" fmla="*/ 285861 w 268"/>
                <a:gd name="T105" fmla="*/ 259490 h 205"/>
                <a:gd name="T106" fmla="*/ 280162 w 268"/>
                <a:gd name="T107" fmla="*/ 243532 h 205"/>
                <a:gd name="T108" fmla="*/ 232258 w 268"/>
                <a:gd name="T109" fmla="*/ 272243 h 205"/>
                <a:gd name="T110" fmla="*/ 245849 w 268"/>
                <a:gd name="T111" fmla="*/ 297974 h 205"/>
                <a:gd name="T112" fmla="*/ 294313 w 268"/>
                <a:gd name="T113" fmla="*/ 345223 h 205"/>
                <a:gd name="T114" fmla="*/ 306055 w 268"/>
                <a:gd name="T115" fmla="*/ 367548 h 205"/>
                <a:gd name="T116" fmla="*/ 354541 w 268"/>
                <a:gd name="T117" fmla="*/ 327398 h 205"/>
                <a:gd name="T118" fmla="*/ 363597 w 268"/>
                <a:gd name="T119" fmla="*/ 294049 h 205"/>
                <a:gd name="T120" fmla="*/ 25419 w 268"/>
                <a:gd name="T121" fmla="*/ 313959 h 205"/>
                <a:gd name="T122" fmla="*/ 534664 w 268"/>
                <a:gd name="T123" fmla="*/ 351365 h 205"/>
                <a:gd name="T124" fmla="*/ 374771 w 268"/>
                <a:gd name="T125" fmla="*/ 277492 h 20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8"/>
                <a:gd name="T190" fmla="*/ 0 h 205"/>
                <a:gd name="T191" fmla="*/ 268 w 268"/>
                <a:gd name="T192" fmla="*/ 205 h 20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8" h="205">
                  <a:moveTo>
                    <a:pt x="143" y="181"/>
                  </a:moveTo>
                  <a:cubicBezTo>
                    <a:pt x="142" y="179"/>
                    <a:pt x="142" y="179"/>
                    <a:pt x="142" y="179"/>
                  </a:cubicBezTo>
                  <a:cubicBezTo>
                    <a:pt x="142" y="179"/>
                    <a:pt x="138" y="178"/>
                    <a:pt x="137" y="179"/>
                  </a:cubicBezTo>
                  <a:cubicBezTo>
                    <a:pt x="137" y="179"/>
                    <a:pt x="138" y="185"/>
                    <a:pt x="140" y="187"/>
                  </a:cubicBezTo>
                  <a:cubicBezTo>
                    <a:pt x="142" y="190"/>
                    <a:pt x="143" y="192"/>
                    <a:pt x="143" y="192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7" y="205"/>
                    <a:pt x="147" y="205"/>
                    <a:pt x="147" y="205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54" y="186"/>
                    <a:pt x="154" y="186"/>
                    <a:pt x="154" y="186"/>
                  </a:cubicBezTo>
                  <a:cubicBezTo>
                    <a:pt x="147" y="180"/>
                    <a:pt x="147" y="180"/>
                    <a:pt x="147" y="180"/>
                  </a:cubicBezTo>
                  <a:lnTo>
                    <a:pt x="143" y="181"/>
                  </a:lnTo>
                  <a:close/>
                  <a:moveTo>
                    <a:pt x="131" y="178"/>
                  </a:moveTo>
                  <a:cubicBezTo>
                    <a:pt x="131" y="176"/>
                    <a:pt x="129" y="177"/>
                    <a:pt x="129" y="178"/>
                  </a:cubicBezTo>
                  <a:cubicBezTo>
                    <a:pt x="130" y="180"/>
                    <a:pt x="131" y="178"/>
                    <a:pt x="131" y="178"/>
                  </a:cubicBezTo>
                  <a:close/>
                  <a:moveTo>
                    <a:pt x="166" y="175"/>
                  </a:moveTo>
                  <a:cubicBezTo>
                    <a:pt x="165" y="175"/>
                    <a:pt x="162" y="175"/>
                    <a:pt x="162" y="174"/>
                  </a:cubicBezTo>
                  <a:cubicBezTo>
                    <a:pt x="161" y="174"/>
                    <a:pt x="157" y="173"/>
                    <a:pt x="157" y="173"/>
                  </a:cubicBezTo>
                  <a:cubicBezTo>
                    <a:pt x="156" y="173"/>
                    <a:pt x="156" y="173"/>
                    <a:pt x="156" y="173"/>
                  </a:cubicBezTo>
                  <a:cubicBezTo>
                    <a:pt x="158" y="175"/>
                    <a:pt x="158" y="175"/>
                    <a:pt x="158" y="175"/>
                  </a:cubicBezTo>
                  <a:cubicBezTo>
                    <a:pt x="158" y="175"/>
                    <a:pt x="161" y="177"/>
                    <a:pt x="158" y="177"/>
                  </a:cubicBezTo>
                  <a:cubicBezTo>
                    <a:pt x="157" y="178"/>
                    <a:pt x="154" y="178"/>
                    <a:pt x="154" y="178"/>
                  </a:cubicBezTo>
                  <a:cubicBezTo>
                    <a:pt x="152" y="179"/>
                    <a:pt x="152" y="179"/>
                    <a:pt x="152" y="179"/>
                  </a:cubicBezTo>
                  <a:cubicBezTo>
                    <a:pt x="153" y="182"/>
                    <a:pt x="153" y="182"/>
                    <a:pt x="153" y="182"/>
                  </a:cubicBezTo>
                  <a:cubicBezTo>
                    <a:pt x="154" y="185"/>
                    <a:pt x="155" y="185"/>
                    <a:pt x="155" y="185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57" y="181"/>
                    <a:pt x="161" y="179"/>
                    <a:pt x="162" y="179"/>
                  </a:cubicBezTo>
                  <a:cubicBezTo>
                    <a:pt x="163" y="179"/>
                    <a:pt x="165" y="181"/>
                    <a:pt x="168" y="180"/>
                  </a:cubicBezTo>
                  <a:cubicBezTo>
                    <a:pt x="170" y="179"/>
                    <a:pt x="168" y="175"/>
                    <a:pt x="166" y="175"/>
                  </a:cubicBezTo>
                  <a:close/>
                  <a:moveTo>
                    <a:pt x="84" y="185"/>
                  </a:moveTo>
                  <a:cubicBezTo>
                    <a:pt x="84" y="185"/>
                    <a:pt x="84" y="183"/>
                    <a:pt x="82" y="181"/>
                  </a:cubicBezTo>
                  <a:cubicBezTo>
                    <a:pt x="81" y="180"/>
                    <a:pt x="79" y="179"/>
                    <a:pt x="79" y="179"/>
                  </a:cubicBezTo>
                  <a:cubicBezTo>
                    <a:pt x="79" y="179"/>
                    <a:pt x="80" y="185"/>
                    <a:pt x="81" y="186"/>
                  </a:cubicBezTo>
                  <a:cubicBezTo>
                    <a:pt x="83" y="187"/>
                    <a:pt x="84" y="189"/>
                    <a:pt x="84" y="189"/>
                  </a:cubicBezTo>
                  <a:cubicBezTo>
                    <a:pt x="90" y="188"/>
                    <a:pt x="90" y="188"/>
                    <a:pt x="90" y="188"/>
                  </a:cubicBezTo>
                  <a:cubicBezTo>
                    <a:pt x="86" y="185"/>
                    <a:pt x="86" y="185"/>
                    <a:pt x="86" y="185"/>
                  </a:cubicBezTo>
                  <a:lnTo>
                    <a:pt x="84" y="185"/>
                  </a:lnTo>
                  <a:close/>
                  <a:moveTo>
                    <a:pt x="106" y="167"/>
                  </a:moveTo>
                  <a:cubicBezTo>
                    <a:pt x="103" y="175"/>
                    <a:pt x="103" y="175"/>
                    <a:pt x="103" y="175"/>
                  </a:cubicBezTo>
                  <a:cubicBezTo>
                    <a:pt x="96" y="183"/>
                    <a:pt x="96" y="183"/>
                    <a:pt x="96" y="183"/>
                  </a:cubicBezTo>
                  <a:cubicBezTo>
                    <a:pt x="98" y="185"/>
                    <a:pt x="98" y="185"/>
                    <a:pt x="98" y="185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7" y="174"/>
                    <a:pt x="107" y="167"/>
                    <a:pt x="107" y="167"/>
                  </a:cubicBezTo>
                  <a:lnTo>
                    <a:pt x="106" y="167"/>
                  </a:lnTo>
                  <a:close/>
                  <a:moveTo>
                    <a:pt x="97" y="177"/>
                  </a:moveTo>
                  <a:cubicBezTo>
                    <a:pt x="94" y="177"/>
                    <a:pt x="94" y="177"/>
                    <a:pt x="94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6"/>
                    <a:pt x="96" y="175"/>
                    <a:pt x="94" y="175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91" y="181"/>
                    <a:pt x="96" y="180"/>
                    <a:pt x="97" y="180"/>
                  </a:cubicBezTo>
                  <a:cubicBezTo>
                    <a:pt x="98" y="179"/>
                    <a:pt x="97" y="177"/>
                    <a:pt x="97" y="177"/>
                  </a:cubicBezTo>
                  <a:close/>
                  <a:moveTo>
                    <a:pt x="87" y="180"/>
                  </a:moveTo>
                  <a:cubicBezTo>
                    <a:pt x="88" y="180"/>
                    <a:pt x="88" y="179"/>
                    <a:pt x="88" y="179"/>
                  </a:cubicBezTo>
                  <a:cubicBezTo>
                    <a:pt x="84" y="179"/>
                    <a:pt x="84" y="179"/>
                    <a:pt x="84" y="179"/>
                  </a:cubicBezTo>
                  <a:lnTo>
                    <a:pt x="87" y="180"/>
                  </a:lnTo>
                  <a:close/>
                  <a:moveTo>
                    <a:pt x="126" y="181"/>
                  </a:moveTo>
                  <a:cubicBezTo>
                    <a:pt x="129" y="180"/>
                    <a:pt x="129" y="179"/>
                    <a:pt x="125" y="179"/>
                  </a:cubicBezTo>
                  <a:cubicBezTo>
                    <a:pt x="125" y="179"/>
                    <a:pt x="123" y="179"/>
                    <a:pt x="123" y="180"/>
                  </a:cubicBezTo>
                  <a:cubicBezTo>
                    <a:pt x="123" y="181"/>
                    <a:pt x="124" y="182"/>
                    <a:pt x="126" y="181"/>
                  </a:cubicBezTo>
                  <a:close/>
                  <a:moveTo>
                    <a:pt x="61" y="172"/>
                  </a:moveTo>
                  <a:cubicBezTo>
                    <a:pt x="60" y="172"/>
                    <a:pt x="58" y="173"/>
                    <a:pt x="58" y="175"/>
                  </a:cubicBezTo>
                  <a:cubicBezTo>
                    <a:pt x="58" y="176"/>
                    <a:pt x="64" y="178"/>
                    <a:pt x="65" y="179"/>
                  </a:cubicBezTo>
                  <a:cubicBezTo>
                    <a:pt x="67" y="180"/>
                    <a:pt x="65" y="181"/>
                    <a:pt x="65" y="181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63" y="180"/>
                    <a:pt x="63" y="180"/>
                    <a:pt x="63" y="180"/>
                  </a:cubicBezTo>
                  <a:cubicBezTo>
                    <a:pt x="64" y="183"/>
                    <a:pt x="64" y="183"/>
                    <a:pt x="64" y="183"/>
                  </a:cubicBezTo>
                  <a:cubicBezTo>
                    <a:pt x="66" y="183"/>
                    <a:pt x="66" y="183"/>
                    <a:pt x="66" y="183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3" y="186"/>
                    <a:pt x="71" y="180"/>
                    <a:pt x="68" y="176"/>
                  </a:cubicBezTo>
                  <a:cubicBezTo>
                    <a:pt x="68" y="176"/>
                    <a:pt x="64" y="172"/>
                    <a:pt x="61" y="172"/>
                  </a:cubicBezTo>
                  <a:close/>
                  <a:moveTo>
                    <a:pt x="77" y="169"/>
                  </a:moveTo>
                  <a:cubicBezTo>
                    <a:pt x="74" y="171"/>
                    <a:pt x="74" y="171"/>
                    <a:pt x="74" y="171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72"/>
                    <a:pt x="80" y="172"/>
                    <a:pt x="80" y="172"/>
                  </a:cubicBezTo>
                  <a:cubicBezTo>
                    <a:pt x="80" y="172"/>
                    <a:pt x="81" y="174"/>
                    <a:pt x="86" y="175"/>
                  </a:cubicBezTo>
                  <a:cubicBezTo>
                    <a:pt x="91" y="176"/>
                    <a:pt x="92" y="172"/>
                    <a:pt x="92" y="172"/>
                  </a:cubicBezTo>
                  <a:cubicBezTo>
                    <a:pt x="92" y="172"/>
                    <a:pt x="98" y="175"/>
                    <a:pt x="99" y="173"/>
                  </a:cubicBezTo>
                  <a:cubicBezTo>
                    <a:pt x="101" y="170"/>
                    <a:pt x="103" y="163"/>
                    <a:pt x="103" y="163"/>
                  </a:cubicBezTo>
                  <a:cubicBezTo>
                    <a:pt x="103" y="163"/>
                    <a:pt x="100" y="161"/>
                    <a:pt x="101" y="159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4" y="148"/>
                    <a:pt x="97" y="148"/>
                    <a:pt x="98" y="147"/>
                  </a:cubicBezTo>
                  <a:cubicBezTo>
                    <a:pt x="99" y="145"/>
                    <a:pt x="100" y="145"/>
                    <a:pt x="99" y="143"/>
                  </a:cubicBezTo>
                  <a:cubicBezTo>
                    <a:pt x="97" y="141"/>
                    <a:pt x="94" y="137"/>
                    <a:pt x="94" y="137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84" y="138"/>
                    <a:pt x="84" y="138"/>
                    <a:pt x="84" y="138"/>
                  </a:cubicBezTo>
                  <a:cubicBezTo>
                    <a:pt x="83" y="140"/>
                    <a:pt x="83" y="140"/>
                    <a:pt x="83" y="140"/>
                  </a:cubicBezTo>
                  <a:cubicBezTo>
                    <a:pt x="81" y="138"/>
                    <a:pt x="81" y="138"/>
                    <a:pt x="81" y="138"/>
                  </a:cubicBezTo>
                  <a:cubicBezTo>
                    <a:pt x="67" y="144"/>
                    <a:pt x="67" y="144"/>
                    <a:pt x="67" y="144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7" y="155"/>
                    <a:pt x="67" y="155"/>
                    <a:pt x="67" y="155"/>
                  </a:cubicBezTo>
                  <a:cubicBezTo>
                    <a:pt x="67" y="155"/>
                    <a:pt x="66" y="161"/>
                    <a:pt x="68" y="162"/>
                  </a:cubicBezTo>
                  <a:cubicBezTo>
                    <a:pt x="70" y="163"/>
                    <a:pt x="71" y="170"/>
                    <a:pt x="71" y="170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5"/>
                    <a:pt x="75" y="165"/>
                    <a:pt x="75" y="165"/>
                  </a:cubicBezTo>
                  <a:lnTo>
                    <a:pt x="77" y="169"/>
                  </a:lnTo>
                  <a:close/>
                  <a:moveTo>
                    <a:pt x="91" y="123"/>
                  </a:moveTo>
                  <a:cubicBezTo>
                    <a:pt x="91" y="125"/>
                    <a:pt x="92" y="127"/>
                    <a:pt x="92" y="127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8" y="127"/>
                    <a:pt x="99" y="126"/>
                    <a:pt x="99" y="124"/>
                  </a:cubicBezTo>
                  <a:cubicBezTo>
                    <a:pt x="99" y="123"/>
                    <a:pt x="97" y="118"/>
                    <a:pt x="97" y="118"/>
                  </a:cubicBezTo>
                  <a:cubicBezTo>
                    <a:pt x="97" y="118"/>
                    <a:pt x="96" y="119"/>
                    <a:pt x="94" y="117"/>
                  </a:cubicBezTo>
                  <a:cubicBezTo>
                    <a:pt x="94" y="115"/>
                    <a:pt x="93" y="113"/>
                    <a:pt x="93" y="113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1" y="120"/>
                    <a:pt x="91" y="123"/>
                  </a:cubicBezTo>
                  <a:close/>
                  <a:moveTo>
                    <a:pt x="140" y="190"/>
                  </a:moveTo>
                  <a:cubicBezTo>
                    <a:pt x="139" y="188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27" y="188"/>
                    <a:pt x="127" y="188"/>
                    <a:pt x="127" y="188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5"/>
                    <a:pt x="125" y="185"/>
                    <a:pt x="125" y="185"/>
                  </a:cubicBezTo>
                  <a:cubicBezTo>
                    <a:pt x="125" y="185"/>
                    <a:pt x="124" y="180"/>
                    <a:pt x="118" y="180"/>
                  </a:cubicBezTo>
                  <a:cubicBezTo>
                    <a:pt x="112" y="179"/>
                    <a:pt x="109" y="183"/>
                    <a:pt x="109" y="183"/>
                  </a:cubicBezTo>
                  <a:cubicBezTo>
                    <a:pt x="114" y="188"/>
                    <a:pt x="114" y="188"/>
                    <a:pt x="114" y="188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08" y="189"/>
                    <a:pt x="108" y="189"/>
                    <a:pt x="108" y="189"/>
                  </a:cubicBezTo>
                  <a:cubicBezTo>
                    <a:pt x="108" y="187"/>
                    <a:pt x="108" y="187"/>
                    <a:pt x="108" y="187"/>
                  </a:cubicBezTo>
                  <a:cubicBezTo>
                    <a:pt x="107" y="188"/>
                    <a:pt x="107" y="188"/>
                    <a:pt x="107" y="188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21" y="196"/>
                    <a:pt x="121" y="196"/>
                    <a:pt x="121" y="196"/>
                  </a:cubicBezTo>
                  <a:cubicBezTo>
                    <a:pt x="121" y="196"/>
                    <a:pt x="122" y="198"/>
                    <a:pt x="123" y="200"/>
                  </a:cubicBezTo>
                  <a:cubicBezTo>
                    <a:pt x="123" y="202"/>
                    <a:pt x="126" y="204"/>
                    <a:pt x="126" y="204"/>
                  </a:cubicBezTo>
                  <a:cubicBezTo>
                    <a:pt x="129" y="203"/>
                    <a:pt x="129" y="203"/>
                    <a:pt x="129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9" y="201"/>
                    <a:pt x="130" y="200"/>
                    <a:pt x="132" y="200"/>
                  </a:cubicBezTo>
                  <a:cubicBezTo>
                    <a:pt x="134" y="200"/>
                    <a:pt x="140" y="198"/>
                    <a:pt x="140" y="198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0" y="194"/>
                    <a:pt x="140" y="194"/>
                    <a:pt x="140" y="194"/>
                  </a:cubicBezTo>
                  <a:cubicBezTo>
                    <a:pt x="140" y="194"/>
                    <a:pt x="141" y="192"/>
                    <a:pt x="140" y="190"/>
                  </a:cubicBezTo>
                  <a:close/>
                  <a:moveTo>
                    <a:pt x="10" y="63"/>
                  </a:move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4" y="68"/>
                    <a:pt x="15" y="68"/>
                  </a:cubicBezTo>
                  <a:cubicBezTo>
                    <a:pt x="16" y="68"/>
                    <a:pt x="17" y="66"/>
                    <a:pt x="17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8" y="63"/>
                    <a:pt x="17" y="62"/>
                  </a:cubicBezTo>
                  <a:cubicBezTo>
                    <a:pt x="17" y="60"/>
                    <a:pt x="21" y="58"/>
                    <a:pt x="22" y="56"/>
                  </a:cubicBezTo>
                  <a:cubicBezTo>
                    <a:pt x="23" y="55"/>
                    <a:pt x="25" y="51"/>
                    <a:pt x="25" y="51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4" y="47"/>
                    <a:pt x="47" y="48"/>
                  </a:cubicBezTo>
                  <a:cubicBezTo>
                    <a:pt x="48" y="48"/>
                    <a:pt x="53" y="45"/>
                    <a:pt x="53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5"/>
                    <a:pt x="60" y="41"/>
                    <a:pt x="61" y="41"/>
                  </a:cubicBezTo>
                  <a:cubicBezTo>
                    <a:pt x="64" y="41"/>
                    <a:pt x="63" y="44"/>
                    <a:pt x="63" y="44"/>
                  </a:cubicBezTo>
                  <a:cubicBezTo>
                    <a:pt x="63" y="44"/>
                    <a:pt x="64" y="44"/>
                    <a:pt x="66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4" y="43"/>
                    <a:pt x="79" y="46"/>
                    <a:pt x="80" y="47"/>
                  </a:cubicBezTo>
                  <a:cubicBezTo>
                    <a:pt x="82" y="48"/>
                    <a:pt x="83" y="49"/>
                    <a:pt x="85" y="48"/>
                  </a:cubicBezTo>
                  <a:cubicBezTo>
                    <a:pt x="87" y="48"/>
                    <a:pt x="89" y="39"/>
                    <a:pt x="89" y="39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3" y="30"/>
                    <a:pt x="93" y="29"/>
                  </a:cubicBezTo>
                  <a:cubicBezTo>
                    <a:pt x="92" y="28"/>
                    <a:pt x="94" y="23"/>
                    <a:pt x="93" y="19"/>
                  </a:cubicBezTo>
                  <a:cubicBezTo>
                    <a:pt x="93" y="14"/>
                    <a:pt x="90" y="15"/>
                    <a:pt x="89" y="13"/>
                  </a:cubicBezTo>
                  <a:cubicBezTo>
                    <a:pt x="89" y="12"/>
                    <a:pt x="93" y="4"/>
                    <a:pt x="94" y="3"/>
                  </a:cubicBezTo>
                  <a:cubicBezTo>
                    <a:pt x="96" y="2"/>
                    <a:pt x="99" y="1"/>
                    <a:pt x="99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"/>
                    <a:pt x="91" y="3"/>
                    <a:pt x="90" y="4"/>
                  </a:cubicBezTo>
                  <a:cubicBezTo>
                    <a:pt x="88" y="6"/>
                    <a:pt x="83" y="11"/>
                    <a:pt x="83" y="11"/>
                  </a:cubicBezTo>
                  <a:cubicBezTo>
                    <a:pt x="83" y="11"/>
                    <a:pt x="73" y="11"/>
                    <a:pt x="72" y="12"/>
                  </a:cubicBezTo>
                  <a:cubicBezTo>
                    <a:pt x="70" y="12"/>
                    <a:pt x="64" y="24"/>
                    <a:pt x="63" y="28"/>
                  </a:cubicBezTo>
                  <a:cubicBezTo>
                    <a:pt x="61" y="30"/>
                    <a:pt x="55" y="37"/>
                    <a:pt x="50" y="38"/>
                  </a:cubicBezTo>
                  <a:cubicBezTo>
                    <a:pt x="43" y="39"/>
                    <a:pt x="40" y="37"/>
                    <a:pt x="38" y="37"/>
                  </a:cubicBezTo>
                  <a:cubicBezTo>
                    <a:pt x="35" y="37"/>
                    <a:pt x="34" y="39"/>
                    <a:pt x="34" y="39"/>
                  </a:cubicBezTo>
                  <a:cubicBezTo>
                    <a:pt x="34" y="39"/>
                    <a:pt x="28" y="40"/>
                    <a:pt x="27" y="40"/>
                  </a:cubicBezTo>
                  <a:cubicBezTo>
                    <a:pt x="27" y="40"/>
                    <a:pt x="26" y="38"/>
                    <a:pt x="23" y="38"/>
                  </a:cubicBezTo>
                  <a:cubicBezTo>
                    <a:pt x="21" y="39"/>
                    <a:pt x="16" y="48"/>
                    <a:pt x="12" y="52"/>
                  </a:cubicBezTo>
                  <a:cubicBezTo>
                    <a:pt x="9" y="56"/>
                    <a:pt x="8" y="63"/>
                    <a:pt x="8" y="63"/>
                  </a:cubicBezTo>
                  <a:lnTo>
                    <a:pt x="10" y="63"/>
                  </a:lnTo>
                  <a:close/>
                  <a:moveTo>
                    <a:pt x="20" y="67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7" y="70"/>
                    <a:pt x="18" y="71"/>
                  </a:cubicBezTo>
                  <a:cubicBezTo>
                    <a:pt x="19" y="71"/>
                    <a:pt x="22" y="71"/>
                    <a:pt x="23" y="70"/>
                  </a:cubicBezTo>
                  <a:cubicBezTo>
                    <a:pt x="24" y="69"/>
                    <a:pt x="21" y="69"/>
                    <a:pt x="21" y="69"/>
                  </a:cubicBezTo>
                  <a:lnTo>
                    <a:pt x="20" y="67"/>
                  </a:lnTo>
                  <a:close/>
                  <a:moveTo>
                    <a:pt x="34" y="55"/>
                  </a:moveTo>
                  <a:cubicBezTo>
                    <a:pt x="36" y="55"/>
                    <a:pt x="35" y="51"/>
                    <a:pt x="35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4"/>
                    <a:pt x="22" y="65"/>
                    <a:pt x="22" y="66"/>
                  </a:cubicBezTo>
                  <a:cubicBezTo>
                    <a:pt x="23" y="66"/>
                    <a:pt x="24" y="67"/>
                    <a:pt x="24" y="67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65"/>
                    <a:pt x="33" y="61"/>
                    <a:pt x="33" y="60"/>
                  </a:cubicBezTo>
                  <a:cubicBezTo>
                    <a:pt x="33" y="60"/>
                    <a:pt x="31" y="56"/>
                    <a:pt x="32" y="55"/>
                  </a:cubicBezTo>
                  <a:cubicBezTo>
                    <a:pt x="33" y="54"/>
                    <a:pt x="33" y="56"/>
                    <a:pt x="34" y="55"/>
                  </a:cubicBezTo>
                  <a:close/>
                  <a:moveTo>
                    <a:pt x="116" y="120"/>
                  </a:moveTo>
                  <a:cubicBezTo>
                    <a:pt x="117" y="122"/>
                    <a:pt x="120" y="123"/>
                    <a:pt x="120" y="123"/>
                  </a:cubicBezTo>
                  <a:cubicBezTo>
                    <a:pt x="120" y="123"/>
                    <a:pt x="118" y="120"/>
                    <a:pt x="117" y="119"/>
                  </a:cubicBezTo>
                  <a:cubicBezTo>
                    <a:pt x="116" y="118"/>
                    <a:pt x="113" y="117"/>
                    <a:pt x="113" y="117"/>
                  </a:cubicBezTo>
                  <a:cubicBezTo>
                    <a:pt x="113" y="117"/>
                    <a:pt x="114" y="120"/>
                    <a:pt x="116" y="120"/>
                  </a:cubicBezTo>
                  <a:close/>
                  <a:moveTo>
                    <a:pt x="112" y="34"/>
                  </a:moveTo>
                  <a:cubicBezTo>
                    <a:pt x="113" y="34"/>
                    <a:pt x="112" y="33"/>
                    <a:pt x="113" y="31"/>
                  </a:cubicBezTo>
                  <a:cubicBezTo>
                    <a:pt x="115" y="30"/>
                    <a:pt x="117" y="30"/>
                    <a:pt x="117" y="30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5"/>
                    <a:pt x="109" y="27"/>
                    <a:pt x="107" y="29"/>
                  </a:cubicBezTo>
                  <a:cubicBezTo>
                    <a:pt x="106" y="30"/>
                    <a:pt x="105" y="32"/>
                    <a:pt x="105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9" y="35"/>
                    <a:pt x="112" y="34"/>
                  </a:cubicBezTo>
                  <a:close/>
                  <a:moveTo>
                    <a:pt x="41" y="58"/>
                  </a:moveTo>
                  <a:cubicBezTo>
                    <a:pt x="35" y="59"/>
                    <a:pt x="35" y="59"/>
                    <a:pt x="35" y="59"/>
                  </a:cubicBezTo>
                  <a:cubicBezTo>
                    <a:pt x="37" y="60"/>
                    <a:pt x="37" y="60"/>
                    <a:pt x="37" y="60"/>
                  </a:cubicBezTo>
                  <a:lnTo>
                    <a:pt x="41" y="58"/>
                  </a:lnTo>
                  <a:close/>
                  <a:moveTo>
                    <a:pt x="15" y="163"/>
                  </a:moveTo>
                  <a:cubicBezTo>
                    <a:pt x="15" y="163"/>
                    <a:pt x="12" y="164"/>
                    <a:pt x="12" y="167"/>
                  </a:cubicBezTo>
                  <a:cubicBezTo>
                    <a:pt x="12" y="170"/>
                    <a:pt x="15" y="172"/>
                    <a:pt x="16" y="172"/>
                  </a:cubicBezTo>
                  <a:cubicBezTo>
                    <a:pt x="17" y="172"/>
                    <a:pt x="16" y="167"/>
                    <a:pt x="16" y="167"/>
                  </a:cubicBezTo>
                  <a:cubicBezTo>
                    <a:pt x="16" y="167"/>
                    <a:pt x="18" y="163"/>
                    <a:pt x="15" y="163"/>
                  </a:cubicBezTo>
                  <a:close/>
                  <a:moveTo>
                    <a:pt x="61" y="183"/>
                  </a:moveTo>
                  <a:cubicBezTo>
                    <a:pt x="59" y="178"/>
                    <a:pt x="59" y="178"/>
                    <a:pt x="59" y="178"/>
                  </a:cubicBezTo>
                  <a:cubicBezTo>
                    <a:pt x="53" y="174"/>
                    <a:pt x="53" y="174"/>
                    <a:pt x="53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50" y="175"/>
                    <a:pt x="52" y="173"/>
                    <a:pt x="53" y="173"/>
                  </a:cubicBezTo>
                  <a:cubicBezTo>
                    <a:pt x="54" y="172"/>
                    <a:pt x="53" y="170"/>
                    <a:pt x="53" y="170"/>
                  </a:cubicBezTo>
                  <a:cubicBezTo>
                    <a:pt x="52" y="170"/>
                    <a:pt x="52" y="170"/>
                    <a:pt x="52" y="170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6" y="165"/>
                    <a:pt x="58" y="165"/>
                    <a:pt x="59" y="164"/>
                  </a:cubicBezTo>
                  <a:cubicBezTo>
                    <a:pt x="60" y="163"/>
                    <a:pt x="59" y="159"/>
                    <a:pt x="59" y="159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7" y="155"/>
                    <a:pt x="57" y="154"/>
                  </a:cubicBezTo>
                  <a:cubicBezTo>
                    <a:pt x="57" y="151"/>
                    <a:pt x="59" y="148"/>
                    <a:pt x="59" y="148"/>
                  </a:cubicBezTo>
                  <a:cubicBezTo>
                    <a:pt x="58" y="145"/>
                    <a:pt x="58" y="145"/>
                    <a:pt x="58" y="145"/>
                  </a:cubicBezTo>
                  <a:cubicBezTo>
                    <a:pt x="58" y="145"/>
                    <a:pt x="53" y="146"/>
                    <a:pt x="53" y="145"/>
                  </a:cubicBezTo>
                  <a:cubicBezTo>
                    <a:pt x="54" y="144"/>
                    <a:pt x="59" y="143"/>
                    <a:pt x="59" y="143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3" y="137"/>
                    <a:pt x="60" y="133"/>
                    <a:pt x="59" y="133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2"/>
                    <a:pt x="57" y="131"/>
                    <a:pt x="59" y="131"/>
                  </a:cubicBezTo>
                  <a:cubicBezTo>
                    <a:pt x="60" y="131"/>
                    <a:pt x="65" y="134"/>
                    <a:pt x="68" y="133"/>
                  </a:cubicBezTo>
                  <a:cubicBezTo>
                    <a:pt x="71" y="132"/>
                    <a:pt x="73" y="128"/>
                    <a:pt x="73" y="128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4"/>
                    <a:pt x="67" y="122"/>
                    <a:pt x="67" y="122"/>
                  </a:cubicBezTo>
                  <a:cubicBezTo>
                    <a:pt x="67" y="120"/>
                    <a:pt x="70" y="122"/>
                    <a:pt x="70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80" y="123"/>
                    <a:pt x="80" y="123"/>
                    <a:pt x="80" y="123"/>
                  </a:cubicBezTo>
                  <a:cubicBezTo>
                    <a:pt x="80" y="123"/>
                    <a:pt x="81" y="119"/>
                    <a:pt x="81" y="118"/>
                  </a:cubicBezTo>
                  <a:cubicBezTo>
                    <a:pt x="82" y="117"/>
                    <a:pt x="83" y="116"/>
                    <a:pt x="83" y="116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3" y="109"/>
                    <a:pt x="81" y="104"/>
                    <a:pt x="81" y="103"/>
                  </a:cubicBezTo>
                  <a:cubicBezTo>
                    <a:pt x="81" y="102"/>
                    <a:pt x="87" y="95"/>
                    <a:pt x="89" y="95"/>
                  </a:cubicBezTo>
                  <a:cubicBezTo>
                    <a:pt x="90" y="95"/>
                    <a:pt x="90" y="97"/>
                    <a:pt x="90" y="97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3"/>
                    <a:pt x="90" y="102"/>
                    <a:pt x="91" y="102"/>
                  </a:cubicBezTo>
                  <a:cubicBezTo>
                    <a:pt x="92" y="103"/>
                    <a:pt x="91" y="104"/>
                    <a:pt x="90" y="106"/>
                  </a:cubicBezTo>
                  <a:cubicBezTo>
                    <a:pt x="89" y="106"/>
                    <a:pt x="92" y="107"/>
                    <a:pt x="93" y="107"/>
                  </a:cubicBezTo>
                  <a:cubicBezTo>
                    <a:pt x="94" y="106"/>
                    <a:pt x="93" y="102"/>
                    <a:pt x="93" y="102"/>
                  </a:cubicBezTo>
                  <a:cubicBezTo>
                    <a:pt x="93" y="102"/>
                    <a:pt x="94" y="99"/>
                    <a:pt x="96" y="99"/>
                  </a:cubicBezTo>
                  <a:cubicBezTo>
                    <a:pt x="97" y="99"/>
                    <a:pt x="98" y="101"/>
                    <a:pt x="97" y="101"/>
                  </a:cubicBezTo>
                  <a:cubicBezTo>
                    <a:pt x="96" y="102"/>
                    <a:pt x="96" y="103"/>
                    <a:pt x="97" y="104"/>
                  </a:cubicBezTo>
                  <a:cubicBezTo>
                    <a:pt x="98" y="104"/>
                    <a:pt x="100" y="103"/>
                    <a:pt x="100" y="103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107" y="80"/>
                    <a:pt x="103" y="78"/>
                    <a:pt x="103" y="78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7" y="78"/>
                    <a:pt x="86" y="75"/>
                    <a:pt x="85" y="75"/>
                  </a:cubicBezTo>
                  <a:cubicBezTo>
                    <a:pt x="84" y="74"/>
                    <a:pt x="82" y="76"/>
                    <a:pt x="82" y="76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4" y="72"/>
                    <a:pt x="84" y="72"/>
                    <a:pt x="84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5" y="50"/>
                    <a:pt x="81" y="50"/>
                    <a:pt x="81" y="50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0" y="48"/>
                    <a:pt x="60" y="49"/>
                  </a:cubicBezTo>
                  <a:cubicBezTo>
                    <a:pt x="59" y="50"/>
                    <a:pt x="57" y="52"/>
                    <a:pt x="56" y="51"/>
                  </a:cubicBezTo>
                  <a:cubicBezTo>
                    <a:pt x="56" y="50"/>
                    <a:pt x="58" y="49"/>
                    <a:pt x="57" y="48"/>
                  </a:cubicBezTo>
                  <a:cubicBezTo>
                    <a:pt x="57" y="46"/>
                    <a:pt x="49" y="48"/>
                    <a:pt x="49" y="48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62"/>
                    <a:pt x="44" y="63"/>
                  </a:cubicBezTo>
                  <a:cubicBezTo>
                    <a:pt x="43" y="63"/>
                    <a:pt x="45" y="64"/>
                    <a:pt x="45" y="64"/>
                  </a:cubicBezTo>
                  <a:cubicBezTo>
                    <a:pt x="45" y="64"/>
                    <a:pt x="45" y="65"/>
                    <a:pt x="44" y="65"/>
                  </a:cubicBezTo>
                  <a:cubicBezTo>
                    <a:pt x="43" y="66"/>
                    <a:pt x="44" y="68"/>
                    <a:pt x="44" y="68"/>
                  </a:cubicBezTo>
                  <a:cubicBezTo>
                    <a:pt x="45" y="68"/>
                    <a:pt x="48" y="69"/>
                    <a:pt x="48" y="69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6"/>
                    <a:pt x="50" y="78"/>
                    <a:pt x="48" y="78"/>
                  </a:cubicBezTo>
                  <a:cubicBezTo>
                    <a:pt x="45" y="79"/>
                    <a:pt x="45" y="76"/>
                    <a:pt x="45" y="76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1" y="72"/>
                    <a:pt x="40" y="72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2"/>
                    <a:pt x="32" y="64"/>
                    <a:pt x="32" y="66"/>
                  </a:cubicBezTo>
                  <a:cubicBezTo>
                    <a:pt x="31" y="67"/>
                    <a:pt x="33" y="67"/>
                    <a:pt x="33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7" y="77"/>
                    <a:pt x="27" y="79"/>
                  </a:cubicBezTo>
                  <a:cubicBezTo>
                    <a:pt x="27" y="82"/>
                    <a:pt x="22" y="81"/>
                    <a:pt x="22" y="81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12" y="75"/>
                    <a:pt x="9" y="74"/>
                  </a:cubicBezTo>
                  <a:cubicBezTo>
                    <a:pt x="6" y="72"/>
                    <a:pt x="7" y="70"/>
                    <a:pt x="7" y="68"/>
                  </a:cubicBezTo>
                  <a:cubicBezTo>
                    <a:pt x="7" y="67"/>
                    <a:pt x="8" y="66"/>
                    <a:pt x="8" y="6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4"/>
                    <a:pt x="3" y="85"/>
                    <a:pt x="3" y="85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3"/>
                    <a:pt x="12" y="115"/>
                    <a:pt x="11" y="117"/>
                  </a:cubicBezTo>
                  <a:cubicBezTo>
                    <a:pt x="10" y="119"/>
                    <a:pt x="8" y="122"/>
                    <a:pt x="6" y="120"/>
                  </a:cubicBezTo>
                  <a:cubicBezTo>
                    <a:pt x="3" y="119"/>
                    <a:pt x="4" y="112"/>
                    <a:pt x="4" y="112"/>
                  </a:cubicBezTo>
                  <a:cubicBezTo>
                    <a:pt x="3" y="112"/>
                    <a:pt x="3" y="112"/>
                    <a:pt x="3" y="112"/>
                  </a:cubicBezTo>
                  <a:cubicBezTo>
                    <a:pt x="3" y="112"/>
                    <a:pt x="4" y="122"/>
                    <a:pt x="4" y="124"/>
                  </a:cubicBezTo>
                  <a:cubicBezTo>
                    <a:pt x="4" y="127"/>
                    <a:pt x="1" y="131"/>
                    <a:pt x="1" y="131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7" y="138"/>
                    <a:pt x="7" y="138"/>
                    <a:pt x="7" y="138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20" y="159"/>
                    <a:pt x="21" y="163"/>
                    <a:pt x="21" y="166"/>
                  </a:cubicBezTo>
                  <a:cubicBezTo>
                    <a:pt x="21" y="169"/>
                    <a:pt x="18" y="173"/>
                    <a:pt x="18" y="175"/>
                  </a:cubicBezTo>
                  <a:cubicBezTo>
                    <a:pt x="18" y="177"/>
                    <a:pt x="20" y="178"/>
                    <a:pt x="20" y="179"/>
                  </a:cubicBezTo>
                  <a:cubicBezTo>
                    <a:pt x="19" y="179"/>
                    <a:pt x="19" y="180"/>
                    <a:pt x="19" y="181"/>
                  </a:cubicBezTo>
                  <a:cubicBezTo>
                    <a:pt x="20" y="181"/>
                    <a:pt x="21" y="182"/>
                    <a:pt x="22" y="182"/>
                  </a:cubicBezTo>
                  <a:cubicBezTo>
                    <a:pt x="28" y="181"/>
                    <a:pt x="33" y="183"/>
                    <a:pt x="39" y="185"/>
                  </a:cubicBezTo>
                  <a:cubicBezTo>
                    <a:pt x="41" y="185"/>
                    <a:pt x="40" y="190"/>
                    <a:pt x="44" y="189"/>
                  </a:cubicBezTo>
                  <a:cubicBezTo>
                    <a:pt x="47" y="187"/>
                    <a:pt x="48" y="183"/>
                    <a:pt x="49" y="189"/>
                  </a:cubicBezTo>
                  <a:cubicBezTo>
                    <a:pt x="49" y="189"/>
                    <a:pt x="49" y="188"/>
                    <a:pt x="50" y="188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4" y="183"/>
                    <a:pt x="54" y="183"/>
                    <a:pt x="54" y="183"/>
                  </a:cubicBezTo>
                  <a:cubicBezTo>
                    <a:pt x="54" y="183"/>
                    <a:pt x="56" y="181"/>
                    <a:pt x="57" y="181"/>
                  </a:cubicBezTo>
                  <a:cubicBezTo>
                    <a:pt x="58" y="181"/>
                    <a:pt x="57" y="185"/>
                    <a:pt x="57" y="186"/>
                  </a:cubicBezTo>
                  <a:cubicBezTo>
                    <a:pt x="57" y="187"/>
                    <a:pt x="59" y="188"/>
                    <a:pt x="61" y="188"/>
                  </a:cubicBezTo>
                  <a:cubicBezTo>
                    <a:pt x="63" y="187"/>
                    <a:pt x="60" y="186"/>
                    <a:pt x="59" y="185"/>
                  </a:cubicBezTo>
                  <a:cubicBezTo>
                    <a:pt x="59" y="183"/>
                    <a:pt x="61" y="183"/>
                    <a:pt x="61" y="183"/>
                  </a:cubicBezTo>
                  <a:close/>
                  <a:moveTo>
                    <a:pt x="170" y="130"/>
                  </a:moveTo>
                  <a:cubicBezTo>
                    <a:pt x="170" y="129"/>
                    <a:pt x="169" y="126"/>
                    <a:pt x="169" y="125"/>
                  </a:cubicBezTo>
                  <a:cubicBezTo>
                    <a:pt x="167" y="116"/>
                    <a:pt x="167" y="116"/>
                    <a:pt x="167" y="116"/>
                  </a:cubicBezTo>
                  <a:cubicBezTo>
                    <a:pt x="167" y="116"/>
                    <a:pt x="167" y="112"/>
                    <a:pt x="168" y="111"/>
                  </a:cubicBezTo>
                  <a:cubicBezTo>
                    <a:pt x="170" y="111"/>
                    <a:pt x="171" y="109"/>
                    <a:pt x="169" y="108"/>
                  </a:cubicBezTo>
                  <a:cubicBezTo>
                    <a:pt x="167" y="107"/>
                    <a:pt x="157" y="104"/>
                    <a:pt x="157" y="104"/>
                  </a:cubicBezTo>
                  <a:cubicBezTo>
                    <a:pt x="157" y="104"/>
                    <a:pt x="152" y="108"/>
                    <a:pt x="149" y="110"/>
                  </a:cubicBezTo>
                  <a:cubicBezTo>
                    <a:pt x="146" y="111"/>
                    <a:pt x="142" y="112"/>
                    <a:pt x="142" y="112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2" y="114"/>
                    <a:pt x="147" y="113"/>
                    <a:pt x="148" y="114"/>
                  </a:cubicBezTo>
                  <a:cubicBezTo>
                    <a:pt x="149" y="116"/>
                    <a:pt x="149" y="120"/>
                    <a:pt x="149" y="12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48" y="132"/>
                    <a:pt x="148" y="132"/>
                    <a:pt x="148" y="132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28"/>
                    <a:pt x="149" y="125"/>
                    <a:pt x="148" y="124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6" y="115"/>
                    <a:pt x="145" y="116"/>
                  </a:cubicBezTo>
                  <a:cubicBezTo>
                    <a:pt x="142" y="117"/>
                    <a:pt x="145" y="122"/>
                    <a:pt x="145" y="122"/>
                  </a:cubicBezTo>
                  <a:cubicBezTo>
                    <a:pt x="145" y="122"/>
                    <a:pt x="142" y="123"/>
                    <a:pt x="142" y="125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3" y="125"/>
                    <a:pt x="137" y="122"/>
                    <a:pt x="137" y="120"/>
                  </a:cubicBezTo>
                  <a:cubicBezTo>
                    <a:pt x="137" y="118"/>
                    <a:pt x="137" y="117"/>
                    <a:pt x="138" y="116"/>
                  </a:cubicBezTo>
                  <a:cubicBezTo>
                    <a:pt x="139" y="116"/>
                    <a:pt x="140" y="114"/>
                    <a:pt x="140" y="114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3"/>
                    <a:pt x="131" y="115"/>
                    <a:pt x="129" y="114"/>
                  </a:cubicBezTo>
                  <a:cubicBezTo>
                    <a:pt x="125" y="113"/>
                    <a:pt x="120" y="110"/>
                    <a:pt x="120" y="110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7" y="115"/>
                    <a:pt x="130" y="117"/>
                  </a:cubicBezTo>
                  <a:cubicBezTo>
                    <a:pt x="131" y="119"/>
                    <a:pt x="123" y="122"/>
                    <a:pt x="123" y="122"/>
                  </a:cubicBezTo>
                  <a:cubicBezTo>
                    <a:pt x="123" y="122"/>
                    <a:pt x="123" y="127"/>
                    <a:pt x="121" y="128"/>
                  </a:cubicBezTo>
                  <a:cubicBezTo>
                    <a:pt x="119" y="129"/>
                    <a:pt x="115" y="127"/>
                    <a:pt x="115" y="127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09" y="128"/>
                    <a:pt x="109" y="128"/>
                    <a:pt x="109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1"/>
                    <a:pt x="115" y="141"/>
                    <a:pt x="115" y="141"/>
                  </a:cubicBezTo>
                  <a:cubicBezTo>
                    <a:pt x="113" y="142"/>
                    <a:pt x="113" y="142"/>
                    <a:pt x="113" y="142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25" y="162"/>
                    <a:pt x="127" y="162"/>
                  </a:cubicBezTo>
                  <a:cubicBezTo>
                    <a:pt x="129" y="162"/>
                    <a:pt x="130" y="165"/>
                    <a:pt x="132" y="164"/>
                  </a:cubicBezTo>
                  <a:cubicBezTo>
                    <a:pt x="134" y="164"/>
                    <a:pt x="135" y="161"/>
                    <a:pt x="137" y="162"/>
                  </a:cubicBezTo>
                  <a:cubicBezTo>
                    <a:pt x="138" y="164"/>
                    <a:pt x="137" y="166"/>
                    <a:pt x="137" y="166"/>
                  </a:cubicBezTo>
                  <a:cubicBezTo>
                    <a:pt x="139" y="166"/>
                    <a:pt x="139" y="166"/>
                    <a:pt x="139" y="166"/>
                  </a:cubicBezTo>
                  <a:cubicBezTo>
                    <a:pt x="137" y="169"/>
                    <a:pt x="137" y="169"/>
                    <a:pt x="137" y="169"/>
                  </a:cubicBezTo>
                  <a:cubicBezTo>
                    <a:pt x="138" y="171"/>
                    <a:pt x="138" y="171"/>
                    <a:pt x="138" y="171"/>
                  </a:cubicBezTo>
                  <a:cubicBezTo>
                    <a:pt x="139" y="171"/>
                    <a:pt x="139" y="171"/>
                    <a:pt x="139" y="171"/>
                  </a:cubicBezTo>
                  <a:cubicBezTo>
                    <a:pt x="139" y="173"/>
                    <a:pt x="139" y="173"/>
                    <a:pt x="139" y="173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9" y="179"/>
                    <a:pt x="149" y="179"/>
                    <a:pt x="149" y="179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77"/>
                    <a:pt x="151" y="175"/>
                    <a:pt x="153" y="174"/>
                  </a:cubicBezTo>
                  <a:cubicBezTo>
                    <a:pt x="154" y="173"/>
                    <a:pt x="156" y="171"/>
                    <a:pt x="154" y="170"/>
                  </a:cubicBezTo>
                  <a:cubicBezTo>
                    <a:pt x="151" y="170"/>
                    <a:pt x="148" y="170"/>
                    <a:pt x="148" y="167"/>
                  </a:cubicBezTo>
                  <a:cubicBezTo>
                    <a:pt x="149" y="166"/>
                    <a:pt x="155" y="161"/>
                    <a:pt x="158" y="161"/>
                  </a:cubicBezTo>
                  <a:cubicBezTo>
                    <a:pt x="161" y="161"/>
                    <a:pt x="164" y="161"/>
                    <a:pt x="165" y="158"/>
                  </a:cubicBezTo>
                  <a:cubicBezTo>
                    <a:pt x="165" y="155"/>
                    <a:pt x="162" y="150"/>
                    <a:pt x="159" y="150"/>
                  </a:cubicBezTo>
                  <a:cubicBezTo>
                    <a:pt x="157" y="149"/>
                    <a:pt x="153" y="148"/>
                    <a:pt x="154" y="147"/>
                  </a:cubicBezTo>
                  <a:cubicBezTo>
                    <a:pt x="155" y="146"/>
                    <a:pt x="155" y="142"/>
                    <a:pt x="155" y="142"/>
                  </a:cubicBezTo>
                  <a:cubicBezTo>
                    <a:pt x="155" y="142"/>
                    <a:pt x="157" y="138"/>
                    <a:pt x="158" y="138"/>
                  </a:cubicBezTo>
                  <a:cubicBezTo>
                    <a:pt x="159" y="137"/>
                    <a:pt x="164" y="137"/>
                    <a:pt x="164" y="137"/>
                  </a:cubicBezTo>
                  <a:cubicBezTo>
                    <a:pt x="164" y="137"/>
                    <a:pt x="165" y="133"/>
                    <a:pt x="166" y="134"/>
                  </a:cubicBezTo>
                  <a:cubicBezTo>
                    <a:pt x="168" y="134"/>
                    <a:pt x="166" y="134"/>
                    <a:pt x="166" y="137"/>
                  </a:cubicBezTo>
                  <a:cubicBezTo>
                    <a:pt x="166" y="138"/>
                    <a:pt x="167" y="143"/>
                    <a:pt x="169" y="142"/>
                  </a:cubicBezTo>
                  <a:cubicBezTo>
                    <a:pt x="171" y="141"/>
                    <a:pt x="173" y="138"/>
                    <a:pt x="173" y="138"/>
                  </a:cubicBezTo>
                  <a:cubicBezTo>
                    <a:pt x="173" y="138"/>
                    <a:pt x="171" y="130"/>
                    <a:pt x="170" y="130"/>
                  </a:cubicBezTo>
                  <a:close/>
                  <a:moveTo>
                    <a:pt x="11" y="148"/>
                  </a:moveTo>
                  <a:cubicBezTo>
                    <a:pt x="9" y="146"/>
                    <a:pt x="9" y="146"/>
                    <a:pt x="9" y="146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48"/>
                    <a:pt x="11" y="148"/>
                    <a:pt x="11" y="148"/>
                  </a:cubicBezTo>
                  <a:close/>
                  <a:moveTo>
                    <a:pt x="267" y="166"/>
                  </a:moveTo>
                  <a:cubicBezTo>
                    <a:pt x="261" y="162"/>
                    <a:pt x="261" y="162"/>
                    <a:pt x="261" y="162"/>
                  </a:cubicBezTo>
                  <a:cubicBezTo>
                    <a:pt x="256" y="161"/>
                    <a:pt x="256" y="161"/>
                    <a:pt x="256" y="161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49" y="161"/>
                    <a:pt x="249" y="161"/>
                    <a:pt x="249" y="161"/>
                  </a:cubicBezTo>
                  <a:cubicBezTo>
                    <a:pt x="249" y="161"/>
                    <a:pt x="251" y="162"/>
                    <a:pt x="250" y="164"/>
                  </a:cubicBezTo>
                  <a:cubicBezTo>
                    <a:pt x="250" y="166"/>
                    <a:pt x="249" y="169"/>
                    <a:pt x="249" y="169"/>
                  </a:cubicBezTo>
                  <a:cubicBezTo>
                    <a:pt x="264" y="175"/>
                    <a:pt x="264" y="175"/>
                    <a:pt x="264" y="175"/>
                  </a:cubicBezTo>
                  <a:cubicBezTo>
                    <a:pt x="265" y="174"/>
                    <a:pt x="265" y="174"/>
                    <a:pt x="265" y="174"/>
                  </a:cubicBezTo>
                  <a:cubicBezTo>
                    <a:pt x="265" y="171"/>
                    <a:pt x="265" y="171"/>
                    <a:pt x="265" y="171"/>
                  </a:cubicBezTo>
                  <a:cubicBezTo>
                    <a:pt x="268" y="170"/>
                    <a:pt x="268" y="170"/>
                    <a:pt x="268" y="170"/>
                  </a:cubicBezTo>
                  <a:lnTo>
                    <a:pt x="267" y="166"/>
                  </a:lnTo>
                  <a:close/>
                  <a:moveTo>
                    <a:pt x="174" y="134"/>
                  </a:moveTo>
                  <a:cubicBezTo>
                    <a:pt x="175" y="138"/>
                    <a:pt x="178" y="138"/>
                    <a:pt x="176" y="134"/>
                  </a:cubicBezTo>
                  <a:cubicBezTo>
                    <a:pt x="176" y="131"/>
                    <a:pt x="174" y="134"/>
                    <a:pt x="174" y="134"/>
                  </a:cubicBezTo>
                  <a:close/>
                  <a:moveTo>
                    <a:pt x="131" y="69"/>
                  </a:moveTo>
                  <a:cubicBezTo>
                    <a:pt x="134" y="68"/>
                    <a:pt x="136" y="65"/>
                    <a:pt x="136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9"/>
                    <a:pt x="131" y="69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87" name="Freeform 175"/>
            <p:cNvSpPr>
              <a:spLocks/>
            </p:cNvSpPr>
            <p:nvPr/>
          </p:nvSpPr>
          <p:spPr bwMode="auto">
            <a:xfrm>
              <a:off x="3244" y="2861"/>
              <a:ext cx="194" cy="137"/>
            </a:xfrm>
            <a:custGeom>
              <a:avLst/>
              <a:gdLst>
                <a:gd name="T0" fmla="*/ 987005 w 145"/>
                <a:gd name="T1" fmla="*/ 120348 h 102"/>
                <a:gd name="T2" fmla="*/ 894852 w 145"/>
                <a:gd name="T3" fmla="*/ 120348 h 102"/>
                <a:gd name="T4" fmla="*/ 792004 w 145"/>
                <a:gd name="T5" fmla="*/ 185936 h 102"/>
                <a:gd name="T6" fmla="*/ 689095 w 145"/>
                <a:gd name="T7" fmla="*/ 185936 h 102"/>
                <a:gd name="T8" fmla="*/ 566891 w 145"/>
                <a:gd name="T9" fmla="*/ 210890 h 102"/>
                <a:gd name="T10" fmla="*/ 492525 w 145"/>
                <a:gd name="T11" fmla="*/ 283254 h 102"/>
                <a:gd name="T12" fmla="*/ 384956 w 145"/>
                <a:gd name="T13" fmla="*/ 319136 h 102"/>
                <a:gd name="T14" fmla="*/ 275144 w 145"/>
                <a:gd name="T15" fmla="*/ 305005 h 102"/>
                <a:gd name="T16" fmla="*/ 150707 w 145"/>
                <a:gd name="T17" fmla="*/ 291609 h 102"/>
                <a:gd name="T18" fmla="*/ 124749 w 145"/>
                <a:gd name="T19" fmla="*/ 335432 h 102"/>
                <a:gd name="T20" fmla="*/ 0 w 145"/>
                <a:gd name="T21" fmla="*/ 419888 h 102"/>
                <a:gd name="T22" fmla="*/ 114884 w 145"/>
                <a:gd name="T23" fmla="*/ 494882 h 102"/>
                <a:gd name="T24" fmla="*/ 40601 w 145"/>
                <a:gd name="T25" fmla="*/ 632072 h 102"/>
                <a:gd name="T26" fmla="*/ 93240 w 145"/>
                <a:gd name="T27" fmla="*/ 730655 h 102"/>
                <a:gd name="T28" fmla="*/ 150707 w 145"/>
                <a:gd name="T29" fmla="*/ 848959 h 102"/>
                <a:gd name="T30" fmla="*/ 54321 w 145"/>
                <a:gd name="T31" fmla="*/ 925270 h 102"/>
                <a:gd name="T32" fmla="*/ 153707 w 145"/>
                <a:gd name="T33" fmla="*/ 921843 h 102"/>
                <a:gd name="T34" fmla="*/ 269775 w 145"/>
                <a:gd name="T35" fmla="*/ 907621 h 102"/>
                <a:gd name="T36" fmla="*/ 437821 w 145"/>
                <a:gd name="T37" fmla="*/ 874604 h 102"/>
                <a:gd name="T38" fmla="*/ 458868 w 145"/>
                <a:gd name="T39" fmla="*/ 820007 h 102"/>
                <a:gd name="T40" fmla="*/ 482913 w 145"/>
                <a:gd name="T41" fmla="*/ 820007 h 102"/>
                <a:gd name="T42" fmla="*/ 591962 w 145"/>
                <a:gd name="T43" fmla="*/ 907621 h 102"/>
                <a:gd name="T44" fmla="*/ 663801 w 145"/>
                <a:gd name="T45" fmla="*/ 897705 h 102"/>
                <a:gd name="T46" fmla="*/ 783725 w 145"/>
                <a:gd name="T47" fmla="*/ 879168 h 102"/>
                <a:gd name="T48" fmla="*/ 788887 w 145"/>
                <a:gd name="T49" fmla="*/ 773279 h 102"/>
                <a:gd name="T50" fmla="*/ 711037 w 145"/>
                <a:gd name="T51" fmla="*/ 744796 h 102"/>
                <a:gd name="T52" fmla="*/ 888120 w 145"/>
                <a:gd name="T53" fmla="*/ 664694 h 102"/>
                <a:gd name="T54" fmla="*/ 844859 w 145"/>
                <a:gd name="T55" fmla="*/ 469855 h 102"/>
                <a:gd name="T56" fmla="*/ 1028769 w 145"/>
                <a:gd name="T57" fmla="*/ 291609 h 102"/>
                <a:gd name="T58" fmla="*/ 1098978 w 145"/>
                <a:gd name="T59" fmla="*/ 217110 h 102"/>
                <a:gd name="T60" fmla="*/ 1207928 w 145"/>
                <a:gd name="T61" fmla="*/ 185936 h 102"/>
                <a:gd name="T62" fmla="*/ 1136502 w 145"/>
                <a:gd name="T63" fmla="*/ 103068 h 102"/>
                <a:gd name="T64" fmla="*/ 1101909 w 145"/>
                <a:gd name="T65" fmla="*/ 25373 h 102"/>
                <a:gd name="T66" fmla="*/ 1005707 w 145"/>
                <a:gd name="T67" fmla="*/ 25373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45"/>
                <a:gd name="T103" fmla="*/ 0 h 102"/>
                <a:gd name="T104" fmla="*/ 145 w 145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45" h="102">
                  <a:moveTo>
                    <a:pt x="117" y="6"/>
                  </a:moveTo>
                  <a:cubicBezTo>
                    <a:pt x="115" y="10"/>
                    <a:pt x="119" y="13"/>
                    <a:pt x="119" y="13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4" y="12"/>
                    <a:pt x="108" y="13"/>
                  </a:cubicBezTo>
                  <a:cubicBezTo>
                    <a:pt x="100" y="13"/>
                    <a:pt x="100" y="15"/>
                    <a:pt x="100" y="15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0"/>
                    <a:pt x="94" y="18"/>
                    <a:pt x="91" y="18"/>
                  </a:cubicBezTo>
                  <a:cubicBezTo>
                    <a:pt x="88" y="17"/>
                    <a:pt x="83" y="20"/>
                    <a:pt x="83" y="20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2" y="21"/>
                    <a:pt x="68" y="22"/>
                  </a:cubicBezTo>
                  <a:cubicBezTo>
                    <a:pt x="65" y="22"/>
                    <a:pt x="66" y="28"/>
                    <a:pt x="64" y="29"/>
                  </a:cubicBezTo>
                  <a:cubicBezTo>
                    <a:pt x="62" y="30"/>
                    <a:pt x="59" y="30"/>
                    <a:pt x="59" y="30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6" y="35"/>
                    <a:pt x="15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13" y="47"/>
                    <a:pt x="14" y="53"/>
                  </a:cubicBezTo>
                  <a:cubicBezTo>
                    <a:pt x="14" y="57"/>
                    <a:pt x="4" y="62"/>
                    <a:pt x="4" y="62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13" y="62"/>
                    <a:pt x="14" y="65"/>
                  </a:cubicBezTo>
                  <a:cubicBezTo>
                    <a:pt x="15" y="67"/>
                    <a:pt x="11" y="78"/>
                    <a:pt x="11" y="78"/>
                  </a:cubicBezTo>
                  <a:cubicBezTo>
                    <a:pt x="11" y="78"/>
                    <a:pt x="23" y="78"/>
                    <a:pt x="23" y="84"/>
                  </a:cubicBezTo>
                  <a:cubicBezTo>
                    <a:pt x="23" y="88"/>
                    <a:pt x="18" y="91"/>
                    <a:pt x="18" y="91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12" y="102"/>
                    <a:pt x="14" y="102"/>
                  </a:cubicBezTo>
                  <a:cubicBezTo>
                    <a:pt x="15" y="102"/>
                    <a:pt x="19" y="98"/>
                    <a:pt x="19" y="98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88"/>
                    <a:pt x="54" y="85"/>
                    <a:pt x="55" y="84"/>
                  </a:cubicBezTo>
                  <a:cubicBezTo>
                    <a:pt x="58" y="84"/>
                    <a:pt x="58" y="88"/>
                    <a:pt x="58" y="88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72" y="97"/>
                    <a:pt x="71" y="92"/>
                    <a:pt x="72" y="92"/>
                  </a:cubicBezTo>
                  <a:cubicBezTo>
                    <a:pt x="75" y="92"/>
                    <a:pt x="80" y="96"/>
                    <a:pt x="80" y="96"/>
                  </a:cubicBezTo>
                  <a:cubicBezTo>
                    <a:pt x="80" y="96"/>
                    <a:pt x="78" y="99"/>
                    <a:pt x="84" y="99"/>
                  </a:cubicBezTo>
                  <a:cubicBezTo>
                    <a:pt x="91" y="99"/>
                    <a:pt x="94" y="94"/>
                    <a:pt x="94" y="94"/>
                  </a:cubicBezTo>
                  <a:cubicBezTo>
                    <a:pt x="94" y="94"/>
                    <a:pt x="88" y="90"/>
                    <a:pt x="91" y="88"/>
                  </a:cubicBezTo>
                  <a:cubicBezTo>
                    <a:pt x="93" y="86"/>
                    <a:pt x="95" y="83"/>
                    <a:pt x="95" y="83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83" y="84"/>
                    <a:pt x="85" y="80"/>
                  </a:cubicBezTo>
                  <a:cubicBezTo>
                    <a:pt x="87" y="76"/>
                    <a:pt x="101" y="69"/>
                    <a:pt x="101" y="69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8"/>
                    <a:pt x="99" y="54"/>
                    <a:pt x="102" y="50"/>
                  </a:cubicBezTo>
                  <a:cubicBezTo>
                    <a:pt x="105" y="46"/>
                    <a:pt x="124" y="38"/>
                    <a:pt x="124" y="38"/>
                  </a:cubicBezTo>
                  <a:cubicBezTo>
                    <a:pt x="124" y="38"/>
                    <a:pt x="121" y="31"/>
                    <a:pt x="124" y="31"/>
                  </a:cubicBezTo>
                  <a:cubicBezTo>
                    <a:pt x="126" y="31"/>
                    <a:pt x="132" y="34"/>
                    <a:pt x="132" y="34"/>
                  </a:cubicBezTo>
                  <a:cubicBezTo>
                    <a:pt x="132" y="34"/>
                    <a:pt x="129" y="23"/>
                    <a:pt x="132" y="23"/>
                  </a:cubicBezTo>
                  <a:cubicBezTo>
                    <a:pt x="136" y="22"/>
                    <a:pt x="145" y="25"/>
                    <a:pt x="145" y="25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37" y="21"/>
                    <a:pt x="137" y="18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3" y="12"/>
                    <a:pt x="133" y="9"/>
                  </a:cubicBezTo>
                  <a:cubicBezTo>
                    <a:pt x="134" y="7"/>
                    <a:pt x="137" y="5"/>
                    <a:pt x="133" y="3"/>
                  </a:cubicBezTo>
                  <a:cubicBezTo>
                    <a:pt x="132" y="3"/>
                    <a:pt x="128" y="2"/>
                    <a:pt x="124" y="0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21" y="3"/>
                    <a:pt x="119" y="2"/>
                    <a:pt x="117" y="6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88" name="Freeform 176"/>
            <p:cNvSpPr>
              <a:spLocks/>
            </p:cNvSpPr>
            <p:nvPr/>
          </p:nvSpPr>
          <p:spPr bwMode="auto">
            <a:xfrm>
              <a:off x="2857" y="3140"/>
              <a:ext cx="12" cy="7"/>
            </a:xfrm>
            <a:custGeom>
              <a:avLst/>
              <a:gdLst>
                <a:gd name="T0" fmla="*/ 27561 w 9"/>
                <a:gd name="T1" fmla="*/ 1 h 5"/>
                <a:gd name="T2" fmla="*/ 27561 w 9"/>
                <a:gd name="T3" fmla="*/ 176176 h 5"/>
                <a:gd name="T4" fmla="*/ 47519 w 9"/>
                <a:gd name="T5" fmla="*/ 176176 h 5"/>
                <a:gd name="T6" fmla="*/ 65329 w 9"/>
                <a:gd name="T7" fmla="*/ 93850 h 5"/>
                <a:gd name="T8" fmla="*/ 27561 w 9"/>
                <a:gd name="T9" fmla="*/ 1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5"/>
                <a:gd name="T17" fmla="*/ 9 w 9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5">
                  <a:moveTo>
                    <a:pt x="4" y="1"/>
                  </a:moveTo>
                  <a:cubicBezTo>
                    <a:pt x="0" y="1"/>
                    <a:pt x="4" y="5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" y="5"/>
                    <a:pt x="9" y="3"/>
                    <a:pt x="9" y="3"/>
                  </a:cubicBezTo>
                  <a:cubicBezTo>
                    <a:pt x="9" y="3"/>
                    <a:pt x="6" y="0"/>
                    <a:pt x="4" y="1"/>
                  </a:cubicBez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89" name="Freeform 177"/>
            <p:cNvSpPr>
              <a:spLocks/>
            </p:cNvSpPr>
            <p:nvPr/>
          </p:nvSpPr>
          <p:spPr bwMode="auto">
            <a:xfrm>
              <a:off x="2786" y="2790"/>
              <a:ext cx="279" cy="173"/>
            </a:xfrm>
            <a:custGeom>
              <a:avLst/>
              <a:gdLst>
                <a:gd name="T0" fmla="*/ 1868099 w 208"/>
                <a:gd name="T1" fmla="*/ 526289 h 129"/>
                <a:gd name="T2" fmla="*/ 1742118 w 208"/>
                <a:gd name="T3" fmla="*/ 563788 h 129"/>
                <a:gd name="T4" fmla="*/ 1607948 w 208"/>
                <a:gd name="T5" fmla="*/ 526289 h 129"/>
                <a:gd name="T6" fmla="*/ 1473572 w 208"/>
                <a:gd name="T7" fmla="*/ 442572 h 129"/>
                <a:gd name="T8" fmla="*/ 1454152 w 208"/>
                <a:gd name="T9" fmla="*/ 348502 h 129"/>
                <a:gd name="T10" fmla="*/ 1547724 w 208"/>
                <a:gd name="T11" fmla="*/ 161097 h 129"/>
                <a:gd name="T12" fmla="*/ 1334107 w 208"/>
                <a:gd name="T13" fmla="*/ 77975 h 129"/>
                <a:gd name="T14" fmla="*/ 1213525 w 208"/>
                <a:gd name="T15" fmla="*/ 32328 h 129"/>
                <a:gd name="T16" fmla="*/ 1153859 w 208"/>
                <a:gd name="T17" fmla="*/ 17975 h 129"/>
                <a:gd name="T18" fmla="*/ 1058118 w 208"/>
                <a:gd name="T19" fmla="*/ 73471 h 129"/>
                <a:gd name="T20" fmla="*/ 1124096 w 208"/>
                <a:gd name="T21" fmla="*/ 127038 h 129"/>
                <a:gd name="T22" fmla="*/ 1007222 w 208"/>
                <a:gd name="T23" fmla="*/ 115403 h 129"/>
                <a:gd name="T24" fmla="*/ 744387 w 208"/>
                <a:gd name="T25" fmla="*/ 132138 h 129"/>
                <a:gd name="T26" fmla="*/ 729164 w 208"/>
                <a:gd name="T27" fmla="*/ 115403 h 129"/>
                <a:gd name="T28" fmla="*/ 656221 w 208"/>
                <a:gd name="T29" fmla="*/ 140239 h 129"/>
                <a:gd name="T30" fmla="*/ 552800 w 208"/>
                <a:gd name="T31" fmla="*/ 216045 h 129"/>
                <a:gd name="T32" fmla="*/ 413750 w 208"/>
                <a:gd name="T33" fmla="*/ 237651 h 129"/>
                <a:gd name="T34" fmla="*/ 316645 w 208"/>
                <a:gd name="T35" fmla="*/ 420397 h 129"/>
                <a:gd name="T36" fmla="*/ 217970 w 208"/>
                <a:gd name="T37" fmla="*/ 573203 h 129"/>
                <a:gd name="T38" fmla="*/ 78156 w 208"/>
                <a:gd name="T39" fmla="*/ 803342 h 129"/>
                <a:gd name="T40" fmla="*/ 0 w 208"/>
                <a:gd name="T41" fmla="*/ 860817 h 129"/>
                <a:gd name="T42" fmla="*/ 73676 w 208"/>
                <a:gd name="T43" fmla="*/ 919896 h 129"/>
                <a:gd name="T44" fmla="*/ 104834 w 208"/>
                <a:gd name="T45" fmla="*/ 833572 h 129"/>
                <a:gd name="T46" fmla="*/ 360229 w 208"/>
                <a:gd name="T47" fmla="*/ 783754 h 129"/>
                <a:gd name="T48" fmla="*/ 369754 w 208"/>
                <a:gd name="T49" fmla="*/ 873942 h 129"/>
                <a:gd name="T50" fmla="*/ 369754 w 208"/>
                <a:gd name="T51" fmla="*/ 953917 h 129"/>
                <a:gd name="T52" fmla="*/ 429115 w 208"/>
                <a:gd name="T53" fmla="*/ 1075194 h 129"/>
                <a:gd name="T54" fmla="*/ 469592 w 208"/>
                <a:gd name="T55" fmla="*/ 1108754 h 129"/>
                <a:gd name="T56" fmla="*/ 575592 w 208"/>
                <a:gd name="T57" fmla="*/ 1077350 h 129"/>
                <a:gd name="T58" fmla="*/ 741496 w 208"/>
                <a:gd name="T59" fmla="*/ 1094116 h 129"/>
                <a:gd name="T60" fmla="*/ 822629 w 208"/>
                <a:gd name="T61" fmla="*/ 1038361 h 129"/>
                <a:gd name="T62" fmla="*/ 896702 w 208"/>
                <a:gd name="T63" fmla="*/ 953917 h 129"/>
                <a:gd name="T64" fmla="*/ 892351 w 208"/>
                <a:gd name="T65" fmla="*/ 858972 h 129"/>
                <a:gd name="T66" fmla="*/ 963249 w 208"/>
                <a:gd name="T67" fmla="*/ 833572 h 129"/>
                <a:gd name="T68" fmla="*/ 1007222 w 208"/>
                <a:gd name="T69" fmla="*/ 784334 h 129"/>
                <a:gd name="T70" fmla="*/ 1007222 w 208"/>
                <a:gd name="T71" fmla="*/ 886581 h 129"/>
                <a:gd name="T72" fmla="*/ 1084099 w 208"/>
                <a:gd name="T73" fmla="*/ 986081 h 129"/>
                <a:gd name="T74" fmla="*/ 1186190 w 208"/>
                <a:gd name="T75" fmla="*/ 1019331 h 129"/>
                <a:gd name="T76" fmla="*/ 1180680 w 208"/>
                <a:gd name="T77" fmla="*/ 1067464 h 129"/>
                <a:gd name="T78" fmla="*/ 1244343 w 208"/>
                <a:gd name="T79" fmla="*/ 1151955 h 129"/>
                <a:gd name="T80" fmla="*/ 1243543 w 208"/>
                <a:gd name="T81" fmla="*/ 1094116 h 129"/>
                <a:gd name="T82" fmla="*/ 1269526 w 208"/>
                <a:gd name="T83" fmla="*/ 1019331 h 129"/>
                <a:gd name="T84" fmla="*/ 1351033 w 208"/>
                <a:gd name="T85" fmla="*/ 913664 h 129"/>
                <a:gd name="T86" fmla="*/ 1351033 w 208"/>
                <a:gd name="T87" fmla="*/ 815844 h 129"/>
                <a:gd name="T88" fmla="*/ 1415244 w 208"/>
                <a:gd name="T89" fmla="*/ 784334 h 129"/>
                <a:gd name="T90" fmla="*/ 1473572 w 208"/>
                <a:gd name="T91" fmla="*/ 886581 h 129"/>
                <a:gd name="T92" fmla="*/ 1635894 w 208"/>
                <a:gd name="T93" fmla="*/ 845683 h 129"/>
                <a:gd name="T94" fmla="*/ 1683215 w 208"/>
                <a:gd name="T95" fmla="*/ 919896 h 129"/>
                <a:gd name="T96" fmla="*/ 1709619 w 208"/>
                <a:gd name="T97" fmla="*/ 937187 h 129"/>
                <a:gd name="T98" fmla="*/ 1733086 w 208"/>
                <a:gd name="T99" fmla="*/ 833572 h 129"/>
                <a:gd name="T100" fmla="*/ 1690170 w 208"/>
                <a:gd name="T101" fmla="*/ 816104 h 129"/>
                <a:gd name="T102" fmla="*/ 1759736 w 208"/>
                <a:gd name="T103" fmla="*/ 685934 h 129"/>
                <a:gd name="T104" fmla="*/ 1863279 w 208"/>
                <a:gd name="T105" fmla="*/ 768714 h 129"/>
                <a:gd name="T106" fmla="*/ 1840075 w 208"/>
                <a:gd name="T107" fmla="*/ 705798 h 12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08"/>
                <a:gd name="T163" fmla="*/ 0 h 129"/>
                <a:gd name="T164" fmla="*/ 208 w 208"/>
                <a:gd name="T165" fmla="*/ 129 h 12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08" h="129">
                  <a:moveTo>
                    <a:pt x="204" y="79"/>
                  </a:moveTo>
                  <a:cubicBezTo>
                    <a:pt x="208" y="59"/>
                    <a:pt x="208" y="59"/>
                    <a:pt x="208" y="59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197" y="62"/>
                    <a:pt x="194" y="63"/>
                  </a:cubicBezTo>
                  <a:cubicBezTo>
                    <a:pt x="191" y="65"/>
                    <a:pt x="184" y="60"/>
                    <a:pt x="184" y="60"/>
                  </a:cubicBezTo>
                  <a:cubicBezTo>
                    <a:pt x="184" y="60"/>
                    <a:pt x="180" y="61"/>
                    <a:pt x="179" y="59"/>
                  </a:cubicBezTo>
                  <a:cubicBezTo>
                    <a:pt x="178" y="58"/>
                    <a:pt x="180" y="52"/>
                    <a:pt x="180" y="52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4" y="49"/>
                    <a:pt x="162" y="48"/>
                    <a:pt x="160" y="46"/>
                  </a:cubicBezTo>
                  <a:cubicBezTo>
                    <a:pt x="158" y="43"/>
                    <a:pt x="162" y="39"/>
                    <a:pt x="162" y="39"/>
                  </a:cubicBezTo>
                  <a:cubicBezTo>
                    <a:pt x="162" y="39"/>
                    <a:pt x="172" y="29"/>
                    <a:pt x="172" y="26"/>
                  </a:cubicBezTo>
                  <a:cubicBezTo>
                    <a:pt x="172" y="18"/>
                    <a:pt x="172" y="18"/>
                    <a:pt x="172" y="18"/>
                  </a:cubicBezTo>
                  <a:cubicBezTo>
                    <a:pt x="165" y="17"/>
                    <a:pt x="165" y="14"/>
                    <a:pt x="158" y="12"/>
                  </a:cubicBezTo>
                  <a:cubicBezTo>
                    <a:pt x="155" y="11"/>
                    <a:pt x="151" y="10"/>
                    <a:pt x="148" y="9"/>
                  </a:cubicBezTo>
                  <a:cubicBezTo>
                    <a:pt x="145" y="8"/>
                    <a:pt x="141" y="11"/>
                    <a:pt x="140" y="11"/>
                  </a:cubicBezTo>
                  <a:cubicBezTo>
                    <a:pt x="138" y="10"/>
                    <a:pt x="137" y="7"/>
                    <a:pt x="135" y="4"/>
                  </a:cubicBezTo>
                  <a:cubicBezTo>
                    <a:pt x="135" y="5"/>
                    <a:pt x="135" y="8"/>
                    <a:pt x="134" y="9"/>
                  </a:cubicBezTo>
                  <a:cubicBezTo>
                    <a:pt x="132" y="5"/>
                    <a:pt x="131" y="0"/>
                    <a:pt x="128" y="2"/>
                  </a:cubicBezTo>
                  <a:cubicBezTo>
                    <a:pt x="127" y="0"/>
                    <a:pt x="125" y="1"/>
                    <a:pt x="125" y="1"/>
                  </a:cubicBezTo>
                  <a:cubicBezTo>
                    <a:pt x="123" y="2"/>
                    <a:pt x="117" y="4"/>
                    <a:pt x="118" y="8"/>
                  </a:cubicBezTo>
                  <a:cubicBezTo>
                    <a:pt x="118" y="11"/>
                    <a:pt x="120" y="9"/>
                    <a:pt x="122" y="10"/>
                  </a:cubicBezTo>
                  <a:cubicBezTo>
                    <a:pt x="123" y="11"/>
                    <a:pt x="132" y="9"/>
                    <a:pt x="125" y="14"/>
                  </a:cubicBezTo>
                  <a:cubicBezTo>
                    <a:pt x="124" y="11"/>
                    <a:pt x="122" y="12"/>
                    <a:pt x="122" y="15"/>
                  </a:cubicBezTo>
                  <a:cubicBezTo>
                    <a:pt x="116" y="17"/>
                    <a:pt x="115" y="13"/>
                    <a:pt x="112" y="13"/>
                  </a:cubicBezTo>
                  <a:cubicBezTo>
                    <a:pt x="107" y="12"/>
                    <a:pt x="105" y="18"/>
                    <a:pt x="101" y="16"/>
                  </a:cubicBezTo>
                  <a:cubicBezTo>
                    <a:pt x="91" y="12"/>
                    <a:pt x="86" y="18"/>
                    <a:pt x="83" y="15"/>
                  </a:cubicBezTo>
                  <a:cubicBezTo>
                    <a:pt x="83" y="14"/>
                    <a:pt x="84" y="14"/>
                    <a:pt x="85" y="14"/>
                  </a:cubicBezTo>
                  <a:cubicBezTo>
                    <a:pt x="84" y="14"/>
                    <a:pt x="82" y="13"/>
                    <a:pt x="81" y="13"/>
                  </a:cubicBezTo>
                  <a:cubicBezTo>
                    <a:pt x="80" y="12"/>
                    <a:pt x="80" y="12"/>
                    <a:pt x="80" y="11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19"/>
                    <a:pt x="65" y="24"/>
                    <a:pt x="61" y="24"/>
                  </a:cubicBezTo>
                  <a:cubicBezTo>
                    <a:pt x="57" y="23"/>
                    <a:pt x="58" y="16"/>
                    <a:pt x="52" y="16"/>
                  </a:cubicBezTo>
                  <a:cubicBezTo>
                    <a:pt x="48" y="15"/>
                    <a:pt x="46" y="27"/>
                    <a:pt x="46" y="27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39" y="44"/>
                    <a:pt x="35" y="47"/>
                  </a:cubicBezTo>
                  <a:cubicBezTo>
                    <a:pt x="32" y="50"/>
                    <a:pt x="28" y="49"/>
                    <a:pt x="25" y="51"/>
                  </a:cubicBezTo>
                  <a:cubicBezTo>
                    <a:pt x="23" y="52"/>
                    <a:pt x="26" y="58"/>
                    <a:pt x="24" y="64"/>
                  </a:cubicBezTo>
                  <a:cubicBezTo>
                    <a:pt x="22" y="70"/>
                    <a:pt x="11" y="73"/>
                    <a:pt x="7" y="79"/>
                  </a:cubicBezTo>
                  <a:cubicBezTo>
                    <a:pt x="2" y="87"/>
                    <a:pt x="9" y="90"/>
                    <a:pt x="9" y="90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6"/>
                    <a:pt x="12" y="95"/>
                    <a:pt x="12" y="93"/>
                  </a:cubicBezTo>
                  <a:cubicBezTo>
                    <a:pt x="12" y="90"/>
                    <a:pt x="17" y="84"/>
                    <a:pt x="26" y="83"/>
                  </a:cubicBezTo>
                  <a:cubicBezTo>
                    <a:pt x="34" y="82"/>
                    <a:pt x="40" y="87"/>
                    <a:pt x="40" y="87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2"/>
                    <a:pt x="42" y="94"/>
                    <a:pt x="41" y="98"/>
                  </a:cubicBezTo>
                  <a:cubicBezTo>
                    <a:pt x="40" y="103"/>
                    <a:pt x="37" y="107"/>
                    <a:pt x="37" y="107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42" y="110"/>
                    <a:pt x="48" y="112"/>
                    <a:pt x="48" y="120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48" y="123"/>
                    <a:pt x="50" y="124"/>
                    <a:pt x="52" y="124"/>
                  </a:cubicBezTo>
                  <a:cubicBezTo>
                    <a:pt x="57" y="123"/>
                    <a:pt x="57" y="120"/>
                    <a:pt x="58" y="120"/>
                  </a:cubicBezTo>
                  <a:cubicBezTo>
                    <a:pt x="60" y="121"/>
                    <a:pt x="61" y="122"/>
                    <a:pt x="64" y="121"/>
                  </a:cubicBezTo>
                  <a:cubicBezTo>
                    <a:pt x="67" y="121"/>
                    <a:pt x="68" y="116"/>
                    <a:pt x="71" y="116"/>
                  </a:cubicBezTo>
                  <a:cubicBezTo>
                    <a:pt x="72" y="116"/>
                    <a:pt x="79" y="122"/>
                    <a:pt x="82" y="122"/>
                  </a:cubicBezTo>
                  <a:cubicBezTo>
                    <a:pt x="86" y="122"/>
                    <a:pt x="85" y="118"/>
                    <a:pt x="86" y="118"/>
                  </a:cubicBezTo>
                  <a:cubicBezTo>
                    <a:pt x="88" y="118"/>
                    <a:pt x="91" y="118"/>
                    <a:pt x="92" y="116"/>
                  </a:cubicBezTo>
                  <a:cubicBezTo>
                    <a:pt x="93" y="115"/>
                    <a:pt x="92" y="112"/>
                    <a:pt x="94" y="111"/>
                  </a:cubicBezTo>
                  <a:cubicBezTo>
                    <a:pt x="97" y="110"/>
                    <a:pt x="100" y="107"/>
                    <a:pt x="100" y="107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7" y="93"/>
                    <a:pt x="107" y="93"/>
                    <a:pt x="107" y="93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16" y="90"/>
                    <a:pt x="110" y="96"/>
                    <a:pt x="112" y="99"/>
                  </a:cubicBezTo>
                  <a:cubicBezTo>
                    <a:pt x="114" y="103"/>
                    <a:pt x="118" y="104"/>
                    <a:pt x="118" y="105"/>
                  </a:cubicBezTo>
                  <a:cubicBezTo>
                    <a:pt x="118" y="106"/>
                    <a:pt x="117" y="108"/>
                    <a:pt x="121" y="110"/>
                  </a:cubicBezTo>
                  <a:cubicBezTo>
                    <a:pt x="124" y="112"/>
                    <a:pt x="129" y="111"/>
                    <a:pt x="129" y="111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29" y="116"/>
                    <a:pt x="129" y="116"/>
                    <a:pt x="129" y="116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9" y="129"/>
                    <a:pt x="139" y="129"/>
                    <a:pt x="139" y="129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41" y="114"/>
                    <a:pt x="141" y="114"/>
                    <a:pt x="141" y="114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8" y="107"/>
                    <a:pt x="150" y="102"/>
                  </a:cubicBezTo>
                  <a:cubicBezTo>
                    <a:pt x="153" y="96"/>
                    <a:pt x="153" y="93"/>
                    <a:pt x="153" y="93"/>
                  </a:cubicBezTo>
                  <a:cubicBezTo>
                    <a:pt x="150" y="91"/>
                    <a:pt x="150" y="91"/>
                    <a:pt x="150" y="91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60" y="86"/>
                    <a:pt x="160" y="86"/>
                    <a:pt x="160" y="86"/>
                  </a:cubicBezTo>
                  <a:cubicBezTo>
                    <a:pt x="160" y="86"/>
                    <a:pt x="159" y="96"/>
                    <a:pt x="164" y="99"/>
                  </a:cubicBezTo>
                  <a:cubicBezTo>
                    <a:pt x="170" y="102"/>
                    <a:pt x="173" y="97"/>
                    <a:pt x="173" y="97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98"/>
                    <a:pt x="190" y="98"/>
                    <a:pt x="190" y="98"/>
                  </a:cubicBezTo>
                  <a:cubicBezTo>
                    <a:pt x="193" y="93"/>
                    <a:pt x="193" y="93"/>
                    <a:pt x="193" y="93"/>
                  </a:cubicBezTo>
                  <a:cubicBezTo>
                    <a:pt x="191" y="92"/>
                    <a:pt x="191" y="92"/>
                    <a:pt x="191" y="92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8" y="92"/>
                    <a:pt x="182" y="88"/>
                    <a:pt x="188" y="82"/>
                  </a:cubicBezTo>
                  <a:cubicBezTo>
                    <a:pt x="194" y="76"/>
                    <a:pt x="196" y="77"/>
                    <a:pt x="196" y="77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79"/>
                    <a:pt x="207" y="79"/>
                    <a:pt x="207" y="79"/>
                  </a:cubicBezTo>
                  <a:lnTo>
                    <a:pt x="204" y="79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90" name="Freeform 178"/>
            <p:cNvSpPr>
              <a:spLocks/>
            </p:cNvSpPr>
            <p:nvPr/>
          </p:nvSpPr>
          <p:spPr bwMode="auto">
            <a:xfrm>
              <a:off x="2998" y="2843"/>
              <a:ext cx="12" cy="13"/>
            </a:xfrm>
            <a:custGeom>
              <a:avLst/>
              <a:gdLst>
                <a:gd name="T0" fmla="*/ 48997 w 9"/>
                <a:gd name="T1" fmla="*/ 0 h 10"/>
                <a:gd name="T2" fmla="*/ 27561 w 9"/>
                <a:gd name="T3" fmla="*/ 0 h 10"/>
                <a:gd name="T4" fmla="*/ 15503 w 9"/>
                <a:gd name="T5" fmla="*/ 24848 h 10"/>
                <a:gd name="T6" fmla="*/ 47519 w 9"/>
                <a:gd name="T7" fmla="*/ 34639 h 10"/>
                <a:gd name="T8" fmla="*/ 65329 w 9"/>
                <a:gd name="T9" fmla="*/ 32302 h 10"/>
                <a:gd name="T10" fmla="*/ 48997 w 9"/>
                <a:gd name="T11" fmla="*/ 0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10"/>
                <a:gd name="T20" fmla="*/ 9 w 9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10">
                  <a:moveTo>
                    <a:pt x="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0" y="4"/>
                    <a:pt x="2" y="7"/>
                  </a:cubicBezTo>
                  <a:cubicBezTo>
                    <a:pt x="4" y="9"/>
                    <a:pt x="6" y="10"/>
                    <a:pt x="6" y="10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91" name="Freeform 179"/>
            <p:cNvSpPr>
              <a:spLocks/>
            </p:cNvSpPr>
            <p:nvPr/>
          </p:nvSpPr>
          <p:spPr bwMode="auto">
            <a:xfrm>
              <a:off x="3003" y="2682"/>
              <a:ext cx="461" cy="229"/>
            </a:xfrm>
            <a:custGeom>
              <a:avLst/>
              <a:gdLst>
                <a:gd name="T0" fmla="*/ 730377 w 343"/>
                <a:gd name="T1" fmla="*/ 85493 h 171"/>
                <a:gd name="T2" fmla="*/ 722790 w 343"/>
                <a:gd name="T3" fmla="*/ 34349 h 171"/>
                <a:gd name="T4" fmla="*/ 697681 w 343"/>
                <a:gd name="T5" fmla="*/ 22055 h 171"/>
                <a:gd name="T6" fmla="*/ 639213 w 343"/>
                <a:gd name="T7" fmla="*/ 27171 h 171"/>
                <a:gd name="T8" fmla="*/ 582734 w 343"/>
                <a:gd name="T9" fmla="*/ 4030 h 171"/>
                <a:gd name="T10" fmla="*/ 547474 w 343"/>
                <a:gd name="T11" fmla="*/ 0 h 171"/>
                <a:gd name="T12" fmla="*/ 518617 w 343"/>
                <a:gd name="T13" fmla="*/ 27171 h 171"/>
                <a:gd name="T14" fmla="*/ 495734 w 343"/>
                <a:gd name="T15" fmla="*/ 51516 h 171"/>
                <a:gd name="T16" fmla="*/ 473455 w 343"/>
                <a:gd name="T17" fmla="*/ 61602 h 171"/>
                <a:gd name="T18" fmla="*/ 448224 w 343"/>
                <a:gd name="T19" fmla="*/ 48729 h 171"/>
                <a:gd name="T20" fmla="*/ 420265 w 343"/>
                <a:gd name="T21" fmla="*/ 35597 h 171"/>
                <a:gd name="T22" fmla="*/ 386228 w 343"/>
                <a:gd name="T23" fmla="*/ 61602 h 171"/>
                <a:gd name="T24" fmla="*/ 325622 w 343"/>
                <a:gd name="T25" fmla="*/ 118358 h 171"/>
                <a:gd name="T26" fmla="*/ 340031 w 343"/>
                <a:gd name="T27" fmla="*/ 175336 h 171"/>
                <a:gd name="T28" fmla="*/ 326720 w 343"/>
                <a:gd name="T29" fmla="*/ 193019 h 171"/>
                <a:gd name="T30" fmla="*/ 274192 w 343"/>
                <a:gd name="T31" fmla="*/ 180485 h 171"/>
                <a:gd name="T32" fmla="*/ 240021 w 343"/>
                <a:gd name="T33" fmla="*/ 187954 h 171"/>
                <a:gd name="T34" fmla="*/ 196641 w 343"/>
                <a:gd name="T35" fmla="*/ 212264 h 171"/>
                <a:gd name="T36" fmla="*/ 151307 w 343"/>
                <a:gd name="T37" fmla="*/ 218355 h 171"/>
                <a:gd name="T38" fmla="*/ 112578 w 343"/>
                <a:gd name="T39" fmla="*/ 196898 h 171"/>
                <a:gd name="T40" fmla="*/ 75160 w 343"/>
                <a:gd name="T41" fmla="*/ 232474 h 171"/>
                <a:gd name="T42" fmla="*/ 58146 w 343"/>
                <a:gd name="T43" fmla="*/ 205329 h 171"/>
                <a:gd name="T44" fmla="*/ 20795 w 343"/>
                <a:gd name="T45" fmla="*/ 196898 h 171"/>
                <a:gd name="T46" fmla="*/ 6154 w 343"/>
                <a:gd name="T47" fmla="*/ 238736 h 171"/>
                <a:gd name="T48" fmla="*/ 38907 w 343"/>
                <a:gd name="T49" fmla="*/ 263682 h 171"/>
                <a:gd name="T50" fmla="*/ 70282 w 343"/>
                <a:gd name="T51" fmla="*/ 285740 h 171"/>
                <a:gd name="T52" fmla="*/ 97041 w 343"/>
                <a:gd name="T53" fmla="*/ 290159 h 171"/>
                <a:gd name="T54" fmla="*/ 123910 w 343"/>
                <a:gd name="T55" fmla="*/ 296568 h 171"/>
                <a:gd name="T56" fmla="*/ 164808 w 343"/>
                <a:gd name="T57" fmla="*/ 274917 h 171"/>
                <a:gd name="T58" fmla="*/ 227136 w 343"/>
                <a:gd name="T59" fmla="*/ 274973 h 171"/>
                <a:gd name="T60" fmla="*/ 273321 w 343"/>
                <a:gd name="T61" fmla="*/ 253665 h 171"/>
                <a:gd name="T62" fmla="*/ 277427 w 343"/>
                <a:gd name="T63" fmla="*/ 281075 h 171"/>
                <a:gd name="T64" fmla="*/ 291856 w 343"/>
                <a:gd name="T65" fmla="*/ 309754 h 171"/>
                <a:gd name="T66" fmla="*/ 368520 w 343"/>
                <a:gd name="T67" fmla="*/ 316860 h 171"/>
                <a:gd name="T68" fmla="*/ 429092 w 343"/>
                <a:gd name="T69" fmla="*/ 327449 h 171"/>
                <a:gd name="T70" fmla="*/ 466692 w 343"/>
                <a:gd name="T71" fmla="*/ 337077 h 171"/>
                <a:gd name="T72" fmla="*/ 519075 w 343"/>
                <a:gd name="T73" fmla="*/ 326539 h 171"/>
                <a:gd name="T74" fmla="*/ 557860 w 343"/>
                <a:gd name="T75" fmla="*/ 304373 h 171"/>
                <a:gd name="T76" fmla="*/ 600078 w 343"/>
                <a:gd name="T77" fmla="*/ 305537 h 171"/>
                <a:gd name="T78" fmla="*/ 642225 w 343"/>
                <a:gd name="T79" fmla="*/ 296568 h 171"/>
                <a:gd name="T80" fmla="*/ 653531 w 343"/>
                <a:gd name="T81" fmla="*/ 270744 h 171"/>
                <a:gd name="T82" fmla="*/ 697681 w 343"/>
                <a:gd name="T83" fmla="*/ 234807 h 171"/>
                <a:gd name="T84" fmla="*/ 683823 w 343"/>
                <a:gd name="T85" fmla="*/ 205329 h 171"/>
                <a:gd name="T86" fmla="*/ 691773 w 343"/>
                <a:gd name="T87" fmla="*/ 170367 h 171"/>
                <a:gd name="T88" fmla="*/ 715449 w 343"/>
                <a:gd name="T89" fmla="*/ 163051 h 171"/>
                <a:gd name="T90" fmla="*/ 739949 w 343"/>
                <a:gd name="T91" fmla="*/ 136341 h 17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43"/>
                <a:gd name="T139" fmla="*/ 0 h 171"/>
                <a:gd name="T140" fmla="*/ 343 w 343"/>
                <a:gd name="T141" fmla="*/ 171 h 171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43" h="171">
                  <a:moveTo>
                    <a:pt x="342" y="57"/>
                  </a:moveTo>
                  <a:cubicBezTo>
                    <a:pt x="340" y="53"/>
                    <a:pt x="337" y="49"/>
                    <a:pt x="337" y="49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28" y="39"/>
                    <a:pt x="328" y="34"/>
                  </a:cubicBezTo>
                  <a:cubicBezTo>
                    <a:pt x="329" y="29"/>
                    <a:pt x="332" y="27"/>
                    <a:pt x="332" y="27"/>
                  </a:cubicBezTo>
                  <a:cubicBezTo>
                    <a:pt x="332" y="17"/>
                    <a:pt x="332" y="17"/>
                    <a:pt x="332" y="17"/>
                  </a:cubicBezTo>
                  <a:cubicBezTo>
                    <a:pt x="329" y="14"/>
                    <a:pt x="329" y="14"/>
                    <a:pt x="329" y="14"/>
                  </a:cubicBezTo>
                  <a:cubicBezTo>
                    <a:pt x="322" y="14"/>
                    <a:pt x="322" y="14"/>
                    <a:pt x="322" y="14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09" y="8"/>
                    <a:pt x="309" y="8"/>
                    <a:pt x="309" y="8"/>
                  </a:cubicBezTo>
                  <a:cubicBezTo>
                    <a:pt x="307" y="13"/>
                    <a:pt x="307" y="13"/>
                    <a:pt x="307" y="13"/>
                  </a:cubicBezTo>
                  <a:cubicBezTo>
                    <a:pt x="293" y="14"/>
                    <a:pt x="293" y="14"/>
                    <a:pt x="293" y="14"/>
                  </a:cubicBezTo>
                  <a:cubicBezTo>
                    <a:pt x="293" y="14"/>
                    <a:pt x="288" y="6"/>
                    <a:pt x="283" y="6"/>
                  </a:cubicBezTo>
                  <a:cubicBezTo>
                    <a:pt x="279" y="6"/>
                    <a:pt x="277" y="7"/>
                    <a:pt x="277" y="7"/>
                  </a:cubicBezTo>
                  <a:cubicBezTo>
                    <a:pt x="277" y="7"/>
                    <a:pt x="268" y="2"/>
                    <a:pt x="267" y="2"/>
                  </a:cubicBezTo>
                  <a:cubicBezTo>
                    <a:pt x="266" y="2"/>
                    <a:pt x="259" y="0"/>
                    <a:pt x="259" y="0"/>
                  </a:cubicBezTo>
                  <a:cubicBezTo>
                    <a:pt x="259" y="0"/>
                    <a:pt x="258" y="1"/>
                    <a:pt x="256" y="2"/>
                  </a:cubicBezTo>
                  <a:cubicBezTo>
                    <a:pt x="253" y="2"/>
                    <a:pt x="251" y="0"/>
                    <a:pt x="251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44" y="17"/>
                    <a:pt x="244" y="17"/>
                    <a:pt x="244" y="17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3" y="18"/>
                    <a:pt x="232" y="20"/>
                  </a:cubicBezTo>
                  <a:cubicBezTo>
                    <a:pt x="232" y="22"/>
                    <a:pt x="235" y="28"/>
                    <a:pt x="234" y="28"/>
                  </a:cubicBezTo>
                  <a:cubicBezTo>
                    <a:pt x="232" y="28"/>
                    <a:pt x="228" y="26"/>
                    <a:pt x="228" y="26"/>
                  </a:cubicBezTo>
                  <a:cubicBezTo>
                    <a:pt x="225" y="26"/>
                    <a:pt x="225" y="26"/>
                    <a:pt x="225" y="26"/>
                  </a:cubicBezTo>
                  <a:cubicBezTo>
                    <a:pt x="222" y="25"/>
                    <a:pt x="222" y="25"/>
                    <a:pt x="222" y="25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4" y="27"/>
                    <a:pt x="204" y="27"/>
                    <a:pt x="204" y="27"/>
                  </a:cubicBezTo>
                  <a:cubicBezTo>
                    <a:pt x="205" y="25"/>
                    <a:pt x="205" y="25"/>
                    <a:pt x="205" y="25"/>
                  </a:cubicBezTo>
                  <a:cubicBezTo>
                    <a:pt x="205" y="25"/>
                    <a:pt x="202" y="20"/>
                    <a:pt x="201" y="19"/>
                  </a:cubicBezTo>
                  <a:cubicBezTo>
                    <a:pt x="199" y="19"/>
                    <a:pt x="197" y="17"/>
                    <a:pt x="197" y="17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3" y="19"/>
                    <a:pt x="194" y="19"/>
                    <a:pt x="194" y="20"/>
                  </a:cubicBezTo>
                  <a:cubicBezTo>
                    <a:pt x="194" y="25"/>
                    <a:pt x="192" y="30"/>
                    <a:pt x="190" y="33"/>
                  </a:cubicBezTo>
                  <a:cubicBezTo>
                    <a:pt x="184" y="29"/>
                    <a:pt x="181" y="29"/>
                    <a:pt x="177" y="31"/>
                  </a:cubicBezTo>
                  <a:cubicBezTo>
                    <a:pt x="179" y="35"/>
                    <a:pt x="176" y="48"/>
                    <a:pt x="169" y="48"/>
                  </a:cubicBezTo>
                  <a:cubicBezTo>
                    <a:pt x="166" y="48"/>
                    <a:pt x="163" y="49"/>
                    <a:pt x="160" y="50"/>
                  </a:cubicBezTo>
                  <a:cubicBezTo>
                    <a:pt x="158" y="51"/>
                    <a:pt x="153" y="59"/>
                    <a:pt x="149" y="60"/>
                  </a:cubicBezTo>
                  <a:cubicBezTo>
                    <a:pt x="145" y="62"/>
                    <a:pt x="151" y="65"/>
                    <a:pt x="152" y="67"/>
                  </a:cubicBezTo>
                  <a:cubicBezTo>
                    <a:pt x="153" y="70"/>
                    <a:pt x="156" y="70"/>
                    <a:pt x="158" y="74"/>
                  </a:cubicBezTo>
                  <a:cubicBezTo>
                    <a:pt x="162" y="80"/>
                    <a:pt x="157" y="81"/>
                    <a:pt x="156" y="88"/>
                  </a:cubicBezTo>
                  <a:cubicBezTo>
                    <a:pt x="161" y="86"/>
                    <a:pt x="162" y="88"/>
                    <a:pt x="164" y="91"/>
                  </a:cubicBezTo>
                  <a:cubicBezTo>
                    <a:pt x="164" y="92"/>
                    <a:pt x="163" y="100"/>
                    <a:pt x="162" y="102"/>
                  </a:cubicBezTo>
                  <a:cubicBezTo>
                    <a:pt x="160" y="104"/>
                    <a:pt x="151" y="100"/>
                    <a:pt x="150" y="98"/>
                  </a:cubicBezTo>
                  <a:cubicBezTo>
                    <a:pt x="149" y="97"/>
                    <a:pt x="150" y="91"/>
                    <a:pt x="151" y="90"/>
                  </a:cubicBezTo>
                  <a:cubicBezTo>
                    <a:pt x="144" y="86"/>
                    <a:pt x="143" y="97"/>
                    <a:pt x="139" y="94"/>
                  </a:cubicBezTo>
                  <a:cubicBezTo>
                    <a:pt x="134" y="91"/>
                    <a:pt x="131" y="89"/>
                    <a:pt x="126" y="91"/>
                  </a:cubicBezTo>
                  <a:cubicBezTo>
                    <a:pt x="126" y="85"/>
                    <a:pt x="126" y="85"/>
                    <a:pt x="126" y="85"/>
                  </a:cubicBezTo>
                  <a:cubicBezTo>
                    <a:pt x="119" y="90"/>
                    <a:pt x="127" y="92"/>
                    <a:pt x="124" y="95"/>
                  </a:cubicBezTo>
                  <a:cubicBezTo>
                    <a:pt x="123" y="96"/>
                    <a:pt x="112" y="95"/>
                    <a:pt x="110" y="95"/>
                  </a:cubicBezTo>
                  <a:cubicBezTo>
                    <a:pt x="107" y="96"/>
                    <a:pt x="102" y="96"/>
                    <a:pt x="98" y="97"/>
                  </a:cubicBezTo>
                  <a:cubicBezTo>
                    <a:pt x="96" y="98"/>
                    <a:pt x="90" y="102"/>
                    <a:pt x="88" y="105"/>
                  </a:cubicBezTo>
                  <a:cubicBezTo>
                    <a:pt x="88" y="105"/>
                    <a:pt x="90" y="106"/>
                    <a:pt x="90" y="107"/>
                  </a:cubicBezTo>
                  <a:cubicBezTo>
                    <a:pt x="85" y="105"/>
                    <a:pt x="84" y="109"/>
                    <a:pt x="80" y="110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78" y="109"/>
                    <a:pt x="74" y="110"/>
                    <a:pt x="69" y="110"/>
                  </a:cubicBezTo>
                  <a:cubicBezTo>
                    <a:pt x="69" y="107"/>
                    <a:pt x="67" y="105"/>
                    <a:pt x="65" y="104"/>
                  </a:cubicBezTo>
                  <a:cubicBezTo>
                    <a:pt x="66" y="102"/>
                    <a:pt x="67" y="101"/>
                    <a:pt x="65" y="100"/>
                  </a:cubicBezTo>
                  <a:cubicBezTo>
                    <a:pt x="66" y="100"/>
                    <a:pt x="53" y="97"/>
                    <a:pt x="51" y="99"/>
                  </a:cubicBezTo>
                  <a:cubicBezTo>
                    <a:pt x="49" y="104"/>
                    <a:pt x="47" y="97"/>
                    <a:pt x="48" y="97"/>
                  </a:cubicBezTo>
                  <a:cubicBezTo>
                    <a:pt x="44" y="99"/>
                    <a:pt x="48" y="102"/>
                    <a:pt x="48" y="107"/>
                  </a:cubicBezTo>
                  <a:cubicBezTo>
                    <a:pt x="47" y="112"/>
                    <a:pt x="38" y="116"/>
                    <a:pt x="34" y="117"/>
                  </a:cubicBezTo>
                  <a:cubicBezTo>
                    <a:pt x="34" y="116"/>
                    <a:pt x="38" y="111"/>
                    <a:pt x="35" y="110"/>
                  </a:cubicBezTo>
                  <a:cubicBezTo>
                    <a:pt x="34" y="109"/>
                    <a:pt x="31" y="111"/>
                    <a:pt x="31" y="112"/>
                  </a:cubicBezTo>
                  <a:cubicBezTo>
                    <a:pt x="29" y="107"/>
                    <a:pt x="30" y="107"/>
                    <a:pt x="27" y="104"/>
                  </a:cubicBezTo>
                  <a:cubicBezTo>
                    <a:pt x="24" y="101"/>
                    <a:pt x="19" y="97"/>
                    <a:pt x="18" y="97"/>
                  </a:cubicBezTo>
                  <a:cubicBezTo>
                    <a:pt x="14" y="95"/>
                    <a:pt x="16" y="100"/>
                    <a:pt x="12" y="100"/>
                  </a:cubicBezTo>
                  <a:cubicBezTo>
                    <a:pt x="11" y="100"/>
                    <a:pt x="11" y="100"/>
                    <a:pt x="10" y="99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10"/>
                    <a:pt x="0" y="120"/>
                    <a:pt x="0" y="120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8" y="133"/>
                    <a:pt x="18" y="133"/>
                    <a:pt x="18" y="133"/>
                  </a:cubicBezTo>
                  <a:cubicBezTo>
                    <a:pt x="18" y="133"/>
                    <a:pt x="16" y="139"/>
                    <a:pt x="17" y="140"/>
                  </a:cubicBezTo>
                  <a:cubicBezTo>
                    <a:pt x="18" y="142"/>
                    <a:pt x="22" y="141"/>
                    <a:pt x="22" y="141"/>
                  </a:cubicBezTo>
                  <a:cubicBezTo>
                    <a:pt x="22" y="141"/>
                    <a:pt x="29" y="146"/>
                    <a:pt x="32" y="144"/>
                  </a:cubicBezTo>
                  <a:cubicBezTo>
                    <a:pt x="35" y="143"/>
                    <a:pt x="41" y="136"/>
                    <a:pt x="41" y="136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48" y="146"/>
                    <a:pt x="50" y="142"/>
                    <a:pt x="53" y="143"/>
                  </a:cubicBezTo>
                  <a:cubicBezTo>
                    <a:pt x="57" y="145"/>
                    <a:pt x="57" y="149"/>
                    <a:pt x="57" y="149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73" y="147"/>
                    <a:pt x="73" y="147"/>
                    <a:pt x="73" y="147"/>
                  </a:cubicBezTo>
                  <a:cubicBezTo>
                    <a:pt x="73" y="147"/>
                    <a:pt x="67" y="139"/>
                    <a:pt x="76" y="138"/>
                  </a:cubicBezTo>
                  <a:cubicBezTo>
                    <a:pt x="85" y="137"/>
                    <a:pt x="87" y="138"/>
                    <a:pt x="87" y="138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7" y="132"/>
                    <a:pt x="123" y="126"/>
                    <a:pt x="125" y="128"/>
                  </a:cubicBezTo>
                  <a:cubicBezTo>
                    <a:pt x="127" y="130"/>
                    <a:pt x="120" y="134"/>
                    <a:pt x="120" y="134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3"/>
                    <a:pt x="125" y="141"/>
                    <a:pt x="127" y="142"/>
                  </a:cubicBezTo>
                  <a:cubicBezTo>
                    <a:pt x="129" y="143"/>
                    <a:pt x="128" y="147"/>
                    <a:pt x="128" y="147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97" y="165"/>
                    <a:pt x="197" y="165"/>
                    <a:pt x="197" y="165"/>
                  </a:cubicBezTo>
                  <a:cubicBezTo>
                    <a:pt x="202" y="164"/>
                    <a:pt x="202" y="164"/>
                    <a:pt x="202" y="164"/>
                  </a:cubicBezTo>
                  <a:cubicBezTo>
                    <a:pt x="212" y="167"/>
                    <a:pt x="212" y="167"/>
                    <a:pt x="212" y="167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25" y="168"/>
                    <a:pt x="225" y="168"/>
                    <a:pt x="225" y="168"/>
                  </a:cubicBezTo>
                  <a:cubicBezTo>
                    <a:pt x="232" y="171"/>
                    <a:pt x="232" y="171"/>
                    <a:pt x="232" y="171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41" y="164"/>
                    <a:pt x="243" y="163"/>
                  </a:cubicBezTo>
                  <a:cubicBezTo>
                    <a:pt x="245" y="162"/>
                    <a:pt x="244" y="156"/>
                    <a:pt x="247" y="156"/>
                  </a:cubicBezTo>
                  <a:cubicBezTo>
                    <a:pt x="251" y="155"/>
                    <a:pt x="256" y="153"/>
                    <a:pt x="256" y="153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62" y="154"/>
                    <a:pt x="267" y="151"/>
                    <a:pt x="270" y="152"/>
                  </a:cubicBezTo>
                  <a:cubicBezTo>
                    <a:pt x="273" y="152"/>
                    <a:pt x="275" y="154"/>
                    <a:pt x="275" y="154"/>
                  </a:cubicBezTo>
                  <a:cubicBezTo>
                    <a:pt x="279" y="149"/>
                    <a:pt x="279" y="149"/>
                    <a:pt x="279" y="149"/>
                  </a:cubicBezTo>
                  <a:cubicBezTo>
                    <a:pt x="279" y="149"/>
                    <a:pt x="279" y="147"/>
                    <a:pt x="287" y="147"/>
                  </a:cubicBezTo>
                  <a:cubicBezTo>
                    <a:pt x="293" y="146"/>
                    <a:pt x="295" y="149"/>
                    <a:pt x="295" y="149"/>
                  </a:cubicBezTo>
                  <a:cubicBezTo>
                    <a:pt x="298" y="147"/>
                    <a:pt x="298" y="147"/>
                    <a:pt x="298" y="147"/>
                  </a:cubicBezTo>
                  <a:cubicBezTo>
                    <a:pt x="298" y="147"/>
                    <a:pt x="294" y="144"/>
                    <a:pt x="296" y="140"/>
                  </a:cubicBezTo>
                  <a:cubicBezTo>
                    <a:pt x="298" y="136"/>
                    <a:pt x="300" y="137"/>
                    <a:pt x="300" y="137"/>
                  </a:cubicBezTo>
                  <a:cubicBezTo>
                    <a:pt x="309" y="128"/>
                    <a:pt x="309" y="128"/>
                    <a:pt x="309" y="128"/>
                  </a:cubicBezTo>
                  <a:cubicBezTo>
                    <a:pt x="319" y="127"/>
                    <a:pt x="319" y="127"/>
                    <a:pt x="319" y="127"/>
                  </a:cubicBezTo>
                  <a:cubicBezTo>
                    <a:pt x="320" y="118"/>
                    <a:pt x="320" y="118"/>
                    <a:pt x="320" y="118"/>
                  </a:cubicBezTo>
                  <a:cubicBezTo>
                    <a:pt x="320" y="118"/>
                    <a:pt x="315" y="117"/>
                    <a:pt x="315" y="115"/>
                  </a:cubicBezTo>
                  <a:cubicBezTo>
                    <a:pt x="314" y="112"/>
                    <a:pt x="317" y="110"/>
                    <a:pt x="317" y="109"/>
                  </a:cubicBezTo>
                  <a:cubicBezTo>
                    <a:pt x="317" y="107"/>
                    <a:pt x="313" y="107"/>
                    <a:pt x="313" y="104"/>
                  </a:cubicBezTo>
                  <a:cubicBezTo>
                    <a:pt x="314" y="101"/>
                    <a:pt x="328" y="98"/>
                    <a:pt x="326" y="92"/>
                  </a:cubicBezTo>
                  <a:cubicBezTo>
                    <a:pt x="324" y="85"/>
                    <a:pt x="322" y="85"/>
                    <a:pt x="322" y="85"/>
                  </a:cubicBezTo>
                  <a:cubicBezTo>
                    <a:pt x="317" y="86"/>
                    <a:pt x="317" y="86"/>
                    <a:pt x="317" y="86"/>
                  </a:cubicBezTo>
                  <a:cubicBezTo>
                    <a:pt x="317" y="86"/>
                    <a:pt x="312" y="88"/>
                    <a:pt x="314" y="83"/>
                  </a:cubicBezTo>
                  <a:cubicBezTo>
                    <a:pt x="315" y="79"/>
                    <a:pt x="320" y="78"/>
                    <a:pt x="322" y="77"/>
                  </a:cubicBezTo>
                  <a:cubicBezTo>
                    <a:pt x="324" y="77"/>
                    <a:pt x="328" y="82"/>
                    <a:pt x="328" y="82"/>
                  </a:cubicBezTo>
                  <a:cubicBezTo>
                    <a:pt x="341" y="78"/>
                    <a:pt x="341" y="78"/>
                    <a:pt x="341" y="78"/>
                  </a:cubicBezTo>
                  <a:cubicBezTo>
                    <a:pt x="341" y="70"/>
                    <a:pt x="341" y="70"/>
                    <a:pt x="341" y="70"/>
                  </a:cubicBezTo>
                  <a:cubicBezTo>
                    <a:pt x="339" y="69"/>
                    <a:pt x="339" y="69"/>
                    <a:pt x="339" y="69"/>
                  </a:cubicBezTo>
                  <a:cubicBezTo>
                    <a:pt x="342" y="67"/>
                    <a:pt x="342" y="67"/>
                    <a:pt x="342" y="67"/>
                  </a:cubicBezTo>
                  <a:cubicBezTo>
                    <a:pt x="342" y="67"/>
                    <a:pt x="343" y="60"/>
                    <a:pt x="342" y="57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92" name="Freeform 180"/>
            <p:cNvSpPr>
              <a:spLocks noEditPoints="1"/>
            </p:cNvSpPr>
            <p:nvPr/>
          </p:nvSpPr>
          <p:spPr bwMode="auto">
            <a:xfrm>
              <a:off x="3326" y="3804"/>
              <a:ext cx="31" cy="27"/>
            </a:xfrm>
            <a:custGeom>
              <a:avLst/>
              <a:gdLst>
                <a:gd name="T0" fmla="*/ 69515 w 23"/>
                <a:gd name="T1" fmla="*/ 29639 h 20"/>
                <a:gd name="T2" fmla="*/ 21064 w 23"/>
                <a:gd name="T3" fmla="*/ 40001 h 20"/>
                <a:gd name="T4" fmla="*/ 51576 w 23"/>
                <a:gd name="T5" fmla="*/ 88707 h 20"/>
                <a:gd name="T6" fmla="*/ 69515 w 23"/>
                <a:gd name="T7" fmla="*/ 29639 h 20"/>
                <a:gd name="T8" fmla="*/ 170208 w 23"/>
                <a:gd name="T9" fmla="*/ 119754 h 20"/>
                <a:gd name="T10" fmla="*/ 148610 w 23"/>
                <a:gd name="T11" fmla="*/ 132897 h 20"/>
                <a:gd name="T12" fmla="*/ 115052 w 23"/>
                <a:gd name="T13" fmla="*/ 98447 h 20"/>
                <a:gd name="T14" fmla="*/ 93694 w 23"/>
                <a:gd name="T15" fmla="*/ 119754 h 20"/>
                <a:gd name="T16" fmla="*/ 100377 w 23"/>
                <a:gd name="T17" fmla="*/ 161668 h 20"/>
                <a:gd name="T18" fmla="*/ 200300 w 23"/>
                <a:gd name="T19" fmla="*/ 218252 h 20"/>
                <a:gd name="T20" fmla="*/ 244581 w 23"/>
                <a:gd name="T21" fmla="*/ 161668 h 20"/>
                <a:gd name="T22" fmla="*/ 170208 w 23"/>
                <a:gd name="T23" fmla="*/ 119754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3"/>
                <a:gd name="T37" fmla="*/ 0 h 20"/>
                <a:gd name="T38" fmla="*/ 23 w 23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3" h="20">
                  <a:moveTo>
                    <a:pt x="7" y="3"/>
                  </a:moveTo>
                  <a:cubicBezTo>
                    <a:pt x="0" y="0"/>
                    <a:pt x="2" y="4"/>
                    <a:pt x="2" y="4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9" y="9"/>
                    <a:pt x="15" y="5"/>
                    <a:pt x="7" y="3"/>
                  </a:cubicBezTo>
                  <a:close/>
                  <a:moveTo>
                    <a:pt x="16" y="11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5" y="20"/>
                    <a:pt x="19" y="20"/>
                  </a:cubicBezTo>
                  <a:cubicBezTo>
                    <a:pt x="23" y="20"/>
                    <a:pt x="23" y="15"/>
                    <a:pt x="23" y="15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93" name="Freeform 181"/>
            <p:cNvSpPr>
              <a:spLocks noEditPoints="1"/>
            </p:cNvSpPr>
            <p:nvPr/>
          </p:nvSpPr>
          <p:spPr bwMode="auto">
            <a:xfrm>
              <a:off x="2120" y="1609"/>
              <a:ext cx="479" cy="898"/>
            </a:xfrm>
            <a:custGeom>
              <a:avLst/>
              <a:gdLst>
                <a:gd name="T0" fmla="*/ 586351 w 357"/>
                <a:gd name="T1" fmla="*/ 948205 h 670"/>
                <a:gd name="T2" fmla="*/ 604642 w 357"/>
                <a:gd name="T3" fmla="*/ 875470 h 670"/>
                <a:gd name="T4" fmla="*/ 510792 w 357"/>
                <a:gd name="T5" fmla="*/ 650778 h 670"/>
                <a:gd name="T6" fmla="*/ 437503 w 357"/>
                <a:gd name="T7" fmla="*/ 597107 h 670"/>
                <a:gd name="T8" fmla="*/ 536401 w 357"/>
                <a:gd name="T9" fmla="*/ 500967 h 670"/>
                <a:gd name="T10" fmla="*/ 410233 w 357"/>
                <a:gd name="T11" fmla="*/ 377332 h 670"/>
                <a:gd name="T12" fmla="*/ 517964 w 357"/>
                <a:gd name="T13" fmla="*/ 285240 h 670"/>
                <a:gd name="T14" fmla="*/ 397496 w 357"/>
                <a:gd name="T15" fmla="*/ 269874 h 670"/>
                <a:gd name="T16" fmla="*/ 341347 w 357"/>
                <a:gd name="T17" fmla="*/ 284875 h 670"/>
                <a:gd name="T18" fmla="*/ 298872 w 357"/>
                <a:gd name="T19" fmla="*/ 327639 h 670"/>
                <a:gd name="T20" fmla="*/ 305045 w 357"/>
                <a:gd name="T21" fmla="*/ 410454 h 670"/>
                <a:gd name="T22" fmla="*/ 231490 w 357"/>
                <a:gd name="T23" fmla="*/ 467212 h 670"/>
                <a:gd name="T24" fmla="*/ 264378 w 357"/>
                <a:gd name="T25" fmla="*/ 500967 h 670"/>
                <a:gd name="T26" fmla="*/ 273632 w 357"/>
                <a:gd name="T27" fmla="*/ 526579 h 670"/>
                <a:gd name="T28" fmla="*/ 210492 w 357"/>
                <a:gd name="T29" fmla="*/ 643676 h 670"/>
                <a:gd name="T30" fmla="*/ 296255 w 357"/>
                <a:gd name="T31" fmla="*/ 559912 h 670"/>
                <a:gd name="T32" fmla="*/ 308866 w 357"/>
                <a:gd name="T33" fmla="*/ 582948 h 670"/>
                <a:gd name="T34" fmla="*/ 264378 w 357"/>
                <a:gd name="T35" fmla="*/ 697922 h 670"/>
                <a:gd name="T36" fmla="*/ 303434 w 357"/>
                <a:gd name="T37" fmla="*/ 737340 h 670"/>
                <a:gd name="T38" fmla="*/ 392152 w 357"/>
                <a:gd name="T39" fmla="*/ 742842 h 670"/>
                <a:gd name="T40" fmla="*/ 376548 w 357"/>
                <a:gd name="T41" fmla="*/ 844834 h 670"/>
                <a:gd name="T42" fmla="*/ 387606 w 357"/>
                <a:gd name="T43" fmla="*/ 958304 h 670"/>
                <a:gd name="T44" fmla="*/ 227351 w 357"/>
                <a:gd name="T45" fmla="*/ 997226 h 670"/>
                <a:gd name="T46" fmla="*/ 213158 w 357"/>
                <a:gd name="T47" fmla="*/ 1086384 h 670"/>
                <a:gd name="T48" fmla="*/ 154072 w 357"/>
                <a:gd name="T49" fmla="*/ 1137460 h 670"/>
                <a:gd name="T50" fmla="*/ 227351 w 357"/>
                <a:gd name="T51" fmla="*/ 1155107 h 670"/>
                <a:gd name="T52" fmla="*/ 356140 w 357"/>
                <a:gd name="T53" fmla="*/ 1180940 h 670"/>
                <a:gd name="T54" fmla="*/ 114830 w 357"/>
                <a:gd name="T55" fmla="*/ 1298430 h 670"/>
                <a:gd name="T56" fmla="*/ 128587 w 357"/>
                <a:gd name="T57" fmla="*/ 1334062 h 670"/>
                <a:gd name="T58" fmla="*/ 254407 w 357"/>
                <a:gd name="T59" fmla="*/ 1307995 h 670"/>
                <a:gd name="T60" fmla="*/ 419682 w 357"/>
                <a:gd name="T61" fmla="*/ 1317358 h 670"/>
                <a:gd name="T62" fmla="*/ 646718 w 357"/>
                <a:gd name="T63" fmla="*/ 1324575 h 670"/>
                <a:gd name="T64" fmla="*/ 614513 w 357"/>
                <a:gd name="T65" fmla="*/ 1245207 h 670"/>
                <a:gd name="T66" fmla="*/ 665076 w 357"/>
                <a:gd name="T67" fmla="*/ 1212573 h 670"/>
                <a:gd name="T68" fmla="*/ 435211 w 357"/>
                <a:gd name="T69" fmla="*/ 1317426 h 670"/>
                <a:gd name="T70" fmla="*/ 251144 w 357"/>
                <a:gd name="T71" fmla="*/ 955426 h 670"/>
                <a:gd name="T72" fmla="*/ 290667 w 357"/>
                <a:gd name="T73" fmla="*/ 803950 h 670"/>
                <a:gd name="T74" fmla="*/ 287717 w 357"/>
                <a:gd name="T75" fmla="*/ 613719 h 670"/>
                <a:gd name="T76" fmla="*/ 185295 w 357"/>
                <a:gd name="T77" fmla="*/ 591121 h 670"/>
                <a:gd name="T78" fmla="*/ 227351 w 357"/>
                <a:gd name="T79" fmla="*/ 570698 h 670"/>
                <a:gd name="T80" fmla="*/ 182698 w 357"/>
                <a:gd name="T81" fmla="*/ 483568 h 670"/>
                <a:gd name="T82" fmla="*/ 233123 w 357"/>
                <a:gd name="T83" fmla="*/ 477059 h 670"/>
                <a:gd name="T84" fmla="*/ 214436 w 357"/>
                <a:gd name="T85" fmla="*/ 526579 h 670"/>
                <a:gd name="T86" fmla="*/ 244723 w 357"/>
                <a:gd name="T87" fmla="*/ 441037 h 670"/>
                <a:gd name="T88" fmla="*/ 171568 w 357"/>
                <a:gd name="T89" fmla="*/ 399047 h 670"/>
                <a:gd name="T90" fmla="*/ 182698 w 357"/>
                <a:gd name="T91" fmla="*/ 358853 h 670"/>
                <a:gd name="T92" fmla="*/ 237262 w 357"/>
                <a:gd name="T93" fmla="*/ 356873 h 670"/>
                <a:gd name="T94" fmla="*/ 264378 w 357"/>
                <a:gd name="T95" fmla="*/ 412085 h 670"/>
                <a:gd name="T96" fmla="*/ 281211 w 357"/>
                <a:gd name="T97" fmla="*/ 351458 h 670"/>
                <a:gd name="T98" fmla="*/ 169445 w 357"/>
                <a:gd name="T99" fmla="*/ 334364 h 670"/>
                <a:gd name="T100" fmla="*/ 294821 w 357"/>
                <a:gd name="T101" fmla="*/ 271775 h 670"/>
                <a:gd name="T102" fmla="*/ 217831 w 357"/>
                <a:gd name="T103" fmla="*/ 267741 h 670"/>
                <a:gd name="T104" fmla="*/ 505228 w 357"/>
                <a:gd name="T105" fmla="*/ 228487 h 670"/>
                <a:gd name="T106" fmla="*/ 533335 w 357"/>
                <a:gd name="T107" fmla="*/ 216272 h 670"/>
                <a:gd name="T108" fmla="*/ 541063 w 357"/>
                <a:gd name="T109" fmla="*/ 191105 h 670"/>
                <a:gd name="T110" fmla="*/ 646718 w 357"/>
                <a:gd name="T111" fmla="*/ 165737 h 670"/>
                <a:gd name="T112" fmla="*/ 587014 w 357"/>
                <a:gd name="T113" fmla="*/ 190179 h 670"/>
                <a:gd name="T114" fmla="*/ 706487 w 357"/>
                <a:gd name="T115" fmla="*/ 47378 h 670"/>
                <a:gd name="T116" fmla="*/ 745614 w 357"/>
                <a:gd name="T117" fmla="*/ 5506 h 670"/>
                <a:gd name="T118" fmla="*/ 102927 w 357"/>
                <a:gd name="T119" fmla="*/ 803950 h 670"/>
                <a:gd name="T120" fmla="*/ 200131 w 357"/>
                <a:gd name="T121" fmla="*/ 782738 h 670"/>
                <a:gd name="T122" fmla="*/ 71427 w 357"/>
                <a:gd name="T123" fmla="*/ 672826 h 670"/>
                <a:gd name="T124" fmla="*/ 26888 w 357"/>
                <a:gd name="T125" fmla="*/ 764906 h 67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57"/>
                <a:gd name="T190" fmla="*/ 0 h 670"/>
                <a:gd name="T191" fmla="*/ 357 w 357"/>
                <a:gd name="T192" fmla="*/ 670 h 67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57" h="670">
                  <a:moveTo>
                    <a:pt x="342" y="526"/>
                  </a:moveTo>
                  <a:cubicBezTo>
                    <a:pt x="330" y="519"/>
                    <a:pt x="330" y="519"/>
                    <a:pt x="330" y="519"/>
                  </a:cubicBezTo>
                  <a:cubicBezTo>
                    <a:pt x="328" y="520"/>
                    <a:pt x="328" y="520"/>
                    <a:pt x="328" y="520"/>
                  </a:cubicBezTo>
                  <a:cubicBezTo>
                    <a:pt x="310" y="519"/>
                    <a:pt x="310" y="519"/>
                    <a:pt x="310" y="519"/>
                  </a:cubicBezTo>
                  <a:cubicBezTo>
                    <a:pt x="303" y="530"/>
                    <a:pt x="303" y="530"/>
                    <a:pt x="303" y="530"/>
                  </a:cubicBezTo>
                  <a:cubicBezTo>
                    <a:pt x="299" y="528"/>
                    <a:pt x="299" y="528"/>
                    <a:pt x="299" y="528"/>
                  </a:cubicBezTo>
                  <a:cubicBezTo>
                    <a:pt x="295" y="522"/>
                    <a:pt x="295" y="522"/>
                    <a:pt x="295" y="522"/>
                  </a:cubicBezTo>
                  <a:cubicBezTo>
                    <a:pt x="291" y="520"/>
                    <a:pt x="291" y="520"/>
                    <a:pt x="291" y="520"/>
                  </a:cubicBezTo>
                  <a:cubicBezTo>
                    <a:pt x="291" y="520"/>
                    <a:pt x="292" y="515"/>
                    <a:pt x="296" y="514"/>
                  </a:cubicBezTo>
                  <a:cubicBezTo>
                    <a:pt x="301" y="512"/>
                    <a:pt x="308" y="508"/>
                    <a:pt x="308" y="504"/>
                  </a:cubicBezTo>
                  <a:cubicBezTo>
                    <a:pt x="309" y="501"/>
                    <a:pt x="305" y="486"/>
                    <a:pt x="305" y="486"/>
                  </a:cubicBezTo>
                  <a:cubicBezTo>
                    <a:pt x="299" y="480"/>
                    <a:pt x="299" y="480"/>
                    <a:pt x="299" y="480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0" y="469"/>
                    <a:pt x="287" y="468"/>
                  </a:cubicBezTo>
                  <a:cubicBezTo>
                    <a:pt x="285" y="468"/>
                    <a:pt x="281" y="467"/>
                    <a:pt x="281" y="467"/>
                  </a:cubicBezTo>
                  <a:cubicBezTo>
                    <a:pt x="279" y="469"/>
                    <a:pt x="279" y="469"/>
                    <a:pt x="279" y="469"/>
                  </a:cubicBezTo>
                  <a:cubicBezTo>
                    <a:pt x="276" y="466"/>
                    <a:pt x="276" y="466"/>
                    <a:pt x="276" y="466"/>
                  </a:cubicBezTo>
                  <a:cubicBezTo>
                    <a:pt x="268" y="465"/>
                    <a:pt x="268" y="465"/>
                    <a:pt x="268" y="465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89" y="465"/>
                    <a:pt x="289" y="465"/>
                    <a:pt x="289" y="465"/>
                  </a:cubicBezTo>
                  <a:cubicBezTo>
                    <a:pt x="289" y="465"/>
                    <a:pt x="293" y="472"/>
                    <a:pt x="294" y="473"/>
                  </a:cubicBezTo>
                  <a:cubicBezTo>
                    <a:pt x="298" y="473"/>
                    <a:pt x="298" y="473"/>
                    <a:pt x="298" y="473"/>
                  </a:cubicBezTo>
                  <a:cubicBezTo>
                    <a:pt x="301" y="477"/>
                    <a:pt x="301" y="477"/>
                    <a:pt x="301" y="477"/>
                  </a:cubicBezTo>
                  <a:cubicBezTo>
                    <a:pt x="303" y="475"/>
                    <a:pt x="303" y="475"/>
                    <a:pt x="303" y="475"/>
                  </a:cubicBezTo>
                  <a:cubicBezTo>
                    <a:pt x="295" y="455"/>
                    <a:pt x="295" y="455"/>
                    <a:pt x="295" y="455"/>
                  </a:cubicBezTo>
                  <a:cubicBezTo>
                    <a:pt x="295" y="443"/>
                    <a:pt x="295" y="443"/>
                    <a:pt x="295" y="443"/>
                  </a:cubicBezTo>
                  <a:cubicBezTo>
                    <a:pt x="298" y="441"/>
                    <a:pt x="298" y="441"/>
                    <a:pt x="298" y="441"/>
                  </a:cubicBezTo>
                  <a:cubicBezTo>
                    <a:pt x="294" y="431"/>
                    <a:pt x="294" y="431"/>
                    <a:pt x="294" y="431"/>
                  </a:cubicBezTo>
                  <a:cubicBezTo>
                    <a:pt x="290" y="431"/>
                    <a:pt x="290" y="431"/>
                    <a:pt x="290" y="431"/>
                  </a:cubicBezTo>
                  <a:cubicBezTo>
                    <a:pt x="286" y="416"/>
                    <a:pt x="286" y="416"/>
                    <a:pt x="286" y="416"/>
                  </a:cubicBezTo>
                  <a:cubicBezTo>
                    <a:pt x="277" y="407"/>
                    <a:pt x="277" y="407"/>
                    <a:pt x="277" y="407"/>
                  </a:cubicBezTo>
                  <a:cubicBezTo>
                    <a:pt x="273" y="406"/>
                    <a:pt x="273" y="406"/>
                    <a:pt x="273" y="406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3" y="392"/>
                    <a:pt x="263" y="392"/>
                    <a:pt x="263" y="392"/>
                  </a:cubicBezTo>
                  <a:cubicBezTo>
                    <a:pt x="262" y="380"/>
                    <a:pt x="262" y="380"/>
                    <a:pt x="262" y="380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60" y="354"/>
                    <a:pt x="260" y="354"/>
                    <a:pt x="260" y="354"/>
                  </a:cubicBezTo>
                  <a:cubicBezTo>
                    <a:pt x="257" y="349"/>
                    <a:pt x="257" y="349"/>
                    <a:pt x="257" y="349"/>
                  </a:cubicBezTo>
                  <a:cubicBezTo>
                    <a:pt x="259" y="337"/>
                    <a:pt x="259" y="337"/>
                    <a:pt x="259" y="337"/>
                  </a:cubicBezTo>
                  <a:cubicBezTo>
                    <a:pt x="253" y="332"/>
                    <a:pt x="253" y="332"/>
                    <a:pt x="253" y="332"/>
                  </a:cubicBezTo>
                  <a:cubicBezTo>
                    <a:pt x="253" y="327"/>
                    <a:pt x="253" y="327"/>
                    <a:pt x="253" y="327"/>
                  </a:cubicBezTo>
                  <a:cubicBezTo>
                    <a:pt x="249" y="324"/>
                    <a:pt x="249" y="324"/>
                    <a:pt x="249" y="324"/>
                  </a:cubicBezTo>
                  <a:cubicBezTo>
                    <a:pt x="248" y="319"/>
                    <a:pt x="248" y="319"/>
                    <a:pt x="248" y="319"/>
                  </a:cubicBezTo>
                  <a:cubicBezTo>
                    <a:pt x="245" y="321"/>
                    <a:pt x="245" y="321"/>
                    <a:pt x="245" y="321"/>
                  </a:cubicBezTo>
                  <a:cubicBezTo>
                    <a:pt x="248" y="317"/>
                    <a:pt x="248" y="317"/>
                    <a:pt x="248" y="317"/>
                  </a:cubicBezTo>
                  <a:cubicBezTo>
                    <a:pt x="245" y="315"/>
                    <a:pt x="245" y="315"/>
                    <a:pt x="245" y="315"/>
                  </a:cubicBezTo>
                  <a:cubicBezTo>
                    <a:pt x="245" y="315"/>
                    <a:pt x="247" y="312"/>
                    <a:pt x="244" y="311"/>
                  </a:cubicBezTo>
                  <a:cubicBezTo>
                    <a:pt x="241" y="311"/>
                    <a:pt x="238" y="310"/>
                    <a:pt x="238" y="310"/>
                  </a:cubicBezTo>
                  <a:cubicBezTo>
                    <a:pt x="228" y="298"/>
                    <a:pt x="228" y="298"/>
                    <a:pt x="228" y="298"/>
                  </a:cubicBezTo>
                  <a:cubicBezTo>
                    <a:pt x="228" y="298"/>
                    <a:pt x="228" y="296"/>
                    <a:pt x="223" y="297"/>
                  </a:cubicBezTo>
                  <a:cubicBezTo>
                    <a:pt x="217" y="298"/>
                    <a:pt x="217" y="305"/>
                    <a:pt x="213" y="305"/>
                  </a:cubicBezTo>
                  <a:cubicBezTo>
                    <a:pt x="209" y="305"/>
                    <a:pt x="208" y="299"/>
                    <a:pt x="208" y="299"/>
                  </a:cubicBezTo>
                  <a:cubicBezTo>
                    <a:pt x="208" y="299"/>
                    <a:pt x="203" y="301"/>
                    <a:pt x="200" y="300"/>
                  </a:cubicBezTo>
                  <a:cubicBezTo>
                    <a:pt x="197" y="299"/>
                    <a:pt x="195" y="296"/>
                    <a:pt x="195" y="296"/>
                  </a:cubicBezTo>
                  <a:cubicBezTo>
                    <a:pt x="195" y="296"/>
                    <a:pt x="187" y="295"/>
                    <a:pt x="188" y="294"/>
                  </a:cubicBezTo>
                  <a:cubicBezTo>
                    <a:pt x="189" y="292"/>
                    <a:pt x="196" y="292"/>
                    <a:pt x="196" y="292"/>
                  </a:cubicBezTo>
                  <a:cubicBezTo>
                    <a:pt x="196" y="292"/>
                    <a:pt x="197" y="296"/>
                    <a:pt x="200" y="296"/>
                  </a:cubicBezTo>
                  <a:cubicBezTo>
                    <a:pt x="202" y="296"/>
                    <a:pt x="207" y="294"/>
                    <a:pt x="207" y="294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8" y="287"/>
                    <a:pt x="218" y="287"/>
                    <a:pt x="218" y="287"/>
                  </a:cubicBezTo>
                  <a:cubicBezTo>
                    <a:pt x="226" y="290"/>
                    <a:pt x="226" y="290"/>
                    <a:pt x="226" y="290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26" y="279"/>
                    <a:pt x="226" y="279"/>
                    <a:pt x="226" y="279"/>
                  </a:cubicBezTo>
                  <a:cubicBezTo>
                    <a:pt x="226" y="279"/>
                    <a:pt x="230" y="278"/>
                    <a:pt x="228" y="275"/>
                  </a:cubicBezTo>
                  <a:cubicBezTo>
                    <a:pt x="226" y="272"/>
                    <a:pt x="227" y="271"/>
                    <a:pt x="224" y="271"/>
                  </a:cubicBezTo>
                  <a:cubicBezTo>
                    <a:pt x="219" y="272"/>
                    <a:pt x="217" y="276"/>
                    <a:pt x="215" y="276"/>
                  </a:cubicBezTo>
                  <a:cubicBezTo>
                    <a:pt x="213" y="277"/>
                    <a:pt x="208" y="276"/>
                    <a:pt x="208" y="276"/>
                  </a:cubicBezTo>
                  <a:cubicBezTo>
                    <a:pt x="208" y="276"/>
                    <a:pt x="214" y="275"/>
                    <a:pt x="215" y="274"/>
                  </a:cubicBezTo>
                  <a:cubicBezTo>
                    <a:pt x="216" y="272"/>
                    <a:pt x="220" y="269"/>
                    <a:pt x="223" y="269"/>
                  </a:cubicBezTo>
                  <a:cubicBezTo>
                    <a:pt x="225" y="269"/>
                    <a:pt x="230" y="272"/>
                    <a:pt x="230" y="272"/>
                  </a:cubicBezTo>
                  <a:cubicBezTo>
                    <a:pt x="241" y="267"/>
                    <a:pt x="241" y="267"/>
                    <a:pt x="241" y="267"/>
                  </a:cubicBezTo>
                  <a:cubicBezTo>
                    <a:pt x="246" y="256"/>
                    <a:pt x="246" y="256"/>
                    <a:pt x="246" y="256"/>
                  </a:cubicBezTo>
                  <a:cubicBezTo>
                    <a:pt x="257" y="247"/>
                    <a:pt x="257" y="247"/>
                    <a:pt x="257" y="247"/>
                  </a:cubicBezTo>
                  <a:cubicBezTo>
                    <a:pt x="264" y="234"/>
                    <a:pt x="264" y="234"/>
                    <a:pt x="264" y="234"/>
                  </a:cubicBezTo>
                  <a:cubicBezTo>
                    <a:pt x="264" y="234"/>
                    <a:pt x="264" y="231"/>
                    <a:pt x="266" y="229"/>
                  </a:cubicBezTo>
                  <a:cubicBezTo>
                    <a:pt x="267" y="227"/>
                    <a:pt x="281" y="214"/>
                    <a:pt x="279" y="206"/>
                  </a:cubicBezTo>
                  <a:cubicBezTo>
                    <a:pt x="277" y="199"/>
                    <a:pt x="265" y="197"/>
                    <a:pt x="265" y="197"/>
                  </a:cubicBezTo>
                  <a:cubicBezTo>
                    <a:pt x="257" y="198"/>
                    <a:pt x="257" y="198"/>
                    <a:pt x="257" y="198"/>
                  </a:cubicBezTo>
                  <a:cubicBezTo>
                    <a:pt x="242" y="192"/>
                    <a:pt x="242" y="192"/>
                    <a:pt x="242" y="192"/>
                  </a:cubicBezTo>
                  <a:cubicBezTo>
                    <a:pt x="235" y="193"/>
                    <a:pt x="235" y="193"/>
                    <a:pt x="235" y="193"/>
                  </a:cubicBezTo>
                  <a:cubicBezTo>
                    <a:pt x="235" y="193"/>
                    <a:pt x="231" y="189"/>
                    <a:pt x="226" y="188"/>
                  </a:cubicBezTo>
                  <a:cubicBezTo>
                    <a:pt x="220" y="188"/>
                    <a:pt x="207" y="192"/>
                    <a:pt x="207" y="192"/>
                  </a:cubicBezTo>
                  <a:cubicBezTo>
                    <a:pt x="203" y="191"/>
                    <a:pt x="203" y="191"/>
                    <a:pt x="203" y="191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85" y="197"/>
                    <a:pt x="185" y="197"/>
                    <a:pt x="185" y="197"/>
                  </a:cubicBezTo>
                  <a:cubicBezTo>
                    <a:pt x="196" y="193"/>
                    <a:pt x="196" y="193"/>
                    <a:pt x="196" y="193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2" y="187"/>
                    <a:pt x="198" y="186"/>
                    <a:pt x="197" y="186"/>
                  </a:cubicBezTo>
                  <a:cubicBezTo>
                    <a:pt x="196" y="186"/>
                    <a:pt x="191" y="188"/>
                    <a:pt x="191" y="188"/>
                  </a:cubicBezTo>
                  <a:cubicBezTo>
                    <a:pt x="188" y="187"/>
                    <a:pt x="188" y="187"/>
                    <a:pt x="188" y="187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14" y="176"/>
                    <a:pt x="214" y="176"/>
                    <a:pt x="214" y="176"/>
                  </a:cubicBezTo>
                  <a:cubicBezTo>
                    <a:pt x="208" y="176"/>
                    <a:pt x="208" y="176"/>
                    <a:pt x="208" y="176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7" y="173"/>
                    <a:pt x="207" y="173"/>
                    <a:pt x="207" y="173"/>
                  </a:cubicBezTo>
                  <a:cubicBezTo>
                    <a:pt x="204" y="169"/>
                    <a:pt x="204" y="169"/>
                    <a:pt x="204" y="169"/>
                  </a:cubicBezTo>
                  <a:cubicBezTo>
                    <a:pt x="209" y="169"/>
                    <a:pt x="209" y="169"/>
                    <a:pt x="209" y="169"/>
                  </a:cubicBezTo>
                  <a:cubicBezTo>
                    <a:pt x="215" y="164"/>
                    <a:pt x="215" y="164"/>
                    <a:pt x="215" y="164"/>
                  </a:cubicBezTo>
                  <a:cubicBezTo>
                    <a:pt x="215" y="164"/>
                    <a:pt x="221" y="163"/>
                    <a:pt x="227" y="158"/>
                  </a:cubicBezTo>
                  <a:cubicBezTo>
                    <a:pt x="231" y="154"/>
                    <a:pt x="233" y="153"/>
                    <a:pt x="233" y="153"/>
                  </a:cubicBezTo>
                  <a:cubicBezTo>
                    <a:pt x="233" y="153"/>
                    <a:pt x="240" y="152"/>
                    <a:pt x="243" y="151"/>
                  </a:cubicBezTo>
                  <a:cubicBezTo>
                    <a:pt x="245" y="149"/>
                    <a:pt x="248" y="141"/>
                    <a:pt x="248" y="141"/>
                  </a:cubicBezTo>
                  <a:cubicBezTo>
                    <a:pt x="248" y="141"/>
                    <a:pt x="245" y="144"/>
                    <a:pt x="246" y="141"/>
                  </a:cubicBezTo>
                  <a:cubicBezTo>
                    <a:pt x="246" y="138"/>
                    <a:pt x="251" y="132"/>
                    <a:pt x="251" y="132"/>
                  </a:cubicBezTo>
                  <a:cubicBezTo>
                    <a:pt x="242" y="129"/>
                    <a:pt x="242" y="129"/>
                    <a:pt x="242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40" y="132"/>
                    <a:pt x="240" y="132"/>
                    <a:pt x="240" y="132"/>
                  </a:cubicBezTo>
                  <a:cubicBezTo>
                    <a:pt x="231" y="129"/>
                    <a:pt x="231" y="129"/>
                    <a:pt x="231" y="129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18" y="130"/>
                    <a:pt x="218" y="130"/>
                    <a:pt x="218" y="130"/>
                  </a:cubicBezTo>
                  <a:cubicBezTo>
                    <a:pt x="216" y="127"/>
                    <a:pt x="216" y="127"/>
                    <a:pt x="216" y="127"/>
                  </a:cubicBezTo>
                  <a:cubicBezTo>
                    <a:pt x="215" y="130"/>
                    <a:pt x="215" y="130"/>
                    <a:pt x="215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2" y="133"/>
                    <a:pt x="191" y="133"/>
                  </a:cubicBezTo>
                  <a:cubicBezTo>
                    <a:pt x="188" y="132"/>
                    <a:pt x="193" y="126"/>
                    <a:pt x="193" y="126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8" y="121"/>
                    <a:pt x="184" y="120"/>
                    <a:pt x="183" y="120"/>
                  </a:cubicBezTo>
                  <a:cubicBezTo>
                    <a:pt x="181" y="120"/>
                    <a:pt x="182" y="122"/>
                    <a:pt x="182" y="122"/>
                  </a:cubicBezTo>
                  <a:cubicBezTo>
                    <a:pt x="182" y="122"/>
                    <a:pt x="179" y="123"/>
                    <a:pt x="178" y="125"/>
                  </a:cubicBezTo>
                  <a:cubicBezTo>
                    <a:pt x="177" y="127"/>
                    <a:pt x="179" y="132"/>
                    <a:pt x="179" y="132"/>
                  </a:cubicBezTo>
                  <a:cubicBezTo>
                    <a:pt x="179" y="132"/>
                    <a:pt x="176" y="130"/>
                    <a:pt x="176" y="134"/>
                  </a:cubicBezTo>
                  <a:cubicBezTo>
                    <a:pt x="175" y="137"/>
                    <a:pt x="176" y="140"/>
                    <a:pt x="176" y="140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6" y="143"/>
                    <a:pt x="166" y="143"/>
                    <a:pt x="166" y="143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1" y="154"/>
                    <a:pt x="161" y="154"/>
                    <a:pt x="161" y="154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9" y="168"/>
                    <a:pt x="169" y="168"/>
                    <a:pt x="169" y="168"/>
                  </a:cubicBezTo>
                  <a:cubicBezTo>
                    <a:pt x="162" y="158"/>
                    <a:pt x="162" y="158"/>
                    <a:pt x="162" y="158"/>
                  </a:cubicBezTo>
                  <a:cubicBezTo>
                    <a:pt x="155" y="164"/>
                    <a:pt x="155" y="164"/>
                    <a:pt x="155" y="164"/>
                  </a:cubicBezTo>
                  <a:cubicBezTo>
                    <a:pt x="153" y="159"/>
                    <a:pt x="153" y="159"/>
                    <a:pt x="153" y="159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3" y="161"/>
                    <a:pt x="143" y="161"/>
                    <a:pt x="143" y="161"/>
                  </a:cubicBezTo>
                  <a:cubicBezTo>
                    <a:pt x="143" y="168"/>
                    <a:pt x="143" y="168"/>
                    <a:pt x="143" y="168"/>
                  </a:cubicBezTo>
                  <a:cubicBezTo>
                    <a:pt x="146" y="172"/>
                    <a:pt x="146" y="172"/>
                    <a:pt x="146" y="172"/>
                  </a:cubicBezTo>
                  <a:cubicBezTo>
                    <a:pt x="143" y="171"/>
                    <a:pt x="143" y="171"/>
                    <a:pt x="143" y="171"/>
                  </a:cubicBezTo>
                  <a:cubicBezTo>
                    <a:pt x="142" y="174"/>
                    <a:pt x="142" y="174"/>
                    <a:pt x="142" y="17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9" y="183"/>
                    <a:pt x="149" y="183"/>
                    <a:pt x="149" y="183"/>
                  </a:cubicBezTo>
                  <a:cubicBezTo>
                    <a:pt x="143" y="183"/>
                    <a:pt x="143" y="183"/>
                    <a:pt x="143" y="183"/>
                  </a:cubicBezTo>
                  <a:cubicBezTo>
                    <a:pt x="143" y="183"/>
                    <a:pt x="141" y="179"/>
                    <a:pt x="138" y="179"/>
                  </a:cubicBezTo>
                  <a:cubicBezTo>
                    <a:pt x="136" y="179"/>
                    <a:pt x="136" y="185"/>
                    <a:pt x="136" y="186"/>
                  </a:cubicBezTo>
                  <a:cubicBezTo>
                    <a:pt x="137" y="187"/>
                    <a:pt x="134" y="189"/>
                    <a:pt x="135" y="191"/>
                  </a:cubicBezTo>
                  <a:cubicBezTo>
                    <a:pt x="136" y="193"/>
                    <a:pt x="139" y="192"/>
                    <a:pt x="139" y="192"/>
                  </a:cubicBezTo>
                  <a:cubicBezTo>
                    <a:pt x="147" y="193"/>
                    <a:pt x="147" y="193"/>
                    <a:pt x="147" y="193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5"/>
                    <a:pt x="138" y="196"/>
                    <a:pt x="139" y="198"/>
                  </a:cubicBezTo>
                  <a:cubicBezTo>
                    <a:pt x="139" y="200"/>
                    <a:pt x="144" y="200"/>
                    <a:pt x="146" y="202"/>
                  </a:cubicBezTo>
                  <a:cubicBezTo>
                    <a:pt x="147" y="204"/>
                    <a:pt x="147" y="206"/>
                    <a:pt x="147" y="206"/>
                  </a:cubicBezTo>
                  <a:cubicBezTo>
                    <a:pt x="147" y="206"/>
                    <a:pt x="144" y="203"/>
                    <a:pt x="142" y="202"/>
                  </a:cubicBezTo>
                  <a:cubicBezTo>
                    <a:pt x="141" y="201"/>
                    <a:pt x="137" y="206"/>
                    <a:pt x="137" y="206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35" y="207"/>
                    <a:pt x="135" y="207"/>
                    <a:pt x="135" y="207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6" y="217"/>
                    <a:pt x="136" y="217"/>
                    <a:pt x="136" y="217"/>
                  </a:cubicBezTo>
                  <a:cubicBezTo>
                    <a:pt x="136" y="218"/>
                    <a:pt x="136" y="218"/>
                    <a:pt x="136" y="218"/>
                  </a:cubicBezTo>
                  <a:cubicBezTo>
                    <a:pt x="131" y="215"/>
                    <a:pt x="131" y="215"/>
                    <a:pt x="131" y="215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3" y="221"/>
                    <a:pt x="132" y="222"/>
                    <a:pt x="131" y="223"/>
                  </a:cubicBezTo>
                  <a:cubicBezTo>
                    <a:pt x="129" y="226"/>
                    <a:pt x="123" y="226"/>
                    <a:pt x="123" y="226"/>
                  </a:cubicBezTo>
                  <a:cubicBezTo>
                    <a:pt x="122" y="232"/>
                    <a:pt x="122" y="232"/>
                    <a:pt x="122" y="232"/>
                  </a:cubicBezTo>
                  <a:cubicBezTo>
                    <a:pt x="120" y="229"/>
                    <a:pt x="120" y="229"/>
                    <a:pt x="120" y="229"/>
                  </a:cubicBezTo>
                  <a:cubicBezTo>
                    <a:pt x="120" y="229"/>
                    <a:pt x="111" y="229"/>
                    <a:pt x="111" y="230"/>
                  </a:cubicBezTo>
                  <a:cubicBezTo>
                    <a:pt x="111" y="232"/>
                    <a:pt x="121" y="235"/>
                    <a:pt x="121" y="235"/>
                  </a:cubicBezTo>
                  <a:cubicBezTo>
                    <a:pt x="127" y="234"/>
                    <a:pt x="127" y="234"/>
                    <a:pt x="127" y="234"/>
                  </a:cubicBezTo>
                  <a:cubicBezTo>
                    <a:pt x="130" y="231"/>
                    <a:pt x="130" y="231"/>
                    <a:pt x="130" y="231"/>
                  </a:cubicBezTo>
                  <a:cubicBezTo>
                    <a:pt x="139" y="228"/>
                    <a:pt x="139" y="228"/>
                    <a:pt x="139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4" y="236"/>
                    <a:pt x="134" y="236"/>
                    <a:pt x="134" y="236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29" y="235"/>
                    <a:pt x="129" y="235"/>
                    <a:pt x="129" y="235"/>
                  </a:cubicBezTo>
                  <a:cubicBezTo>
                    <a:pt x="122" y="237"/>
                    <a:pt x="122" y="237"/>
                    <a:pt x="122" y="237"/>
                  </a:cubicBezTo>
                  <a:cubicBezTo>
                    <a:pt x="118" y="236"/>
                    <a:pt x="118" y="236"/>
                    <a:pt x="118" y="236"/>
                  </a:cubicBezTo>
                  <a:cubicBezTo>
                    <a:pt x="117" y="240"/>
                    <a:pt x="117" y="240"/>
                    <a:pt x="117" y="240"/>
                  </a:cubicBezTo>
                  <a:cubicBezTo>
                    <a:pt x="122" y="244"/>
                    <a:pt x="122" y="244"/>
                    <a:pt x="122" y="244"/>
                  </a:cubicBezTo>
                  <a:cubicBezTo>
                    <a:pt x="127" y="247"/>
                    <a:pt x="127" y="247"/>
                    <a:pt x="127" y="247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48" y="233"/>
                    <a:pt x="148" y="233"/>
                    <a:pt x="148" y="233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9" y="230"/>
                    <a:pt x="149" y="230"/>
                    <a:pt x="149" y="230"/>
                  </a:cubicBezTo>
                  <a:cubicBezTo>
                    <a:pt x="153" y="232"/>
                    <a:pt x="153" y="232"/>
                    <a:pt x="153" y="232"/>
                  </a:cubicBezTo>
                  <a:cubicBezTo>
                    <a:pt x="145" y="238"/>
                    <a:pt x="145" y="238"/>
                    <a:pt x="145" y="238"/>
                  </a:cubicBezTo>
                  <a:cubicBezTo>
                    <a:pt x="145" y="238"/>
                    <a:pt x="152" y="240"/>
                    <a:pt x="151" y="240"/>
                  </a:cubicBezTo>
                  <a:cubicBezTo>
                    <a:pt x="145" y="240"/>
                    <a:pt x="145" y="240"/>
                    <a:pt x="145" y="240"/>
                  </a:cubicBezTo>
                  <a:cubicBezTo>
                    <a:pt x="137" y="246"/>
                    <a:pt x="137" y="246"/>
                    <a:pt x="137" y="246"/>
                  </a:cubicBezTo>
                  <a:cubicBezTo>
                    <a:pt x="141" y="249"/>
                    <a:pt x="141" y="249"/>
                    <a:pt x="141" y="249"/>
                  </a:cubicBezTo>
                  <a:cubicBezTo>
                    <a:pt x="137" y="249"/>
                    <a:pt x="137" y="249"/>
                    <a:pt x="137" y="249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1" y="254"/>
                    <a:pt x="141" y="254"/>
                    <a:pt x="141" y="254"/>
                  </a:cubicBezTo>
                  <a:cubicBezTo>
                    <a:pt x="135" y="253"/>
                    <a:pt x="135" y="253"/>
                    <a:pt x="135" y="253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25" y="260"/>
                    <a:pt x="125" y="260"/>
                    <a:pt x="125" y="260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5" y="277"/>
                    <a:pt x="125" y="277"/>
                    <a:pt x="125" y="277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15" y="281"/>
                    <a:pt x="115" y="281"/>
                    <a:pt x="115" y="281"/>
                  </a:cubicBezTo>
                  <a:cubicBezTo>
                    <a:pt x="118" y="285"/>
                    <a:pt x="118" y="285"/>
                    <a:pt x="118" y="285"/>
                  </a:cubicBezTo>
                  <a:cubicBezTo>
                    <a:pt x="115" y="292"/>
                    <a:pt x="115" y="292"/>
                    <a:pt x="115" y="292"/>
                  </a:cubicBezTo>
                  <a:cubicBezTo>
                    <a:pt x="116" y="294"/>
                    <a:pt x="116" y="294"/>
                    <a:pt x="116" y="294"/>
                  </a:cubicBezTo>
                  <a:cubicBezTo>
                    <a:pt x="121" y="294"/>
                    <a:pt x="121" y="294"/>
                    <a:pt x="121" y="294"/>
                  </a:cubicBezTo>
                  <a:cubicBezTo>
                    <a:pt x="116" y="296"/>
                    <a:pt x="116" y="296"/>
                    <a:pt x="116" y="296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09" y="313"/>
                    <a:pt x="106" y="315"/>
                  </a:cubicBezTo>
                  <a:cubicBezTo>
                    <a:pt x="105" y="316"/>
                    <a:pt x="101" y="317"/>
                    <a:pt x="101" y="317"/>
                  </a:cubicBezTo>
                  <a:cubicBezTo>
                    <a:pt x="101" y="317"/>
                    <a:pt x="100" y="324"/>
                    <a:pt x="105" y="324"/>
                  </a:cubicBezTo>
                  <a:cubicBezTo>
                    <a:pt x="112" y="325"/>
                    <a:pt x="114" y="318"/>
                    <a:pt x="114" y="318"/>
                  </a:cubicBezTo>
                  <a:cubicBezTo>
                    <a:pt x="113" y="316"/>
                    <a:pt x="113" y="316"/>
                    <a:pt x="113" y="316"/>
                  </a:cubicBezTo>
                  <a:cubicBezTo>
                    <a:pt x="114" y="314"/>
                    <a:pt x="114" y="314"/>
                    <a:pt x="114" y="314"/>
                  </a:cubicBezTo>
                  <a:cubicBezTo>
                    <a:pt x="121" y="300"/>
                    <a:pt x="121" y="300"/>
                    <a:pt x="121" y="300"/>
                  </a:cubicBezTo>
                  <a:cubicBezTo>
                    <a:pt x="128" y="296"/>
                    <a:pt x="128" y="296"/>
                    <a:pt x="128" y="296"/>
                  </a:cubicBezTo>
                  <a:cubicBezTo>
                    <a:pt x="125" y="292"/>
                    <a:pt x="125" y="292"/>
                    <a:pt x="125" y="292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9" y="282"/>
                    <a:pt x="129" y="282"/>
                    <a:pt x="129" y="282"/>
                  </a:cubicBezTo>
                  <a:cubicBezTo>
                    <a:pt x="136" y="276"/>
                    <a:pt x="136" y="276"/>
                    <a:pt x="136" y="276"/>
                  </a:cubicBezTo>
                  <a:cubicBezTo>
                    <a:pt x="139" y="275"/>
                    <a:pt x="139" y="275"/>
                    <a:pt x="139" y="275"/>
                  </a:cubicBezTo>
                  <a:cubicBezTo>
                    <a:pt x="144" y="271"/>
                    <a:pt x="144" y="271"/>
                    <a:pt x="144" y="27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5" y="272"/>
                    <a:pt x="145" y="272"/>
                    <a:pt x="145" y="272"/>
                  </a:cubicBezTo>
                  <a:cubicBezTo>
                    <a:pt x="142" y="276"/>
                    <a:pt x="142" y="276"/>
                    <a:pt x="142" y="276"/>
                  </a:cubicBezTo>
                  <a:cubicBezTo>
                    <a:pt x="137" y="277"/>
                    <a:pt x="137" y="277"/>
                    <a:pt x="137" y="277"/>
                  </a:cubicBezTo>
                  <a:cubicBezTo>
                    <a:pt x="132" y="282"/>
                    <a:pt x="132" y="282"/>
                    <a:pt x="132" y="282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127" y="291"/>
                    <a:pt x="127" y="291"/>
                    <a:pt x="127" y="291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1" y="287"/>
                    <a:pt x="131" y="287"/>
                    <a:pt x="131" y="287"/>
                  </a:cubicBezTo>
                  <a:cubicBezTo>
                    <a:pt x="135" y="290"/>
                    <a:pt x="135" y="290"/>
                    <a:pt x="135" y="290"/>
                  </a:cubicBezTo>
                  <a:cubicBezTo>
                    <a:pt x="137" y="287"/>
                    <a:pt x="137" y="287"/>
                    <a:pt x="137" y="287"/>
                  </a:cubicBezTo>
                  <a:cubicBezTo>
                    <a:pt x="139" y="294"/>
                    <a:pt x="139" y="294"/>
                    <a:pt x="139" y="294"/>
                  </a:cubicBezTo>
                  <a:cubicBezTo>
                    <a:pt x="144" y="290"/>
                    <a:pt x="144" y="290"/>
                    <a:pt x="144" y="290"/>
                  </a:cubicBezTo>
                  <a:cubicBezTo>
                    <a:pt x="143" y="285"/>
                    <a:pt x="143" y="285"/>
                    <a:pt x="143" y="285"/>
                  </a:cubicBezTo>
                  <a:cubicBezTo>
                    <a:pt x="145" y="285"/>
                    <a:pt x="145" y="285"/>
                    <a:pt x="145" y="285"/>
                  </a:cubicBezTo>
                  <a:cubicBezTo>
                    <a:pt x="145" y="285"/>
                    <a:pt x="147" y="279"/>
                    <a:pt x="148" y="280"/>
                  </a:cubicBezTo>
                  <a:cubicBezTo>
                    <a:pt x="150" y="280"/>
                    <a:pt x="148" y="283"/>
                    <a:pt x="148" y="283"/>
                  </a:cubicBezTo>
                  <a:cubicBezTo>
                    <a:pt x="148" y="287"/>
                    <a:pt x="148" y="287"/>
                    <a:pt x="148" y="287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52" y="290"/>
                    <a:pt x="152" y="290"/>
                    <a:pt x="152" y="290"/>
                  </a:cubicBezTo>
                  <a:cubicBezTo>
                    <a:pt x="158" y="294"/>
                    <a:pt x="158" y="294"/>
                    <a:pt x="158" y="294"/>
                  </a:cubicBezTo>
                  <a:cubicBezTo>
                    <a:pt x="151" y="293"/>
                    <a:pt x="151" y="293"/>
                    <a:pt x="151" y="293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5" y="292"/>
                    <a:pt x="145" y="292"/>
                    <a:pt x="145" y="292"/>
                  </a:cubicBezTo>
                  <a:cubicBezTo>
                    <a:pt x="144" y="302"/>
                    <a:pt x="144" y="302"/>
                    <a:pt x="144" y="302"/>
                  </a:cubicBezTo>
                  <a:cubicBezTo>
                    <a:pt x="144" y="302"/>
                    <a:pt x="141" y="302"/>
                    <a:pt x="141" y="303"/>
                  </a:cubicBezTo>
                  <a:cubicBezTo>
                    <a:pt x="141" y="311"/>
                    <a:pt x="141" y="311"/>
                    <a:pt x="141" y="311"/>
                  </a:cubicBezTo>
                  <a:cubicBezTo>
                    <a:pt x="141" y="311"/>
                    <a:pt x="148" y="313"/>
                    <a:pt x="147" y="317"/>
                  </a:cubicBezTo>
                  <a:cubicBezTo>
                    <a:pt x="147" y="322"/>
                    <a:pt x="142" y="325"/>
                    <a:pt x="142" y="325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7" y="333"/>
                    <a:pt x="135" y="335"/>
                  </a:cubicBezTo>
                  <a:cubicBezTo>
                    <a:pt x="133" y="337"/>
                    <a:pt x="128" y="341"/>
                    <a:pt x="127" y="344"/>
                  </a:cubicBezTo>
                  <a:cubicBezTo>
                    <a:pt x="126" y="347"/>
                    <a:pt x="123" y="355"/>
                    <a:pt x="123" y="355"/>
                  </a:cubicBezTo>
                  <a:cubicBezTo>
                    <a:pt x="121" y="348"/>
                    <a:pt x="121" y="348"/>
                    <a:pt x="121" y="348"/>
                  </a:cubicBezTo>
                  <a:cubicBezTo>
                    <a:pt x="120" y="348"/>
                    <a:pt x="120" y="348"/>
                    <a:pt x="120" y="348"/>
                  </a:cubicBezTo>
                  <a:cubicBezTo>
                    <a:pt x="120" y="348"/>
                    <a:pt x="117" y="355"/>
                    <a:pt x="119" y="358"/>
                  </a:cubicBezTo>
                  <a:cubicBezTo>
                    <a:pt x="120" y="360"/>
                    <a:pt x="122" y="365"/>
                    <a:pt x="122" y="365"/>
                  </a:cubicBezTo>
                  <a:cubicBezTo>
                    <a:pt x="122" y="371"/>
                    <a:pt x="122" y="371"/>
                    <a:pt x="122" y="371"/>
                  </a:cubicBezTo>
                  <a:cubicBezTo>
                    <a:pt x="125" y="373"/>
                    <a:pt x="125" y="373"/>
                    <a:pt x="125" y="373"/>
                  </a:cubicBezTo>
                  <a:cubicBezTo>
                    <a:pt x="126" y="370"/>
                    <a:pt x="126" y="370"/>
                    <a:pt x="126" y="370"/>
                  </a:cubicBezTo>
                  <a:cubicBezTo>
                    <a:pt x="126" y="370"/>
                    <a:pt x="122" y="363"/>
                    <a:pt x="127" y="361"/>
                  </a:cubicBezTo>
                  <a:cubicBezTo>
                    <a:pt x="130" y="359"/>
                    <a:pt x="132" y="360"/>
                    <a:pt x="132" y="360"/>
                  </a:cubicBezTo>
                  <a:cubicBezTo>
                    <a:pt x="132" y="363"/>
                    <a:pt x="132" y="363"/>
                    <a:pt x="132" y="363"/>
                  </a:cubicBezTo>
                  <a:cubicBezTo>
                    <a:pt x="139" y="368"/>
                    <a:pt x="139" y="368"/>
                    <a:pt x="139" y="368"/>
                  </a:cubicBezTo>
                  <a:cubicBezTo>
                    <a:pt x="144" y="374"/>
                    <a:pt x="144" y="374"/>
                    <a:pt x="144" y="374"/>
                  </a:cubicBezTo>
                  <a:cubicBezTo>
                    <a:pt x="147" y="368"/>
                    <a:pt x="147" y="368"/>
                    <a:pt x="147" y="368"/>
                  </a:cubicBezTo>
                  <a:cubicBezTo>
                    <a:pt x="145" y="363"/>
                    <a:pt x="145" y="363"/>
                    <a:pt x="145" y="363"/>
                  </a:cubicBezTo>
                  <a:cubicBezTo>
                    <a:pt x="145" y="360"/>
                    <a:pt x="145" y="360"/>
                    <a:pt x="145" y="360"/>
                  </a:cubicBezTo>
                  <a:cubicBezTo>
                    <a:pt x="145" y="360"/>
                    <a:pt x="147" y="364"/>
                    <a:pt x="149" y="365"/>
                  </a:cubicBezTo>
                  <a:cubicBezTo>
                    <a:pt x="153" y="365"/>
                    <a:pt x="153" y="365"/>
                    <a:pt x="153" y="365"/>
                  </a:cubicBezTo>
                  <a:cubicBezTo>
                    <a:pt x="153" y="365"/>
                    <a:pt x="149" y="372"/>
                    <a:pt x="153" y="372"/>
                  </a:cubicBezTo>
                  <a:cubicBezTo>
                    <a:pt x="158" y="372"/>
                    <a:pt x="164" y="371"/>
                    <a:pt x="164" y="371"/>
                  </a:cubicBezTo>
                  <a:cubicBezTo>
                    <a:pt x="166" y="368"/>
                    <a:pt x="166" y="368"/>
                    <a:pt x="166" y="368"/>
                  </a:cubicBezTo>
                  <a:cubicBezTo>
                    <a:pt x="170" y="369"/>
                    <a:pt x="170" y="369"/>
                    <a:pt x="170" y="369"/>
                  </a:cubicBezTo>
                  <a:cubicBezTo>
                    <a:pt x="178" y="369"/>
                    <a:pt x="178" y="369"/>
                    <a:pt x="178" y="369"/>
                  </a:cubicBezTo>
                  <a:cubicBezTo>
                    <a:pt x="179" y="357"/>
                    <a:pt x="179" y="357"/>
                    <a:pt x="179" y="357"/>
                  </a:cubicBezTo>
                  <a:cubicBezTo>
                    <a:pt x="179" y="357"/>
                    <a:pt x="179" y="362"/>
                    <a:pt x="181" y="363"/>
                  </a:cubicBezTo>
                  <a:cubicBezTo>
                    <a:pt x="183" y="363"/>
                    <a:pt x="198" y="365"/>
                    <a:pt x="198" y="365"/>
                  </a:cubicBezTo>
                  <a:cubicBezTo>
                    <a:pt x="196" y="368"/>
                    <a:pt x="196" y="368"/>
                    <a:pt x="196" y="368"/>
                  </a:cubicBezTo>
                  <a:cubicBezTo>
                    <a:pt x="194" y="368"/>
                    <a:pt x="194" y="368"/>
                    <a:pt x="194" y="368"/>
                  </a:cubicBezTo>
                  <a:cubicBezTo>
                    <a:pt x="193" y="366"/>
                    <a:pt x="193" y="366"/>
                    <a:pt x="193" y="366"/>
                  </a:cubicBezTo>
                  <a:cubicBezTo>
                    <a:pt x="188" y="366"/>
                    <a:pt x="188" y="366"/>
                    <a:pt x="188" y="366"/>
                  </a:cubicBezTo>
                  <a:cubicBezTo>
                    <a:pt x="189" y="370"/>
                    <a:pt x="189" y="370"/>
                    <a:pt x="189" y="370"/>
                  </a:cubicBezTo>
                  <a:cubicBezTo>
                    <a:pt x="186" y="369"/>
                    <a:pt x="186" y="369"/>
                    <a:pt x="186" y="369"/>
                  </a:cubicBezTo>
                  <a:cubicBezTo>
                    <a:pt x="180" y="373"/>
                    <a:pt x="180" y="373"/>
                    <a:pt x="180" y="373"/>
                  </a:cubicBezTo>
                  <a:cubicBezTo>
                    <a:pt x="181" y="375"/>
                    <a:pt x="181" y="375"/>
                    <a:pt x="181" y="375"/>
                  </a:cubicBezTo>
                  <a:cubicBezTo>
                    <a:pt x="181" y="375"/>
                    <a:pt x="176" y="378"/>
                    <a:pt x="175" y="381"/>
                  </a:cubicBezTo>
                  <a:cubicBezTo>
                    <a:pt x="174" y="384"/>
                    <a:pt x="172" y="388"/>
                    <a:pt x="172" y="388"/>
                  </a:cubicBezTo>
                  <a:cubicBezTo>
                    <a:pt x="169" y="390"/>
                    <a:pt x="169" y="390"/>
                    <a:pt x="169" y="390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6" y="401"/>
                    <a:pt x="176" y="403"/>
                  </a:cubicBezTo>
                  <a:cubicBezTo>
                    <a:pt x="176" y="404"/>
                    <a:pt x="175" y="409"/>
                    <a:pt x="175" y="410"/>
                  </a:cubicBezTo>
                  <a:cubicBezTo>
                    <a:pt x="176" y="412"/>
                    <a:pt x="178" y="414"/>
                    <a:pt x="178" y="414"/>
                  </a:cubicBezTo>
                  <a:cubicBezTo>
                    <a:pt x="182" y="409"/>
                    <a:pt x="182" y="409"/>
                    <a:pt x="182" y="409"/>
                  </a:cubicBezTo>
                  <a:cubicBezTo>
                    <a:pt x="182" y="413"/>
                    <a:pt x="182" y="413"/>
                    <a:pt x="182" y="413"/>
                  </a:cubicBezTo>
                  <a:cubicBezTo>
                    <a:pt x="180" y="416"/>
                    <a:pt x="180" y="416"/>
                    <a:pt x="180" y="416"/>
                  </a:cubicBezTo>
                  <a:cubicBezTo>
                    <a:pt x="179" y="416"/>
                    <a:pt x="181" y="422"/>
                    <a:pt x="181" y="422"/>
                  </a:cubicBezTo>
                  <a:cubicBezTo>
                    <a:pt x="185" y="417"/>
                    <a:pt x="185" y="417"/>
                    <a:pt x="185" y="4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9" y="420"/>
                    <a:pt x="189" y="420"/>
                    <a:pt x="189" y="420"/>
                  </a:cubicBezTo>
                  <a:cubicBezTo>
                    <a:pt x="194" y="417"/>
                    <a:pt x="194" y="417"/>
                    <a:pt x="194" y="417"/>
                  </a:cubicBezTo>
                  <a:cubicBezTo>
                    <a:pt x="194" y="423"/>
                    <a:pt x="194" y="423"/>
                    <a:pt x="194" y="423"/>
                  </a:cubicBezTo>
                  <a:cubicBezTo>
                    <a:pt x="194" y="423"/>
                    <a:pt x="189" y="424"/>
                    <a:pt x="189" y="425"/>
                  </a:cubicBezTo>
                  <a:cubicBezTo>
                    <a:pt x="189" y="427"/>
                    <a:pt x="192" y="428"/>
                    <a:pt x="192" y="428"/>
                  </a:cubicBezTo>
                  <a:cubicBezTo>
                    <a:pt x="191" y="432"/>
                    <a:pt x="191" y="432"/>
                    <a:pt x="191" y="432"/>
                  </a:cubicBezTo>
                  <a:cubicBezTo>
                    <a:pt x="182" y="433"/>
                    <a:pt x="182" y="433"/>
                    <a:pt x="182" y="433"/>
                  </a:cubicBezTo>
                  <a:cubicBezTo>
                    <a:pt x="182" y="433"/>
                    <a:pt x="180" y="442"/>
                    <a:pt x="182" y="443"/>
                  </a:cubicBezTo>
                  <a:cubicBezTo>
                    <a:pt x="184" y="444"/>
                    <a:pt x="185" y="448"/>
                    <a:pt x="185" y="448"/>
                  </a:cubicBezTo>
                  <a:cubicBezTo>
                    <a:pt x="185" y="448"/>
                    <a:pt x="177" y="452"/>
                    <a:pt x="177" y="457"/>
                  </a:cubicBezTo>
                  <a:cubicBezTo>
                    <a:pt x="178" y="461"/>
                    <a:pt x="181" y="470"/>
                    <a:pt x="181" y="470"/>
                  </a:cubicBezTo>
                  <a:cubicBezTo>
                    <a:pt x="186" y="472"/>
                    <a:pt x="186" y="472"/>
                    <a:pt x="186" y="472"/>
                  </a:cubicBezTo>
                  <a:cubicBezTo>
                    <a:pt x="186" y="472"/>
                    <a:pt x="185" y="474"/>
                    <a:pt x="184" y="474"/>
                  </a:cubicBezTo>
                  <a:cubicBezTo>
                    <a:pt x="183" y="474"/>
                    <a:pt x="179" y="472"/>
                    <a:pt x="179" y="472"/>
                  </a:cubicBezTo>
                  <a:cubicBezTo>
                    <a:pt x="177" y="465"/>
                    <a:pt x="177" y="465"/>
                    <a:pt x="177" y="465"/>
                  </a:cubicBezTo>
                  <a:cubicBezTo>
                    <a:pt x="177" y="465"/>
                    <a:pt x="171" y="464"/>
                    <a:pt x="171" y="466"/>
                  </a:cubicBezTo>
                  <a:cubicBezTo>
                    <a:pt x="170" y="467"/>
                    <a:pt x="172" y="474"/>
                    <a:pt x="172" y="474"/>
                  </a:cubicBezTo>
                  <a:cubicBezTo>
                    <a:pt x="165" y="467"/>
                    <a:pt x="165" y="467"/>
                    <a:pt x="165" y="467"/>
                  </a:cubicBezTo>
                  <a:cubicBezTo>
                    <a:pt x="152" y="469"/>
                    <a:pt x="152" y="469"/>
                    <a:pt x="152" y="469"/>
                  </a:cubicBezTo>
                  <a:cubicBezTo>
                    <a:pt x="144" y="464"/>
                    <a:pt x="144" y="464"/>
                    <a:pt x="144" y="464"/>
                  </a:cubicBezTo>
                  <a:cubicBezTo>
                    <a:pt x="144" y="467"/>
                    <a:pt x="144" y="467"/>
                    <a:pt x="144" y="467"/>
                  </a:cubicBezTo>
                  <a:cubicBezTo>
                    <a:pt x="133" y="469"/>
                    <a:pt x="133" y="469"/>
                    <a:pt x="133" y="469"/>
                  </a:cubicBezTo>
                  <a:cubicBezTo>
                    <a:pt x="121" y="475"/>
                    <a:pt x="121" y="475"/>
                    <a:pt x="121" y="475"/>
                  </a:cubicBezTo>
                  <a:cubicBezTo>
                    <a:pt x="121" y="475"/>
                    <a:pt x="120" y="482"/>
                    <a:pt x="117" y="483"/>
                  </a:cubicBezTo>
                  <a:cubicBezTo>
                    <a:pt x="115" y="485"/>
                    <a:pt x="111" y="485"/>
                    <a:pt x="111" y="485"/>
                  </a:cubicBezTo>
                  <a:cubicBezTo>
                    <a:pt x="111" y="485"/>
                    <a:pt x="100" y="490"/>
                    <a:pt x="101" y="491"/>
                  </a:cubicBezTo>
                  <a:cubicBezTo>
                    <a:pt x="103" y="492"/>
                    <a:pt x="107" y="491"/>
                    <a:pt x="109" y="492"/>
                  </a:cubicBezTo>
                  <a:cubicBezTo>
                    <a:pt x="110" y="494"/>
                    <a:pt x="110" y="497"/>
                    <a:pt x="110" y="497"/>
                  </a:cubicBezTo>
                  <a:cubicBezTo>
                    <a:pt x="110" y="497"/>
                    <a:pt x="112" y="496"/>
                    <a:pt x="112" y="494"/>
                  </a:cubicBezTo>
                  <a:cubicBezTo>
                    <a:pt x="113" y="491"/>
                    <a:pt x="114" y="489"/>
                    <a:pt x="116" y="489"/>
                  </a:cubicBezTo>
                  <a:cubicBezTo>
                    <a:pt x="117" y="488"/>
                    <a:pt x="119" y="490"/>
                    <a:pt x="119" y="490"/>
                  </a:cubicBezTo>
                  <a:cubicBezTo>
                    <a:pt x="122" y="489"/>
                    <a:pt x="122" y="489"/>
                    <a:pt x="122" y="489"/>
                  </a:cubicBezTo>
                  <a:cubicBezTo>
                    <a:pt x="129" y="490"/>
                    <a:pt x="129" y="490"/>
                    <a:pt x="129" y="490"/>
                  </a:cubicBezTo>
                  <a:cubicBezTo>
                    <a:pt x="127" y="494"/>
                    <a:pt x="127" y="494"/>
                    <a:pt x="127" y="494"/>
                  </a:cubicBezTo>
                  <a:cubicBezTo>
                    <a:pt x="127" y="494"/>
                    <a:pt x="126" y="499"/>
                    <a:pt x="127" y="500"/>
                  </a:cubicBezTo>
                  <a:cubicBezTo>
                    <a:pt x="128" y="501"/>
                    <a:pt x="128" y="503"/>
                    <a:pt x="128" y="503"/>
                  </a:cubicBezTo>
                  <a:cubicBezTo>
                    <a:pt x="128" y="503"/>
                    <a:pt x="123" y="506"/>
                    <a:pt x="123" y="510"/>
                  </a:cubicBezTo>
                  <a:cubicBezTo>
                    <a:pt x="123" y="512"/>
                    <a:pt x="128" y="514"/>
                    <a:pt x="128" y="514"/>
                  </a:cubicBezTo>
                  <a:cubicBezTo>
                    <a:pt x="126" y="516"/>
                    <a:pt x="126" y="516"/>
                    <a:pt x="126" y="516"/>
                  </a:cubicBezTo>
                  <a:cubicBezTo>
                    <a:pt x="126" y="516"/>
                    <a:pt x="119" y="531"/>
                    <a:pt x="116" y="531"/>
                  </a:cubicBezTo>
                  <a:cubicBezTo>
                    <a:pt x="113" y="532"/>
                    <a:pt x="110" y="532"/>
                    <a:pt x="109" y="533"/>
                  </a:cubicBezTo>
                  <a:cubicBezTo>
                    <a:pt x="106" y="534"/>
                    <a:pt x="102" y="536"/>
                    <a:pt x="102" y="536"/>
                  </a:cubicBezTo>
                  <a:cubicBezTo>
                    <a:pt x="98" y="535"/>
                    <a:pt x="98" y="535"/>
                    <a:pt x="98" y="535"/>
                  </a:cubicBezTo>
                  <a:cubicBezTo>
                    <a:pt x="88" y="538"/>
                    <a:pt x="88" y="538"/>
                    <a:pt x="88" y="538"/>
                  </a:cubicBezTo>
                  <a:cubicBezTo>
                    <a:pt x="87" y="542"/>
                    <a:pt x="87" y="542"/>
                    <a:pt x="87" y="542"/>
                  </a:cubicBezTo>
                  <a:cubicBezTo>
                    <a:pt x="82" y="542"/>
                    <a:pt x="82" y="542"/>
                    <a:pt x="82" y="542"/>
                  </a:cubicBezTo>
                  <a:cubicBezTo>
                    <a:pt x="79" y="538"/>
                    <a:pt x="79" y="538"/>
                    <a:pt x="79" y="538"/>
                  </a:cubicBezTo>
                  <a:cubicBezTo>
                    <a:pt x="76" y="539"/>
                    <a:pt x="76" y="539"/>
                    <a:pt x="76" y="539"/>
                  </a:cubicBezTo>
                  <a:cubicBezTo>
                    <a:pt x="77" y="542"/>
                    <a:pt x="77" y="542"/>
                    <a:pt x="77" y="542"/>
                  </a:cubicBezTo>
                  <a:cubicBezTo>
                    <a:pt x="77" y="542"/>
                    <a:pt x="66" y="543"/>
                    <a:pt x="66" y="545"/>
                  </a:cubicBezTo>
                  <a:cubicBezTo>
                    <a:pt x="65" y="547"/>
                    <a:pt x="65" y="548"/>
                    <a:pt x="65" y="548"/>
                  </a:cubicBezTo>
                  <a:cubicBezTo>
                    <a:pt x="72" y="549"/>
                    <a:pt x="72" y="549"/>
                    <a:pt x="72" y="549"/>
                  </a:cubicBezTo>
                  <a:cubicBezTo>
                    <a:pt x="72" y="549"/>
                    <a:pt x="73" y="554"/>
                    <a:pt x="71" y="554"/>
                  </a:cubicBezTo>
                  <a:cubicBezTo>
                    <a:pt x="68" y="554"/>
                    <a:pt x="66" y="555"/>
                    <a:pt x="66" y="555"/>
                  </a:cubicBezTo>
                  <a:cubicBezTo>
                    <a:pt x="67" y="561"/>
                    <a:pt x="67" y="561"/>
                    <a:pt x="67" y="561"/>
                  </a:cubicBezTo>
                  <a:cubicBezTo>
                    <a:pt x="67" y="561"/>
                    <a:pt x="70" y="559"/>
                    <a:pt x="71" y="559"/>
                  </a:cubicBezTo>
                  <a:cubicBezTo>
                    <a:pt x="72" y="559"/>
                    <a:pt x="74" y="560"/>
                    <a:pt x="74" y="560"/>
                  </a:cubicBezTo>
                  <a:cubicBezTo>
                    <a:pt x="80" y="559"/>
                    <a:pt x="80" y="559"/>
                    <a:pt x="80" y="559"/>
                  </a:cubicBezTo>
                  <a:cubicBezTo>
                    <a:pt x="82" y="555"/>
                    <a:pt x="82" y="555"/>
                    <a:pt x="82" y="555"/>
                  </a:cubicBezTo>
                  <a:cubicBezTo>
                    <a:pt x="86" y="555"/>
                    <a:pt x="86" y="555"/>
                    <a:pt x="86" y="555"/>
                  </a:cubicBezTo>
                  <a:cubicBezTo>
                    <a:pt x="83" y="558"/>
                    <a:pt x="83" y="558"/>
                    <a:pt x="83" y="558"/>
                  </a:cubicBezTo>
                  <a:cubicBezTo>
                    <a:pt x="82" y="561"/>
                    <a:pt x="82" y="561"/>
                    <a:pt x="82" y="561"/>
                  </a:cubicBezTo>
                  <a:cubicBezTo>
                    <a:pt x="73" y="561"/>
                    <a:pt x="73" y="561"/>
                    <a:pt x="73" y="561"/>
                  </a:cubicBezTo>
                  <a:cubicBezTo>
                    <a:pt x="71" y="562"/>
                    <a:pt x="71" y="562"/>
                    <a:pt x="71" y="562"/>
                  </a:cubicBezTo>
                  <a:cubicBezTo>
                    <a:pt x="71" y="562"/>
                    <a:pt x="71" y="567"/>
                    <a:pt x="73" y="567"/>
                  </a:cubicBezTo>
                  <a:cubicBezTo>
                    <a:pt x="76" y="567"/>
                    <a:pt x="80" y="566"/>
                    <a:pt x="80" y="566"/>
                  </a:cubicBezTo>
                  <a:cubicBezTo>
                    <a:pt x="80" y="566"/>
                    <a:pt x="83" y="567"/>
                    <a:pt x="84" y="566"/>
                  </a:cubicBezTo>
                  <a:cubicBezTo>
                    <a:pt x="86" y="565"/>
                    <a:pt x="88" y="563"/>
                    <a:pt x="88" y="563"/>
                  </a:cubicBezTo>
                  <a:cubicBezTo>
                    <a:pt x="96" y="563"/>
                    <a:pt x="96" y="563"/>
                    <a:pt x="96" y="563"/>
                  </a:cubicBezTo>
                  <a:cubicBezTo>
                    <a:pt x="96" y="563"/>
                    <a:pt x="100" y="560"/>
                    <a:pt x="102" y="561"/>
                  </a:cubicBezTo>
                  <a:cubicBezTo>
                    <a:pt x="104" y="562"/>
                    <a:pt x="99" y="565"/>
                    <a:pt x="101" y="566"/>
                  </a:cubicBezTo>
                  <a:cubicBezTo>
                    <a:pt x="103" y="567"/>
                    <a:pt x="109" y="569"/>
                    <a:pt x="109" y="569"/>
                  </a:cubicBezTo>
                  <a:cubicBezTo>
                    <a:pt x="115" y="568"/>
                    <a:pt x="115" y="568"/>
                    <a:pt x="115" y="568"/>
                  </a:cubicBezTo>
                  <a:cubicBezTo>
                    <a:pt x="114" y="570"/>
                    <a:pt x="114" y="570"/>
                    <a:pt x="114" y="570"/>
                  </a:cubicBezTo>
                  <a:cubicBezTo>
                    <a:pt x="109" y="571"/>
                    <a:pt x="109" y="571"/>
                    <a:pt x="109" y="571"/>
                  </a:cubicBezTo>
                  <a:cubicBezTo>
                    <a:pt x="109" y="571"/>
                    <a:pt x="103" y="570"/>
                    <a:pt x="103" y="573"/>
                  </a:cubicBezTo>
                  <a:cubicBezTo>
                    <a:pt x="102" y="575"/>
                    <a:pt x="102" y="577"/>
                    <a:pt x="104" y="577"/>
                  </a:cubicBezTo>
                  <a:cubicBezTo>
                    <a:pt x="107" y="577"/>
                    <a:pt x="112" y="578"/>
                    <a:pt x="112" y="578"/>
                  </a:cubicBezTo>
                  <a:cubicBezTo>
                    <a:pt x="112" y="578"/>
                    <a:pt x="115" y="574"/>
                    <a:pt x="118" y="575"/>
                  </a:cubicBezTo>
                  <a:cubicBezTo>
                    <a:pt x="122" y="576"/>
                    <a:pt x="126" y="587"/>
                    <a:pt x="126" y="587"/>
                  </a:cubicBezTo>
                  <a:cubicBezTo>
                    <a:pt x="126" y="587"/>
                    <a:pt x="131" y="593"/>
                    <a:pt x="137" y="594"/>
                  </a:cubicBezTo>
                  <a:cubicBezTo>
                    <a:pt x="143" y="594"/>
                    <a:pt x="152" y="589"/>
                    <a:pt x="152" y="589"/>
                  </a:cubicBezTo>
                  <a:cubicBezTo>
                    <a:pt x="163" y="586"/>
                    <a:pt x="163" y="586"/>
                    <a:pt x="163" y="586"/>
                  </a:cubicBezTo>
                  <a:cubicBezTo>
                    <a:pt x="170" y="580"/>
                    <a:pt x="170" y="580"/>
                    <a:pt x="170" y="580"/>
                  </a:cubicBezTo>
                  <a:cubicBezTo>
                    <a:pt x="180" y="575"/>
                    <a:pt x="180" y="575"/>
                    <a:pt x="180" y="575"/>
                  </a:cubicBezTo>
                  <a:cubicBezTo>
                    <a:pt x="181" y="576"/>
                    <a:pt x="181" y="576"/>
                    <a:pt x="181" y="576"/>
                  </a:cubicBezTo>
                  <a:cubicBezTo>
                    <a:pt x="171" y="582"/>
                    <a:pt x="171" y="582"/>
                    <a:pt x="171" y="582"/>
                  </a:cubicBezTo>
                  <a:cubicBezTo>
                    <a:pt x="166" y="589"/>
                    <a:pt x="166" y="589"/>
                    <a:pt x="166" y="589"/>
                  </a:cubicBezTo>
                  <a:cubicBezTo>
                    <a:pt x="161" y="590"/>
                    <a:pt x="161" y="590"/>
                    <a:pt x="161" y="590"/>
                  </a:cubicBezTo>
                  <a:cubicBezTo>
                    <a:pt x="161" y="590"/>
                    <a:pt x="151" y="597"/>
                    <a:pt x="151" y="599"/>
                  </a:cubicBezTo>
                  <a:cubicBezTo>
                    <a:pt x="150" y="602"/>
                    <a:pt x="152" y="605"/>
                    <a:pt x="148" y="606"/>
                  </a:cubicBezTo>
                  <a:cubicBezTo>
                    <a:pt x="144" y="607"/>
                    <a:pt x="132" y="608"/>
                    <a:pt x="130" y="605"/>
                  </a:cubicBezTo>
                  <a:cubicBezTo>
                    <a:pt x="128" y="602"/>
                    <a:pt x="121" y="600"/>
                    <a:pt x="118" y="599"/>
                  </a:cubicBezTo>
                  <a:cubicBezTo>
                    <a:pt x="115" y="599"/>
                    <a:pt x="102" y="597"/>
                    <a:pt x="99" y="600"/>
                  </a:cubicBezTo>
                  <a:cubicBezTo>
                    <a:pt x="97" y="602"/>
                    <a:pt x="100" y="608"/>
                    <a:pt x="100" y="608"/>
                  </a:cubicBezTo>
                  <a:cubicBezTo>
                    <a:pt x="100" y="608"/>
                    <a:pt x="98" y="609"/>
                    <a:pt x="94" y="610"/>
                  </a:cubicBezTo>
                  <a:cubicBezTo>
                    <a:pt x="90" y="611"/>
                    <a:pt x="88" y="607"/>
                    <a:pt x="86" y="608"/>
                  </a:cubicBezTo>
                  <a:cubicBezTo>
                    <a:pt x="83" y="609"/>
                    <a:pt x="81" y="623"/>
                    <a:pt x="81" y="623"/>
                  </a:cubicBezTo>
                  <a:cubicBezTo>
                    <a:pt x="70" y="628"/>
                    <a:pt x="70" y="628"/>
                    <a:pt x="70" y="628"/>
                  </a:cubicBezTo>
                  <a:cubicBezTo>
                    <a:pt x="69" y="631"/>
                    <a:pt x="69" y="631"/>
                    <a:pt x="69" y="631"/>
                  </a:cubicBezTo>
                  <a:cubicBezTo>
                    <a:pt x="56" y="636"/>
                    <a:pt x="56" y="636"/>
                    <a:pt x="56" y="636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40"/>
                    <a:pt x="51" y="641"/>
                    <a:pt x="50" y="643"/>
                  </a:cubicBezTo>
                  <a:cubicBezTo>
                    <a:pt x="48" y="644"/>
                    <a:pt x="47" y="647"/>
                    <a:pt x="47" y="647"/>
                  </a:cubicBezTo>
                  <a:cubicBezTo>
                    <a:pt x="38" y="652"/>
                    <a:pt x="38" y="652"/>
                    <a:pt x="38" y="652"/>
                  </a:cubicBezTo>
                  <a:cubicBezTo>
                    <a:pt x="34" y="653"/>
                    <a:pt x="34" y="653"/>
                    <a:pt x="34" y="653"/>
                  </a:cubicBezTo>
                  <a:cubicBezTo>
                    <a:pt x="34" y="653"/>
                    <a:pt x="25" y="652"/>
                    <a:pt x="23" y="654"/>
                  </a:cubicBezTo>
                  <a:cubicBezTo>
                    <a:pt x="20" y="656"/>
                    <a:pt x="21" y="662"/>
                    <a:pt x="21" y="662"/>
                  </a:cubicBezTo>
                  <a:cubicBezTo>
                    <a:pt x="30" y="661"/>
                    <a:pt x="30" y="661"/>
                    <a:pt x="30" y="661"/>
                  </a:cubicBezTo>
                  <a:cubicBezTo>
                    <a:pt x="30" y="658"/>
                    <a:pt x="30" y="658"/>
                    <a:pt x="30" y="658"/>
                  </a:cubicBezTo>
                  <a:cubicBezTo>
                    <a:pt x="30" y="658"/>
                    <a:pt x="35" y="660"/>
                    <a:pt x="36" y="661"/>
                  </a:cubicBezTo>
                  <a:cubicBezTo>
                    <a:pt x="37" y="662"/>
                    <a:pt x="41" y="670"/>
                    <a:pt x="41" y="670"/>
                  </a:cubicBezTo>
                  <a:cubicBezTo>
                    <a:pt x="48" y="665"/>
                    <a:pt x="48" y="665"/>
                    <a:pt x="48" y="665"/>
                  </a:cubicBezTo>
                  <a:cubicBezTo>
                    <a:pt x="47" y="662"/>
                    <a:pt x="47" y="662"/>
                    <a:pt x="47" y="662"/>
                  </a:cubicBezTo>
                  <a:cubicBezTo>
                    <a:pt x="47" y="662"/>
                    <a:pt x="52" y="655"/>
                    <a:pt x="52" y="656"/>
                  </a:cubicBezTo>
                  <a:cubicBezTo>
                    <a:pt x="52" y="657"/>
                    <a:pt x="53" y="660"/>
                    <a:pt x="53" y="660"/>
                  </a:cubicBezTo>
                  <a:cubicBezTo>
                    <a:pt x="53" y="660"/>
                    <a:pt x="61" y="657"/>
                    <a:pt x="62" y="657"/>
                  </a:cubicBezTo>
                  <a:cubicBezTo>
                    <a:pt x="63" y="656"/>
                    <a:pt x="66" y="652"/>
                    <a:pt x="66" y="652"/>
                  </a:cubicBezTo>
                  <a:cubicBezTo>
                    <a:pt x="66" y="652"/>
                    <a:pt x="72" y="654"/>
                    <a:pt x="74" y="653"/>
                  </a:cubicBezTo>
                  <a:cubicBezTo>
                    <a:pt x="78" y="653"/>
                    <a:pt x="84" y="652"/>
                    <a:pt x="85" y="653"/>
                  </a:cubicBezTo>
                  <a:cubicBezTo>
                    <a:pt x="85" y="654"/>
                    <a:pt x="86" y="658"/>
                    <a:pt x="86" y="658"/>
                  </a:cubicBezTo>
                  <a:cubicBezTo>
                    <a:pt x="89" y="656"/>
                    <a:pt x="89" y="656"/>
                    <a:pt x="89" y="656"/>
                  </a:cubicBezTo>
                  <a:cubicBezTo>
                    <a:pt x="90" y="650"/>
                    <a:pt x="90" y="650"/>
                    <a:pt x="90" y="650"/>
                  </a:cubicBezTo>
                  <a:cubicBezTo>
                    <a:pt x="93" y="659"/>
                    <a:pt x="93" y="659"/>
                    <a:pt x="93" y="659"/>
                  </a:cubicBezTo>
                  <a:cubicBezTo>
                    <a:pt x="100" y="659"/>
                    <a:pt x="100" y="659"/>
                    <a:pt x="100" y="659"/>
                  </a:cubicBezTo>
                  <a:cubicBezTo>
                    <a:pt x="100" y="659"/>
                    <a:pt x="101" y="666"/>
                    <a:pt x="104" y="666"/>
                  </a:cubicBezTo>
                  <a:cubicBezTo>
                    <a:pt x="109" y="668"/>
                    <a:pt x="112" y="662"/>
                    <a:pt x="112" y="662"/>
                  </a:cubicBezTo>
                  <a:cubicBezTo>
                    <a:pt x="115" y="660"/>
                    <a:pt x="115" y="660"/>
                    <a:pt x="115" y="660"/>
                  </a:cubicBezTo>
                  <a:cubicBezTo>
                    <a:pt x="114" y="656"/>
                    <a:pt x="114" y="656"/>
                    <a:pt x="114" y="656"/>
                  </a:cubicBezTo>
                  <a:cubicBezTo>
                    <a:pt x="118" y="653"/>
                    <a:pt x="118" y="653"/>
                    <a:pt x="118" y="653"/>
                  </a:cubicBezTo>
                  <a:cubicBezTo>
                    <a:pt x="119" y="647"/>
                    <a:pt x="119" y="647"/>
                    <a:pt x="119" y="647"/>
                  </a:cubicBezTo>
                  <a:cubicBezTo>
                    <a:pt x="122" y="645"/>
                    <a:pt x="122" y="645"/>
                    <a:pt x="122" y="645"/>
                  </a:cubicBezTo>
                  <a:cubicBezTo>
                    <a:pt x="122" y="639"/>
                    <a:pt x="122" y="639"/>
                    <a:pt x="122" y="639"/>
                  </a:cubicBezTo>
                  <a:cubicBezTo>
                    <a:pt x="123" y="644"/>
                    <a:pt x="123" y="644"/>
                    <a:pt x="123" y="644"/>
                  </a:cubicBezTo>
                  <a:cubicBezTo>
                    <a:pt x="123" y="644"/>
                    <a:pt x="129" y="641"/>
                    <a:pt x="141" y="641"/>
                  </a:cubicBezTo>
                  <a:cubicBezTo>
                    <a:pt x="153" y="642"/>
                    <a:pt x="160" y="653"/>
                    <a:pt x="160" y="653"/>
                  </a:cubicBezTo>
                  <a:cubicBezTo>
                    <a:pt x="162" y="657"/>
                    <a:pt x="162" y="657"/>
                    <a:pt x="162" y="657"/>
                  </a:cubicBezTo>
                  <a:cubicBezTo>
                    <a:pt x="164" y="655"/>
                    <a:pt x="164" y="655"/>
                    <a:pt x="164" y="655"/>
                  </a:cubicBezTo>
                  <a:cubicBezTo>
                    <a:pt x="164" y="655"/>
                    <a:pt x="161" y="654"/>
                    <a:pt x="163" y="652"/>
                  </a:cubicBezTo>
                  <a:cubicBezTo>
                    <a:pt x="165" y="648"/>
                    <a:pt x="171" y="652"/>
                    <a:pt x="171" y="652"/>
                  </a:cubicBezTo>
                  <a:cubicBezTo>
                    <a:pt x="177" y="652"/>
                    <a:pt x="177" y="652"/>
                    <a:pt x="177" y="652"/>
                  </a:cubicBezTo>
                  <a:cubicBezTo>
                    <a:pt x="178" y="653"/>
                    <a:pt x="182" y="657"/>
                    <a:pt x="184" y="655"/>
                  </a:cubicBezTo>
                  <a:cubicBezTo>
                    <a:pt x="187" y="654"/>
                    <a:pt x="185" y="650"/>
                    <a:pt x="185" y="650"/>
                  </a:cubicBezTo>
                  <a:cubicBezTo>
                    <a:pt x="185" y="650"/>
                    <a:pt x="178" y="647"/>
                    <a:pt x="180" y="646"/>
                  </a:cubicBezTo>
                  <a:cubicBezTo>
                    <a:pt x="182" y="645"/>
                    <a:pt x="185" y="649"/>
                    <a:pt x="186" y="648"/>
                  </a:cubicBezTo>
                  <a:cubicBezTo>
                    <a:pt x="188" y="648"/>
                    <a:pt x="195" y="646"/>
                    <a:pt x="195" y="646"/>
                  </a:cubicBezTo>
                  <a:cubicBezTo>
                    <a:pt x="195" y="646"/>
                    <a:pt x="199" y="649"/>
                    <a:pt x="201" y="649"/>
                  </a:cubicBezTo>
                  <a:cubicBezTo>
                    <a:pt x="202" y="649"/>
                    <a:pt x="203" y="646"/>
                    <a:pt x="203" y="646"/>
                  </a:cubicBezTo>
                  <a:cubicBezTo>
                    <a:pt x="203" y="646"/>
                    <a:pt x="209" y="648"/>
                    <a:pt x="211" y="647"/>
                  </a:cubicBezTo>
                  <a:cubicBezTo>
                    <a:pt x="213" y="646"/>
                    <a:pt x="212" y="642"/>
                    <a:pt x="212" y="642"/>
                  </a:cubicBezTo>
                  <a:cubicBezTo>
                    <a:pt x="212" y="642"/>
                    <a:pt x="216" y="648"/>
                    <a:pt x="218" y="648"/>
                  </a:cubicBezTo>
                  <a:cubicBezTo>
                    <a:pt x="220" y="648"/>
                    <a:pt x="220" y="643"/>
                    <a:pt x="220" y="644"/>
                  </a:cubicBezTo>
                  <a:cubicBezTo>
                    <a:pt x="221" y="646"/>
                    <a:pt x="224" y="649"/>
                    <a:pt x="224" y="649"/>
                  </a:cubicBezTo>
                  <a:cubicBezTo>
                    <a:pt x="224" y="649"/>
                    <a:pt x="226" y="643"/>
                    <a:pt x="229" y="646"/>
                  </a:cubicBezTo>
                  <a:cubicBezTo>
                    <a:pt x="232" y="649"/>
                    <a:pt x="231" y="654"/>
                    <a:pt x="232" y="654"/>
                  </a:cubicBezTo>
                  <a:cubicBezTo>
                    <a:pt x="234" y="654"/>
                    <a:pt x="237" y="653"/>
                    <a:pt x="237" y="653"/>
                  </a:cubicBezTo>
                  <a:cubicBezTo>
                    <a:pt x="237" y="653"/>
                    <a:pt x="248" y="650"/>
                    <a:pt x="257" y="652"/>
                  </a:cubicBezTo>
                  <a:cubicBezTo>
                    <a:pt x="264" y="654"/>
                    <a:pt x="270" y="659"/>
                    <a:pt x="276" y="659"/>
                  </a:cubicBezTo>
                  <a:cubicBezTo>
                    <a:pt x="281" y="659"/>
                    <a:pt x="283" y="657"/>
                    <a:pt x="283" y="657"/>
                  </a:cubicBezTo>
                  <a:cubicBezTo>
                    <a:pt x="295" y="656"/>
                    <a:pt x="295" y="656"/>
                    <a:pt x="295" y="656"/>
                  </a:cubicBezTo>
                  <a:cubicBezTo>
                    <a:pt x="301" y="649"/>
                    <a:pt x="301" y="649"/>
                    <a:pt x="301" y="649"/>
                  </a:cubicBezTo>
                  <a:cubicBezTo>
                    <a:pt x="310" y="653"/>
                    <a:pt x="310" y="653"/>
                    <a:pt x="310" y="653"/>
                  </a:cubicBezTo>
                  <a:cubicBezTo>
                    <a:pt x="310" y="653"/>
                    <a:pt x="309" y="643"/>
                    <a:pt x="312" y="643"/>
                  </a:cubicBezTo>
                  <a:cubicBezTo>
                    <a:pt x="315" y="643"/>
                    <a:pt x="318" y="644"/>
                    <a:pt x="318" y="644"/>
                  </a:cubicBezTo>
                  <a:cubicBezTo>
                    <a:pt x="328" y="641"/>
                    <a:pt x="328" y="641"/>
                    <a:pt x="328" y="641"/>
                  </a:cubicBezTo>
                  <a:cubicBezTo>
                    <a:pt x="329" y="631"/>
                    <a:pt x="329" y="631"/>
                    <a:pt x="329" y="631"/>
                  </a:cubicBezTo>
                  <a:cubicBezTo>
                    <a:pt x="332" y="627"/>
                    <a:pt x="332" y="627"/>
                    <a:pt x="332" y="627"/>
                  </a:cubicBezTo>
                  <a:cubicBezTo>
                    <a:pt x="331" y="625"/>
                    <a:pt x="331" y="625"/>
                    <a:pt x="331" y="625"/>
                  </a:cubicBezTo>
                  <a:cubicBezTo>
                    <a:pt x="310" y="626"/>
                    <a:pt x="310" y="626"/>
                    <a:pt x="310" y="626"/>
                  </a:cubicBezTo>
                  <a:cubicBezTo>
                    <a:pt x="307" y="625"/>
                    <a:pt x="307" y="625"/>
                    <a:pt x="307" y="625"/>
                  </a:cubicBezTo>
                  <a:cubicBezTo>
                    <a:pt x="311" y="623"/>
                    <a:pt x="311" y="623"/>
                    <a:pt x="311" y="623"/>
                  </a:cubicBezTo>
                  <a:cubicBezTo>
                    <a:pt x="311" y="623"/>
                    <a:pt x="312" y="621"/>
                    <a:pt x="309" y="620"/>
                  </a:cubicBezTo>
                  <a:cubicBezTo>
                    <a:pt x="306" y="618"/>
                    <a:pt x="302" y="621"/>
                    <a:pt x="302" y="621"/>
                  </a:cubicBezTo>
                  <a:cubicBezTo>
                    <a:pt x="296" y="621"/>
                    <a:pt x="296" y="621"/>
                    <a:pt x="296" y="621"/>
                  </a:cubicBezTo>
                  <a:cubicBezTo>
                    <a:pt x="303" y="617"/>
                    <a:pt x="303" y="617"/>
                    <a:pt x="303" y="617"/>
                  </a:cubicBezTo>
                  <a:cubicBezTo>
                    <a:pt x="298" y="614"/>
                    <a:pt x="298" y="614"/>
                    <a:pt x="298" y="614"/>
                  </a:cubicBezTo>
                  <a:cubicBezTo>
                    <a:pt x="295" y="614"/>
                    <a:pt x="295" y="614"/>
                    <a:pt x="295" y="614"/>
                  </a:cubicBezTo>
                  <a:cubicBezTo>
                    <a:pt x="293" y="615"/>
                    <a:pt x="293" y="615"/>
                    <a:pt x="293" y="615"/>
                  </a:cubicBezTo>
                  <a:cubicBezTo>
                    <a:pt x="290" y="615"/>
                    <a:pt x="290" y="615"/>
                    <a:pt x="290" y="615"/>
                  </a:cubicBezTo>
                  <a:cubicBezTo>
                    <a:pt x="292" y="614"/>
                    <a:pt x="292" y="614"/>
                    <a:pt x="292" y="614"/>
                  </a:cubicBezTo>
                  <a:cubicBezTo>
                    <a:pt x="294" y="612"/>
                    <a:pt x="294" y="612"/>
                    <a:pt x="294" y="612"/>
                  </a:cubicBezTo>
                  <a:cubicBezTo>
                    <a:pt x="298" y="612"/>
                    <a:pt x="298" y="612"/>
                    <a:pt x="298" y="612"/>
                  </a:cubicBezTo>
                  <a:cubicBezTo>
                    <a:pt x="307" y="613"/>
                    <a:pt x="307" y="613"/>
                    <a:pt x="307" y="613"/>
                  </a:cubicBezTo>
                  <a:cubicBezTo>
                    <a:pt x="312" y="609"/>
                    <a:pt x="312" y="609"/>
                    <a:pt x="312" y="609"/>
                  </a:cubicBezTo>
                  <a:cubicBezTo>
                    <a:pt x="309" y="607"/>
                    <a:pt x="309" y="607"/>
                    <a:pt x="309" y="607"/>
                  </a:cubicBezTo>
                  <a:cubicBezTo>
                    <a:pt x="313" y="606"/>
                    <a:pt x="313" y="606"/>
                    <a:pt x="313" y="606"/>
                  </a:cubicBezTo>
                  <a:cubicBezTo>
                    <a:pt x="314" y="599"/>
                    <a:pt x="314" y="599"/>
                    <a:pt x="314" y="599"/>
                  </a:cubicBezTo>
                  <a:cubicBezTo>
                    <a:pt x="308" y="601"/>
                    <a:pt x="308" y="601"/>
                    <a:pt x="308" y="601"/>
                  </a:cubicBezTo>
                  <a:cubicBezTo>
                    <a:pt x="306" y="599"/>
                    <a:pt x="306" y="599"/>
                    <a:pt x="306" y="599"/>
                  </a:cubicBezTo>
                  <a:cubicBezTo>
                    <a:pt x="315" y="596"/>
                    <a:pt x="315" y="596"/>
                    <a:pt x="315" y="596"/>
                  </a:cubicBezTo>
                  <a:cubicBezTo>
                    <a:pt x="316" y="594"/>
                    <a:pt x="316" y="594"/>
                    <a:pt x="316" y="594"/>
                  </a:cubicBezTo>
                  <a:cubicBezTo>
                    <a:pt x="319" y="598"/>
                    <a:pt x="319" y="598"/>
                    <a:pt x="319" y="598"/>
                  </a:cubicBezTo>
                  <a:cubicBezTo>
                    <a:pt x="319" y="598"/>
                    <a:pt x="324" y="598"/>
                    <a:pt x="327" y="596"/>
                  </a:cubicBezTo>
                  <a:cubicBezTo>
                    <a:pt x="330" y="595"/>
                    <a:pt x="327" y="592"/>
                    <a:pt x="327" y="592"/>
                  </a:cubicBezTo>
                  <a:cubicBezTo>
                    <a:pt x="329" y="590"/>
                    <a:pt x="329" y="590"/>
                    <a:pt x="329" y="590"/>
                  </a:cubicBezTo>
                  <a:cubicBezTo>
                    <a:pt x="323" y="587"/>
                    <a:pt x="323" y="587"/>
                    <a:pt x="323" y="587"/>
                  </a:cubicBezTo>
                  <a:cubicBezTo>
                    <a:pt x="328" y="585"/>
                    <a:pt x="328" y="585"/>
                    <a:pt x="328" y="585"/>
                  </a:cubicBezTo>
                  <a:cubicBezTo>
                    <a:pt x="328" y="582"/>
                    <a:pt x="328" y="582"/>
                    <a:pt x="328" y="582"/>
                  </a:cubicBezTo>
                  <a:cubicBezTo>
                    <a:pt x="330" y="582"/>
                    <a:pt x="330" y="582"/>
                    <a:pt x="330" y="582"/>
                  </a:cubicBezTo>
                  <a:cubicBezTo>
                    <a:pt x="331" y="587"/>
                    <a:pt x="331" y="587"/>
                    <a:pt x="331" y="587"/>
                  </a:cubicBezTo>
                  <a:cubicBezTo>
                    <a:pt x="331" y="587"/>
                    <a:pt x="343" y="583"/>
                    <a:pt x="345" y="580"/>
                  </a:cubicBezTo>
                  <a:cubicBezTo>
                    <a:pt x="348" y="577"/>
                    <a:pt x="345" y="569"/>
                    <a:pt x="348" y="567"/>
                  </a:cubicBezTo>
                  <a:cubicBezTo>
                    <a:pt x="351" y="564"/>
                    <a:pt x="357" y="553"/>
                    <a:pt x="355" y="545"/>
                  </a:cubicBezTo>
                  <a:cubicBezTo>
                    <a:pt x="354" y="535"/>
                    <a:pt x="342" y="526"/>
                    <a:pt x="342" y="526"/>
                  </a:cubicBezTo>
                  <a:close/>
                  <a:moveTo>
                    <a:pt x="217" y="652"/>
                  </a:moveTo>
                  <a:cubicBezTo>
                    <a:pt x="217" y="652"/>
                    <a:pt x="214" y="648"/>
                    <a:pt x="212" y="648"/>
                  </a:cubicBezTo>
                  <a:cubicBezTo>
                    <a:pt x="211" y="648"/>
                    <a:pt x="209" y="650"/>
                    <a:pt x="209" y="650"/>
                  </a:cubicBezTo>
                  <a:cubicBezTo>
                    <a:pt x="200" y="652"/>
                    <a:pt x="200" y="652"/>
                    <a:pt x="200" y="652"/>
                  </a:cubicBezTo>
                  <a:cubicBezTo>
                    <a:pt x="202" y="655"/>
                    <a:pt x="202" y="655"/>
                    <a:pt x="202" y="655"/>
                  </a:cubicBezTo>
                  <a:cubicBezTo>
                    <a:pt x="205" y="655"/>
                    <a:pt x="205" y="655"/>
                    <a:pt x="205" y="655"/>
                  </a:cubicBezTo>
                  <a:cubicBezTo>
                    <a:pt x="210" y="661"/>
                    <a:pt x="210" y="661"/>
                    <a:pt x="210" y="661"/>
                  </a:cubicBezTo>
                  <a:cubicBezTo>
                    <a:pt x="216" y="660"/>
                    <a:pt x="216" y="660"/>
                    <a:pt x="216" y="660"/>
                  </a:cubicBezTo>
                  <a:cubicBezTo>
                    <a:pt x="216" y="660"/>
                    <a:pt x="217" y="658"/>
                    <a:pt x="218" y="657"/>
                  </a:cubicBezTo>
                  <a:cubicBezTo>
                    <a:pt x="220" y="657"/>
                    <a:pt x="221" y="655"/>
                    <a:pt x="221" y="655"/>
                  </a:cubicBezTo>
                  <a:cubicBezTo>
                    <a:pt x="219" y="652"/>
                    <a:pt x="219" y="652"/>
                    <a:pt x="219" y="652"/>
                  </a:cubicBezTo>
                  <a:lnTo>
                    <a:pt x="217" y="652"/>
                  </a:lnTo>
                  <a:close/>
                  <a:moveTo>
                    <a:pt x="117" y="454"/>
                  </a:moveTo>
                  <a:cubicBezTo>
                    <a:pt x="115" y="458"/>
                    <a:pt x="115" y="458"/>
                    <a:pt x="115" y="458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1" y="459"/>
                    <a:pt x="111" y="459"/>
                    <a:pt x="111" y="459"/>
                  </a:cubicBezTo>
                  <a:cubicBezTo>
                    <a:pt x="115" y="465"/>
                    <a:pt x="115" y="465"/>
                    <a:pt x="115" y="465"/>
                  </a:cubicBezTo>
                  <a:cubicBezTo>
                    <a:pt x="115" y="465"/>
                    <a:pt x="115" y="470"/>
                    <a:pt x="121" y="471"/>
                  </a:cubicBezTo>
                  <a:cubicBezTo>
                    <a:pt x="128" y="472"/>
                    <a:pt x="129" y="466"/>
                    <a:pt x="129" y="466"/>
                  </a:cubicBezTo>
                  <a:cubicBezTo>
                    <a:pt x="135" y="465"/>
                    <a:pt x="135" y="465"/>
                    <a:pt x="135" y="465"/>
                  </a:cubicBezTo>
                  <a:cubicBezTo>
                    <a:pt x="136" y="463"/>
                    <a:pt x="136" y="463"/>
                    <a:pt x="136" y="463"/>
                  </a:cubicBezTo>
                  <a:cubicBezTo>
                    <a:pt x="130" y="460"/>
                    <a:pt x="130" y="460"/>
                    <a:pt x="130" y="460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1" y="452"/>
                    <a:pt x="121" y="452"/>
                    <a:pt x="121" y="452"/>
                  </a:cubicBezTo>
                  <a:lnTo>
                    <a:pt x="117" y="454"/>
                  </a:lnTo>
                  <a:close/>
                  <a:moveTo>
                    <a:pt x="134" y="391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3" y="401"/>
                    <a:pt x="123" y="401"/>
                    <a:pt x="123" y="401"/>
                  </a:cubicBezTo>
                  <a:cubicBezTo>
                    <a:pt x="123" y="401"/>
                    <a:pt x="121" y="404"/>
                    <a:pt x="123" y="406"/>
                  </a:cubicBezTo>
                  <a:cubicBezTo>
                    <a:pt x="126" y="409"/>
                    <a:pt x="128" y="410"/>
                    <a:pt x="128" y="410"/>
                  </a:cubicBezTo>
                  <a:cubicBezTo>
                    <a:pt x="132" y="408"/>
                    <a:pt x="132" y="408"/>
                    <a:pt x="132" y="408"/>
                  </a:cubicBezTo>
                  <a:cubicBezTo>
                    <a:pt x="138" y="403"/>
                    <a:pt x="142" y="400"/>
                    <a:pt x="142" y="400"/>
                  </a:cubicBezTo>
                  <a:cubicBezTo>
                    <a:pt x="139" y="396"/>
                    <a:pt x="139" y="396"/>
                    <a:pt x="139" y="396"/>
                  </a:cubicBezTo>
                  <a:cubicBezTo>
                    <a:pt x="139" y="392"/>
                    <a:pt x="139" y="392"/>
                    <a:pt x="139" y="392"/>
                  </a:cubicBezTo>
                  <a:lnTo>
                    <a:pt x="134" y="391"/>
                  </a:lnTo>
                  <a:close/>
                  <a:moveTo>
                    <a:pt x="129" y="302"/>
                  </a:moveTo>
                  <a:cubicBezTo>
                    <a:pt x="126" y="301"/>
                    <a:pt x="126" y="301"/>
                    <a:pt x="126" y="301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21" y="317"/>
                    <a:pt x="121" y="317"/>
                    <a:pt x="121" y="317"/>
                  </a:cubicBezTo>
                  <a:cubicBezTo>
                    <a:pt x="121" y="317"/>
                    <a:pt x="125" y="322"/>
                    <a:pt x="128" y="319"/>
                  </a:cubicBezTo>
                  <a:cubicBezTo>
                    <a:pt x="130" y="317"/>
                    <a:pt x="129" y="313"/>
                    <a:pt x="129" y="313"/>
                  </a:cubicBezTo>
                  <a:cubicBezTo>
                    <a:pt x="131" y="309"/>
                    <a:pt x="131" y="309"/>
                    <a:pt x="131" y="309"/>
                  </a:cubicBezTo>
                  <a:lnTo>
                    <a:pt x="129" y="302"/>
                  </a:lnTo>
                  <a:close/>
                  <a:moveTo>
                    <a:pt x="135" y="292"/>
                  </a:moveTo>
                  <a:cubicBezTo>
                    <a:pt x="133" y="292"/>
                    <a:pt x="133" y="292"/>
                    <a:pt x="133" y="292"/>
                  </a:cubicBezTo>
                  <a:cubicBezTo>
                    <a:pt x="134" y="301"/>
                    <a:pt x="134" y="301"/>
                    <a:pt x="134" y="301"/>
                  </a:cubicBezTo>
                  <a:cubicBezTo>
                    <a:pt x="136" y="303"/>
                    <a:pt x="136" y="303"/>
                    <a:pt x="136" y="303"/>
                  </a:cubicBezTo>
                  <a:cubicBezTo>
                    <a:pt x="138" y="302"/>
                    <a:pt x="138" y="302"/>
                    <a:pt x="138" y="302"/>
                  </a:cubicBezTo>
                  <a:cubicBezTo>
                    <a:pt x="137" y="299"/>
                    <a:pt x="137" y="299"/>
                    <a:pt x="137" y="299"/>
                  </a:cubicBezTo>
                  <a:cubicBezTo>
                    <a:pt x="138" y="297"/>
                    <a:pt x="138" y="297"/>
                    <a:pt x="138" y="297"/>
                  </a:cubicBezTo>
                  <a:lnTo>
                    <a:pt x="135" y="292"/>
                  </a:lnTo>
                  <a:close/>
                  <a:moveTo>
                    <a:pt x="99" y="286"/>
                  </a:moveTo>
                  <a:cubicBezTo>
                    <a:pt x="99" y="283"/>
                    <a:pt x="100" y="280"/>
                    <a:pt x="100" y="280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2" y="284"/>
                    <a:pt x="92" y="284"/>
                    <a:pt x="92" y="284"/>
                  </a:cubicBezTo>
                  <a:cubicBezTo>
                    <a:pt x="87" y="282"/>
                    <a:pt x="87" y="282"/>
                    <a:pt x="87" y="282"/>
                  </a:cubicBezTo>
                  <a:cubicBezTo>
                    <a:pt x="87" y="282"/>
                    <a:pt x="84" y="283"/>
                    <a:pt x="83" y="287"/>
                  </a:cubicBezTo>
                  <a:cubicBezTo>
                    <a:pt x="83" y="291"/>
                    <a:pt x="82" y="293"/>
                    <a:pt x="82" y="293"/>
                  </a:cubicBezTo>
                  <a:cubicBezTo>
                    <a:pt x="84" y="293"/>
                    <a:pt x="84" y="293"/>
                    <a:pt x="84" y="293"/>
                  </a:cubicBezTo>
                  <a:cubicBezTo>
                    <a:pt x="88" y="286"/>
                    <a:pt x="88" y="286"/>
                    <a:pt x="88" y="286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3" y="291"/>
                    <a:pt x="93" y="291"/>
                    <a:pt x="93" y="291"/>
                  </a:cubicBezTo>
                  <a:cubicBezTo>
                    <a:pt x="93" y="291"/>
                    <a:pt x="89" y="290"/>
                    <a:pt x="89" y="291"/>
                  </a:cubicBezTo>
                  <a:cubicBezTo>
                    <a:pt x="89" y="292"/>
                    <a:pt x="90" y="296"/>
                    <a:pt x="90" y="296"/>
                  </a:cubicBezTo>
                  <a:cubicBezTo>
                    <a:pt x="90" y="296"/>
                    <a:pt x="86" y="297"/>
                    <a:pt x="86" y="299"/>
                  </a:cubicBezTo>
                  <a:cubicBezTo>
                    <a:pt x="87" y="301"/>
                    <a:pt x="92" y="299"/>
                    <a:pt x="92" y="299"/>
                  </a:cubicBezTo>
                  <a:cubicBezTo>
                    <a:pt x="92" y="299"/>
                    <a:pt x="97" y="299"/>
                    <a:pt x="99" y="295"/>
                  </a:cubicBezTo>
                  <a:cubicBezTo>
                    <a:pt x="100" y="292"/>
                    <a:pt x="97" y="291"/>
                    <a:pt x="97" y="291"/>
                  </a:cubicBezTo>
                  <a:cubicBezTo>
                    <a:pt x="99" y="289"/>
                    <a:pt x="99" y="289"/>
                    <a:pt x="99" y="289"/>
                  </a:cubicBezTo>
                  <a:lnTo>
                    <a:pt x="99" y="286"/>
                  </a:lnTo>
                  <a:close/>
                  <a:moveTo>
                    <a:pt x="111" y="283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5" y="272"/>
                    <a:pt x="115" y="272"/>
                    <a:pt x="115" y="272"/>
                  </a:cubicBezTo>
                  <a:cubicBezTo>
                    <a:pt x="111" y="276"/>
                    <a:pt x="111" y="276"/>
                    <a:pt x="111" y="276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6" y="280"/>
                    <a:pt x="106" y="280"/>
                    <a:pt x="106" y="280"/>
                  </a:cubicBezTo>
                  <a:cubicBezTo>
                    <a:pt x="110" y="280"/>
                    <a:pt x="110" y="280"/>
                    <a:pt x="110" y="280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1" y="287"/>
                    <a:pt x="101" y="287"/>
                    <a:pt x="101" y="287"/>
                  </a:cubicBezTo>
                  <a:cubicBezTo>
                    <a:pt x="102" y="291"/>
                    <a:pt x="102" y="291"/>
                    <a:pt x="102" y="291"/>
                  </a:cubicBezTo>
                  <a:lnTo>
                    <a:pt x="111" y="283"/>
                  </a:lnTo>
                  <a:close/>
                  <a:moveTo>
                    <a:pt x="103" y="269"/>
                  </a:moveTo>
                  <a:cubicBezTo>
                    <a:pt x="103" y="269"/>
                    <a:pt x="102" y="267"/>
                    <a:pt x="99" y="268"/>
                  </a:cubicBezTo>
                  <a:cubicBezTo>
                    <a:pt x="97" y="269"/>
                    <a:pt x="97" y="272"/>
                    <a:pt x="97" y="272"/>
                  </a:cubicBezTo>
                  <a:cubicBezTo>
                    <a:pt x="100" y="274"/>
                    <a:pt x="100" y="274"/>
                    <a:pt x="100" y="274"/>
                  </a:cubicBezTo>
                  <a:cubicBezTo>
                    <a:pt x="100" y="271"/>
                    <a:pt x="100" y="271"/>
                    <a:pt x="100" y="271"/>
                  </a:cubicBezTo>
                  <a:lnTo>
                    <a:pt x="103" y="269"/>
                  </a:lnTo>
                  <a:close/>
                  <a:moveTo>
                    <a:pt x="81" y="236"/>
                  </a:moveTo>
                  <a:cubicBezTo>
                    <a:pt x="79" y="242"/>
                    <a:pt x="79" y="242"/>
                    <a:pt x="79" y="242"/>
                  </a:cubicBezTo>
                  <a:cubicBezTo>
                    <a:pt x="81" y="243"/>
                    <a:pt x="81" y="243"/>
                    <a:pt x="81" y="243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88" y="238"/>
                    <a:pt x="88" y="238"/>
                    <a:pt x="88" y="238"/>
                  </a:cubicBezTo>
                  <a:cubicBezTo>
                    <a:pt x="89" y="236"/>
                    <a:pt x="89" y="236"/>
                    <a:pt x="89" y="236"/>
                  </a:cubicBezTo>
                  <a:cubicBezTo>
                    <a:pt x="86" y="235"/>
                    <a:pt x="86" y="235"/>
                    <a:pt x="86" y="235"/>
                  </a:cubicBezTo>
                  <a:cubicBezTo>
                    <a:pt x="84" y="237"/>
                    <a:pt x="84" y="237"/>
                    <a:pt x="84" y="237"/>
                  </a:cubicBezTo>
                  <a:lnTo>
                    <a:pt x="81" y="236"/>
                  </a:lnTo>
                  <a:close/>
                  <a:moveTo>
                    <a:pt x="99" y="230"/>
                  </a:moveTo>
                  <a:cubicBezTo>
                    <a:pt x="92" y="234"/>
                    <a:pt x="92" y="234"/>
                    <a:pt x="92" y="234"/>
                  </a:cubicBezTo>
                  <a:cubicBezTo>
                    <a:pt x="96" y="236"/>
                    <a:pt x="96" y="236"/>
                    <a:pt x="96" y="236"/>
                  </a:cubicBezTo>
                  <a:cubicBezTo>
                    <a:pt x="101" y="232"/>
                    <a:pt x="101" y="232"/>
                    <a:pt x="101" y="232"/>
                  </a:cubicBezTo>
                  <a:lnTo>
                    <a:pt x="99" y="230"/>
                  </a:lnTo>
                  <a:close/>
                  <a:moveTo>
                    <a:pt x="125" y="255"/>
                  </a:moveTo>
                  <a:cubicBezTo>
                    <a:pt x="126" y="252"/>
                    <a:pt x="126" y="252"/>
                    <a:pt x="126" y="252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2" y="235"/>
                    <a:pt x="112" y="235"/>
                    <a:pt x="112" y="235"/>
                  </a:cubicBezTo>
                  <a:cubicBezTo>
                    <a:pt x="110" y="235"/>
                    <a:pt x="110" y="235"/>
                    <a:pt x="110" y="235"/>
                  </a:cubicBezTo>
                  <a:cubicBezTo>
                    <a:pt x="109" y="237"/>
                    <a:pt x="109" y="237"/>
                    <a:pt x="109" y="237"/>
                  </a:cubicBezTo>
                  <a:cubicBezTo>
                    <a:pt x="106" y="236"/>
                    <a:pt x="106" y="236"/>
                    <a:pt x="106" y="236"/>
                  </a:cubicBezTo>
                  <a:cubicBezTo>
                    <a:pt x="103" y="239"/>
                    <a:pt x="103" y="239"/>
                    <a:pt x="103" y="239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0" y="245"/>
                    <a:pt x="114" y="244"/>
                    <a:pt x="114" y="246"/>
                  </a:cubicBezTo>
                  <a:cubicBezTo>
                    <a:pt x="115" y="248"/>
                    <a:pt x="109" y="248"/>
                    <a:pt x="109" y="248"/>
                  </a:cubicBezTo>
                  <a:cubicBezTo>
                    <a:pt x="105" y="252"/>
                    <a:pt x="105" y="252"/>
                    <a:pt x="105" y="252"/>
                  </a:cubicBezTo>
                  <a:cubicBezTo>
                    <a:pt x="105" y="252"/>
                    <a:pt x="114" y="251"/>
                    <a:pt x="114" y="252"/>
                  </a:cubicBezTo>
                  <a:cubicBezTo>
                    <a:pt x="113" y="254"/>
                    <a:pt x="103" y="254"/>
                    <a:pt x="103" y="254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99" y="251"/>
                    <a:pt x="99" y="251"/>
                    <a:pt x="99" y="251"/>
                  </a:cubicBezTo>
                  <a:cubicBezTo>
                    <a:pt x="96" y="252"/>
                    <a:pt x="96" y="252"/>
                    <a:pt x="96" y="252"/>
                  </a:cubicBezTo>
                  <a:cubicBezTo>
                    <a:pt x="100" y="258"/>
                    <a:pt x="100" y="258"/>
                    <a:pt x="100" y="258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106" y="259"/>
                    <a:pt x="106" y="259"/>
                    <a:pt x="106" y="25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7" y="259"/>
                    <a:pt x="117" y="259"/>
                    <a:pt x="117" y="259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0" y="255"/>
                    <a:pt x="120" y="254"/>
                  </a:cubicBezTo>
                  <a:cubicBezTo>
                    <a:pt x="121" y="252"/>
                    <a:pt x="125" y="255"/>
                    <a:pt x="125" y="255"/>
                  </a:cubicBezTo>
                  <a:close/>
                  <a:moveTo>
                    <a:pt x="133" y="246"/>
                  </a:moveTo>
                  <a:cubicBezTo>
                    <a:pt x="130" y="250"/>
                    <a:pt x="130" y="250"/>
                    <a:pt x="130" y="250"/>
                  </a:cubicBezTo>
                  <a:cubicBezTo>
                    <a:pt x="135" y="248"/>
                    <a:pt x="135" y="248"/>
                    <a:pt x="135" y="248"/>
                  </a:cubicBezTo>
                  <a:lnTo>
                    <a:pt x="133" y="246"/>
                  </a:lnTo>
                  <a:close/>
                  <a:moveTo>
                    <a:pt x="117" y="217"/>
                  </a:moveTo>
                  <a:cubicBezTo>
                    <a:pt x="114" y="219"/>
                    <a:pt x="114" y="219"/>
                    <a:pt x="114" y="219"/>
                  </a:cubicBezTo>
                  <a:cubicBezTo>
                    <a:pt x="116" y="221"/>
                    <a:pt x="116" y="221"/>
                    <a:pt x="116" y="221"/>
                  </a:cubicBezTo>
                  <a:lnTo>
                    <a:pt x="117" y="217"/>
                  </a:lnTo>
                  <a:close/>
                  <a:moveTo>
                    <a:pt x="114" y="211"/>
                  </a:moveTo>
                  <a:cubicBezTo>
                    <a:pt x="112" y="208"/>
                    <a:pt x="112" y="208"/>
                    <a:pt x="112" y="208"/>
                  </a:cubicBezTo>
                  <a:cubicBezTo>
                    <a:pt x="107" y="211"/>
                    <a:pt x="107" y="211"/>
                    <a:pt x="107" y="211"/>
                  </a:cubicBezTo>
                  <a:cubicBezTo>
                    <a:pt x="110" y="216"/>
                    <a:pt x="110" y="216"/>
                    <a:pt x="110" y="216"/>
                  </a:cubicBezTo>
                  <a:cubicBezTo>
                    <a:pt x="113" y="214"/>
                    <a:pt x="113" y="214"/>
                    <a:pt x="113" y="214"/>
                  </a:cubicBezTo>
                  <a:lnTo>
                    <a:pt x="114" y="211"/>
                  </a:lnTo>
                  <a:close/>
                  <a:moveTo>
                    <a:pt x="106" y="204"/>
                  </a:moveTo>
                  <a:cubicBezTo>
                    <a:pt x="102" y="204"/>
                    <a:pt x="102" y="204"/>
                    <a:pt x="102" y="204"/>
                  </a:cubicBezTo>
                  <a:cubicBezTo>
                    <a:pt x="106" y="208"/>
                    <a:pt x="106" y="208"/>
                    <a:pt x="106" y="208"/>
                  </a:cubicBezTo>
                  <a:lnTo>
                    <a:pt x="106" y="204"/>
                  </a:lnTo>
                  <a:close/>
                  <a:moveTo>
                    <a:pt x="71" y="205"/>
                  </a:moveTo>
                  <a:cubicBezTo>
                    <a:pt x="80" y="201"/>
                    <a:pt x="78" y="197"/>
                    <a:pt x="70" y="200"/>
                  </a:cubicBezTo>
                  <a:cubicBezTo>
                    <a:pt x="62" y="204"/>
                    <a:pt x="71" y="205"/>
                    <a:pt x="71" y="205"/>
                  </a:cubicBezTo>
                  <a:close/>
                  <a:moveTo>
                    <a:pt x="80" y="198"/>
                  </a:moveTo>
                  <a:cubicBezTo>
                    <a:pt x="82" y="197"/>
                    <a:pt x="82" y="197"/>
                    <a:pt x="82" y="197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2" y="193"/>
                    <a:pt x="82" y="193"/>
                    <a:pt x="82" y="193"/>
                  </a:cubicBezTo>
                  <a:cubicBezTo>
                    <a:pt x="82" y="189"/>
                    <a:pt x="82" y="189"/>
                    <a:pt x="82" y="189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4" y="188"/>
                    <a:pt x="85" y="186"/>
                    <a:pt x="84" y="183"/>
                  </a:cubicBezTo>
                  <a:cubicBezTo>
                    <a:pt x="84" y="179"/>
                    <a:pt x="81" y="179"/>
                    <a:pt x="81" y="179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7" y="182"/>
                    <a:pt x="77" y="185"/>
                  </a:cubicBezTo>
                  <a:cubicBezTo>
                    <a:pt x="76" y="188"/>
                    <a:pt x="74" y="195"/>
                    <a:pt x="76" y="196"/>
                  </a:cubicBezTo>
                  <a:cubicBezTo>
                    <a:pt x="77" y="197"/>
                    <a:pt x="80" y="198"/>
                    <a:pt x="80" y="198"/>
                  </a:cubicBezTo>
                  <a:close/>
                  <a:moveTo>
                    <a:pt x="85" y="173"/>
                  </a:moveTo>
                  <a:cubicBezTo>
                    <a:pt x="84" y="171"/>
                    <a:pt x="84" y="171"/>
                    <a:pt x="84" y="171"/>
                  </a:cubicBezTo>
                  <a:cubicBezTo>
                    <a:pt x="81" y="171"/>
                    <a:pt x="81" y="171"/>
                    <a:pt x="81" y="171"/>
                  </a:cubicBezTo>
                  <a:cubicBezTo>
                    <a:pt x="82" y="176"/>
                    <a:pt x="82" y="176"/>
                    <a:pt x="82" y="176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3"/>
                    <a:pt x="88" y="173"/>
                    <a:pt x="88" y="173"/>
                  </a:cubicBezTo>
                  <a:lnTo>
                    <a:pt x="85" y="173"/>
                  </a:lnTo>
                  <a:close/>
                  <a:moveTo>
                    <a:pt x="123" y="212"/>
                  </a:moveTo>
                  <a:cubicBezTo>
                    <a:pt x="127" y="212"/>
                    <a:pt x="132" y="207"/>
                    <a:pt x="132" y="207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205"/>
                    <a:pt x="136" y="205"/>
                    <a:pt x="136" y="203"/>
                  </a:cubicBezTo>
                  <a:cubicBezTo>
                    <a:pt x="137" y="200"/>
                    <a:pt x="131" y="199"/>
                    <a:pt x="131" y="19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6" y="188"/>
                    <a:pt x="126" y="188"/>
                    <a:pt x="126" y="188"/>
                  </a:cubicBezTo>
                  <a:cubicBezTo>
                    <a:pt x="123" y="187"/>
                    <a:pt x="123" y="187"/>
                    <a:pt x="123" y="187"/>
                  </a:cubicBezTo>
                  <a:cubicBezTo>
                    <a:pt x="123" y="187"/>
                    <a:pt x="128" y="183"/>
                    <a:pt x="128" y="176"/>
                  </a:cubicBezTo>
                  <a:cubicBezTo>
                    <a:pt x="128" y="170"/>
                    <a:pt x="125" y="167"/>
                    <a:pt x="125" y="167"/>
                  </a:cubicBezTo>
                  <a:cubicBezTo>
                    <a:pt x="119" y="170"/>
                    <a:pt x="119" y="170"/>
                    <a:pt x="119" y="170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2" y="170"/>
                    <a:pt x="112" y="170"/>
                    <a:pt x="112" y="170"/>
                  </a:cubicBezTo>
                  <a:cubicBezTo>
                    <a:pt x="112" y="170"/>
                    <a:pt x="110" y="170"/>
                    <a:pt x="111" y="173"/>
                  </a:cubicBezTo>
                  <a:cubicBezTo>
                    <a:pt x="111" y="176"/>
                    <a:pt x="112" y="177"/>
                    <a:pt x="112" y="177"/>
                  </a:cubicBezTo>
                  <a:cubicBezTo>
                    <a:pt x="109" y="180"/>
                    <a:pt x="109" y="180"/>
                    <a:pt x="109" y="180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7" y="187"/>
                    <a:pt x="107" y="187"/>
                    <a:pt x="107" y="187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5" y="190"/>
                    <a:pt x="115" y="190"/>
                    <a:pt x="115" y="190"/>
                  </a:cubicBezTo>
                  <a:cubicBezTo>
                    <a:pt x="115" y="190"/>
                    <a:pt x="112" y="188"/>
                    <a:pt x="112" y="190"/>
                  </a:cubicBezTo>
                  <a:cubicBezTo>
                    <a:pt x="112" y="191"/>
                    <a:pt x="112" y="200"/>
                    <a:pt x="114" y="201"/>
                  </a:cubicBezTo>
                  <a:cubicBezTo>
                    <a:pt x="117" y="202"/>
                    <a:pt x="118" y="199"/>
                    <a:pt x="120" y="200"/>
                  </a:cubicBezTo>
                  <a:cubicBezTo>
                    <a:pt x="121" y="201"/>
                    <a:pt x="121" y="205"/>
                    <a:pt x="121" y="205"/>
                  </a:cubicBezTo>
                  <a:cubicBezTo>
                    <a:pt x="125" y="200"/>
                    <a:pt x="125" y="200"/>
                    <a:pt x="125" y="200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31" y="203"/>
                    <a:pt x="131" y="203"/>
                    <a:pt x="131" y="203"/>
                  </a:cubicBezTo>
                  <a:cubicBezTo>
                    <a:pt x="131" y="203"/>
                    <a:pt x="128" y="205"/>
                    <a:pt x="126" y="206"/>
                  </a:cubicBezTo>
                  <a:cubicBezTo>
                    <a:pt x="123" y="208"/>
                    <a:pt x="121" y="211"/>
                    <a:pt x="123" y="212"/>
                  </a:cubicBezTo>
                  <a:close/>
                  <a:moveTo>
                    <a:pt x="128" y="186"/>
                  </a:moveTo>
                  <a:cubicBezTo>
                    <a:pt x="128" y="190"/>
                    <a:pt x="128" y="190"/>
                    <a:pt x="128" y="190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30" y="190"/>
                    <a:pt x="130" y="190"/>
                    <a:pt x="130" y="190"/>
                  </a:cubicBezTo>
                  <a:cubicBezTo>
                    <a:pt x="129" y="187"/>
                    <a:pt x="129" y="187"/>
                    <a:pt x="129" y="187"/>
                  </a:cubicBezTo>
                  <a:cubicBezTo>
                    <a:pt x="131" y="183"/>
                    <a:pt x="131" y="183"/>
                    <a:pt x="131" y="183"/>
                  </a:cubicBezTo>
                  <a:cubicBezTo>
                    <a:pt x="131" y="183"/>
                    <a:pt x="128" y="185"/>
                    <a:pt x="128" y="186"/>
                  </a:cubicBezTo>
                  <a:close/>
                  <a:moveTo>
                    <a:pt x="132" y="196"/>
                  </a:moveTo>
                  <a:cubicBezTo>
                    <a:pt x="131" y="191"/>
                    <a:pt x="131" y="191"/>
                    <a:pt x="131" y="191"/>
                  </a:cubicBezTo>
                  <a:cubicBezTo>
                    <a:pt x="129" y="193"/>
                    <a:pt x="129" y="193"/>
                    <a:pt x="129" y="193"/>
                  </a:cubicBezTo>
                  <a:lnTo>
                    <a:pt x="132" y="196"/>
                  </a:lnTo>
                  <a:close/>
                  <a:moveTo>
                    <a:pt x="135" y="173"/>
                  </a:moveTo>
                  <a:cubicBezTo>
                    <a:pt x="134" y="174"/>
                    <a:pt x="134" y="174"/>
                    <a:pt x="134" y="174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3" y="180"/>
                    <a:pt x="135" y="181"/>
                    <a:pt x="135" y="179"/>
                  </a:cubicBezTo>
                  <a:lnTo>
                    <a:pt x="135" y="173"/>
                  </a:lnTo>
                  <a:close/>
                  <a:moveTo>
                    <a:pt x="87" y="170"/>
                  </a:moveTo>
                  <a:cubicBezTo>
                    <a:pt x="89" y="170"/>
                    <a:pt x="93" y="172"/>
                    <a:pt x="93" y="172"/>
                  </a:cubicBezTo>
                  <a:cubicBezTo>
                    <a:pt x="93" y="166"/>
                    <a:pt x="93" y="166"/>
                    <a:pt x="93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6" y="165"/>
                    <a:pt x="96" y="165"/>
                    <a:pt x="96" y="165"/>
                  </a:cubicBezTo>
                  <a:cubicBezTo>
                    <a:pt x="94" y="163"/>
                    <a:pt x="94" y="163"/>
                    <a:pt x="94" y="163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83" y="160"/>
                    <a:pt x="83" y="160"/>
                    <a:pt x="83" y="160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4" y="170"/>
                    <a:pt x="87" y="170"/>
                  </a:cubicBezTo>
                  <a:close/>
                  <a:moveTo>
                    <a:pt x="111" y="155"/>
                  </a:moveTo>
                  <a:cubicBezTo>
                    <a:pt x="112" y="152"/>
                    <a:pt x="112" y="152"/>
                    <a:pt x="112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45"/>
                    <a:pt x="114" y="145"/>
                    <a:pt x="114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5" y="150"/>
                    <a:pt x="118" y="151"/>
                  </a:cubicBezTo>
                  <a:cubicBezTo>
                    <a:pt x="121" y="153"/>
                    <a:pt x="122" y="148"/>
                    <a:pt x="122" y="148"/>
                  </a:cubicBezTo>
                  <a:cubicBezTo>
                    <a:pt x="122" y="148"/>
                    <a:pt x="126" y="149"/>
                    <a:pt x="127" y="146"/>
                  </a:cubicBezTo>
                  <a:cubicBezTo>
                    <a:pt x="129" y="144"/>
                    <a:pt x="123" y="141"/>
                    <a:pt x="123" y="141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3" y="138"/>
                    <a:pt x="136" y="137"/>
                  </a:cubicBezTo>
                  <a:cubicBezTo>
                    <a:pt x="141" y="136"/>
                    <a:pt x="141" y="134"/>
                    <a:pt x="141" y="134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4" y="135"/>
                    <a:pt x="133" y="135"/>
                    <a:pt x="133" y="133"/>
                  </a:cubicBezTo>
                  <a:cubicBezTo>
                    <a:pt x="133" y="130"/>
                    <a:pt x="139" y="126"/>
                    <a:pt x="139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18"/>
                    <a:pt x="139" y="118"/>
                    <a:pt x="139" y="118"/>
                  </a:cubicBezTo>
                  <a:cubicBezTo>
                    <a:pt x="139" y="118"/>
                    <a:pt x="135" y="118"/>
                    <a:pt x="133" y="120"/>
                  </a:cubicBezTo>
                  <a:cubicBezTo>
                    <a:pt x="131" y="121"/>
                    <a:pt x="129" y="124"/>
                    <a:pt x="129" y="124"/>
                  </a:cubicBezTo>
                  <a:cubicBezTo>
                    <a:pt x="129" y="124"/>
                    <a:pt x="119" y="124"/>
                    <a:pt x="117" y="126"/>
                  </a:cubicBezTo>
                  <a:cubicBezTo>
                    <a:pt x="115" y="128"/>
                    <a:pt x="118" y="134"/>
                    <a:pt x="118" y="134"/>
                  </a:cubicBezTo>
                  <a:cubicBezTo>
                    <a:pt x="112" y="132"/>
                    <a:pt x="112" y="132"/>
                    <a:pt x="112" y="132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09" y="127"/>
                    <a:pt x="109" y="127"/>
                    <a:pt x="109" y="127"/>
                  </a:cubicBezTo>
                  <a:cubicBezTo>
                    <a:pt x="109" y="127"/>
                    <a:pt x="106" y="128"/>
                    <a:pt x="104" y="132"/>
                  </a:cubicBezTo>
                  <a:cubicBezTo>
                    <a:pt x="101" y="136"/>
                    <a:pt x="104" y="142"/>
                    <a:pt x="104" y="142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101" y="143"/>
                    <a:pt x="105" y="145"/>
                    <a:pt x="107" y="148"/>
                  </a:cubicBezTo>
                  <a:cubicBezTo>
                    <a:pt x="110" y="149"/>
                    <a:pt x="109" y="150"/>
                    <a:pt x="109" y="150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8" y="153"/>
                    <a:pt x="98" y="153"/>
                    <a:pt x="98" y="153"/>
                  </a:cubicBezTo>
                  <a:cubicBezTo>
                    <a:pt x="103" y="159"/>
                    <a:pt x="103" y="159"/>
                    <a:pt x="103" y="159"/>
                  </a:cubicBezTo>
                  <a:lnTo>
                    <a:pt x="111" y="155"/>
                  </a:lnTo>
                  <a:close/>
                  <a:moveTo>
                    <a:pt x="249" y="123"/>
                  </a:moveTo>
                  <a:cubicBezTo>
                    <a:pt x="249" y="123"/>
                    <a:pt x="251" y="123"/>
                    <a:pt x="248" y="114"/>
                  </a:cubicBezTo>
                  <a:cubicBezTo>
                    <a:pt x="245" y="106"/>
                    <a:pt x="242" y="113"/>
                    <a:pt x="242" y="113"/>
                  </a:cubicBezTo>
                  <a:cubicBezTo>
                    <a:pt x="244" y="122"/>
                    <a:pt x="244" y="122"/>
                    <a:pt x="244" y="122"/>
                  </a:cubicBezTo>
                  <a:lnTo>
                    <a:pt x="249" y="123"/>
                  </a:lnTo>
                  <a:close/>
                  <a:moveTo>
                    <a:pt x="253" y="121"/>
                  </a:moveTo>
                  <a:cubicBezTo>
                    <a:pt x="256" y="126"/>
                    <a:pt x="256" y="126"/>
                    <a:pt x="256" y="126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3" y="118"/>
                    <a:pt x="253" y="121"/>
                  </a:cubicBezTo>
                  <a:close/>
                  <a:moveTo>
                    <a:pt x="251" y="111"/>
                  </a:moveTo>
                  <a:cubicBezTo>
                    <a:pt x="257" y="111"/>
                    <a:pt x="257" y="111"/>
                    <a:pt x="257" y="111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62" y="117"/>
                    <a:pt x="262" y="117"/>
                    <a:pt x="262" y="117"/>
                  </a:cubicBezTo>
                  <a:cubicBezTo>
                    <a:pt x="264" y="113"/>
                    <a:pt x="264" y="113"/>
                    <a:pt x="264" y="113"/>
                  </a:cubicBezTo>
                  <a:cubicBezTo>
                    <a:pt x="262" y="111"/>
                    <a:pt x="262" y="111"/>
                    <a:pt x="262" y="111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56" y="107"/>
                    <a:pt x="256" y="107"/>
                    <a:pt x="256" y="107"/>
                  </a:cubicBezTo>
                  <a:cubicBezTo>
                    <a:pt x="258" y="104"/>
                    <a:pt x="258" y="104"/>
                    <a:pt x="258" y="104"/>
                  </a:cubicBezTo>
                  <a:cubicBezTo>
                    <a:pt x="258" y="104"/>
                    <a:pt x="258" y="101"/>
                    <a:pt x="253" y="98"/>
                  </a:cubicBezTo>
                  <a:cubicBezTo>
                    <a:pt x="249" y="96"/>
                    <a:pt x="249" y="94"/>
                    <a:pt x="247" y="101"/>
                  </a:cubicBezTo>
                  <a:cubicBezTo>
                    <a:pt x="244" y="106"/>
                    <a:pt x="246" y="108"/>
                    <a:pt x="251" y="111"/>
                  </a:cubicBezTo>
                  <a:close/>
                  <a:moveTo>
                    <a:pt x="260" y="105"/>
                  </a:moveTo>
                  <a:cubicBezTo>
                    <a:pt x="264" y="108"/>
                    <a:pt x="264" y="108"/>
                    <a:pt x="264" y="108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1" y="104"/>
                    <a:pt x="261" y="104"/>
                    <a:pt x="261" y="104"/>
                  </a:cubicBezTo>
                  <a:lnTo>
                    <a:pt x="260" y="105"/>
                  </a:lnTo>
                  <a:close/>
                  <a:moveTo>
                    <a:pt x="275" y="106"/>
                  </a:moveTo>
                  <a:cubicBezTo>
                    <a:pt x="271" y="101"/>
                    <a:pt x="271" y="101"/>
                    <a:pt x="271" y="101"/>
                  </a:cubicBezTo>
                  <a:cubicBezTo>
                    <a:pt x="270" y="107"/>
                    <a:pt x="270" y="107"/>
                    <a:pt x="270" y="107"/>
                  </a:cubicBezTo>
                  <a:lnTo>
                    <a:pt x="275" y="106"/>
                  </a:lnTo>
                  <a:close/>
                  <a:moveTo>
                    <a:pt x="263" y="97"/>
                  </a:moveTo>
                  <a:cubicBezTo>
                    <a:pt x="259" y="94"/>
                    <a:pt x="259" y="94"/>
                    <a:pt x="259" y="94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62" y="101"/>
                    <a:pt x="262" y="101"/>
                    <a:pt x="262" y="101"/>
                  </a:cubicBezTo>
                  <a:lnTo>
                    <a:pt x="263" y="97"/>
                  </a:lnTo>
                  <a:close/>
                  <a:moveTo>
                    <a:pt x="265" y="89"/>
                  </a:moveTo>
                  <a:cubicBezTo>
                    <a:pt x="268" y="89"/>
                    <a:pt x="268" y="89"/>
                    <a:pt x="268" y="89"/>
                  </a:cubicBezTo>
                  <a:cubicBezTo>
                    <a:pt x="268" y="85"/>
                    <a:pt x="268" y="85"/>
                    <a:pt x="268" y="85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6" y="94"/>
                    <a:pt x="266" y="94"/>
                    <a:pt x="266" y="94"/>
                  </a:cubicBezTo>
                  <a:lnTo>
                    <a:pt x="265" y="89"/>
                  </a:lnTo>
                  <a:close/>
                  <a:moveTo>
                    <a:pt x="282" y="87"/>
                  </a:moveTo>
                  <a:cubicBezTo>
                    <a:pt x="281" y="89"/>
                    <a:pt x="281" y="89"/>
                    <a:pt x="281" y="89"/>
                  </a:cubicBezTo>
                  <a:cubicBezTo>
                    <a:pt x="284" y="88"/>
                    <a:pt x="284" y="88"/>
                    <a:pt x="284" y="88"/>
                  </a:cubicBezTo>
                  <a:lnTo>
                    <a:pt x="282" y="87"/>
                  </a:lnTo>
                  <a:close/>
                  <a:moveTo>
                    <a:pt x="311" y="82"/>
                  </a:moveTo>
                  <a:cubicBezTo>
                    <a:pt x="310" y="82"/>
                    <a:pt x="310" y="82"/>
                    <a:pt x="310" y="82"/>
                  </a:cubicBezTo>
                  <a:cubicBezTo>
                    <a:pt x="309" y="86"/>
                    <a:pt x="309" y="86"/>
                    <a:pt x="309" y="86"/>
                  </a:cubicBezTo>
                  <a:cubicBezTo>
                    <a:pt x="311" y="85"/>
                    <a:pt x="311" y="85"/>
                    <a:pt x="311" y="85"/>
                  </a:cubicBezTo>
                  <a:lnTo>
                    <a:pt x="311" y="82"/>
                  </a:lnTo>
                  <a:close/>
                  <a:moveTo>
                    <a:pt x="268" y="102"/>
                  </a:moveTo>
                  <a:cubicBezTo>
                    <a:pt x="269" y="95"/>
                    <a:pt x="269" y="95"/>
                    <a:pt x="269" y="95"/>
                  </a:cubicBezTo>
                  <a:cubicBezTo>
                    <a:pt x="269" y="94"/>
                    <a:pt x="269" y="94"/>
                    <a:pt x="269" y="94"/>
                  </a:cubicBezTo>
                  <a:cubicBezTo>
                    <a:pt x="265" y="100"/>
                    <a:pt x="265" y="100"/>
                    <a:pt x="265" y="100"/>
                  </a:cubicBezTo>
                  <a:lnTo>
                    <a:pt x="268" y="102"/>
                  </a:lnTo>
                  <a:close/>
                  <a:moveTo>
                    <a:pt x="282" y="93"/>
                  </a:moveTo>
                  <a:cubicBezTo>
                    <a:pt x="276" y="94"/>
                    <a:pt x="276" y="94"/>
                    <a:pt x="276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78" y="91"/>
                    <a:pt x="278" y="91"/>
                    <a:pt x="278" y="91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82" y="95"/>
                    <a:pt x="282" y="95"/>
                    <a:pt x="282" y="95"/>
                  </a:cubicBezTo>
                  <a:lnTo>
                    <a:pt x="282" y="93"/>
                  </a:lnTo>
                  <a:close/>
                  <a:moveTo>
                    <a:pt x="330" y="34"/>
                  </a:moveTo>
                  <a:cubicBezTo>
                    <a:pt x="318" y="34"/>
                    <a:pt x="318" y="34"/>
                    <a:pt x="318" y="34"/>
                  </a:cubicBezTo>
                  <a:cubicBezTo>
                    <a:pt x="320" y="38"/>
                    <a:pt x="320" y="38"/>
                    <a:pt x="320" y="38"/>
                  </a:cubicBezTo>
                  <a:cubicBezTo>
                    <a:pt x="324" y="39"/>
                    <a:pt x="324" y="39"/>
                    <a:pt x="324" y="39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31" y="40"/>
                    <a:pt x="331" y="40"/>
                    <a:pt x="331" y="40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48"/>
                    <a:pt x="334" y="53"/>
                    <a:pt x="336" y="49"/>
                  </a:cubicBezTo>
                  <a:cubicBezTo>
                    <a:pt x="339" y="47"/>
                    <a:pt x="336" y="45"/>
                    <a:pt x="335" y="43"/>
                  </a:cubicBezTo>
                  <a:cubicBezTo>
                    <a:pt x="334" y="40"/>
                    <a:pt x="336" y="42"/>
                    <a:pt x="338" y="39"/>
                  </a:cubicBezTo>
                  <a:cubicBezTo>
                    <a:pt x="339" y="37"/>
                    <a:pt x="342" y="28"/>
                    <a:pt x="342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6" y="23"/>
                    <a:pt x="334" y="30"/>
                    <a:pt x="333" y="27"/>
                  </a:cubicBezTo>
                  <a:cubicBezTo>
                    <a:pt x="332" y="24"/>
                    <a:pt x="336" y="17"/>
                    <a:pt x="335" y="15"/>
                  </a:cubicBezTo>
                  <a:cubicBezTo>
                    <a:pt x="334" y="13"/>
                    <a:pt x="327" y="19"/>
                    <a:pt x="327" y="19"/>
                  </a:cubicBezTo>
                  <a:cubicBezTo>
                    <a:pt x="325" y="19"/>
                    <a:pt x="325" y="19"/>
                    <a:pt x="325" y="19"/>
                  </a:cubicBezTo>
                  <a:cubicBezTo>
                    <a:pt x="325" y="23"/>
                    <a:pt x="325" y="23"/>
                    <a:pt x="325" y="23"/>
                  </a:cubicBezTo>
                  <a:cubicBezTo>
                    <a:pt x="327" y="24"/>
                    <a:pt x="327" y="24"/>
                    <a:pt x="327" y="24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7" y="31"/>
                    <a:pt x="336" y="34"/>
                    <a:pt x="330" y="34"/>
                  </a:cubicBezTo>
                  <a:close/>
                  <a:moveTo>
                    <a:pt x="342" y="25"/>
                  </a:moveTo>
                  <a:cubicBezTo>
                    <a:pt x="345" y="25"/>
                    <a:pt x="344" y="20"/>
                    <a:pt x="345" y="17"/>
                  </a:cubicBezTo>
                  <a:cubicBezTo>
                    <a:pt x="345" y="14"/>
                    <a:pt x="348" y="11"/>
                    <a:pt x="346" y="10"/>
                  </a:cubicBezTo>
                  <a:cubicBezTo>
                    <a:pt x="344" y="8"/>
                    <a:pt x="340" y="13"/>
                    <a:pt x="340" y="16"/>
                  </a:cubicBezTo>
                  <a:cubicBezTo>
                    <a:pt x="340" y="19"/>
                    <a:pt x="339" y="24"/>
                    <a:pt x="342" y="25"/>
                  </a:cubicBezTo>
                  <a:close/>
                  <a:moveTo>
                    <a:pt x="357" y="3"/>
                  </a:moveTo>
                  <a:cubicBezTo>
                    <a:pt x="357" y="3"/>
                    <a:pt x="354" y="0"/>
                    <a:pt x="351" y="4"/>
                  </a:cubicBezTo>
                  <a:cubicBezTo>
                    <a:pt x="349" y="8"/>
                    <a:pt x="349" y="12"/>
                    <a:pt x="349" y="12"/>
                  </a:cubicBezTo>
                  <a:cubicBezTo>
                    <a:pt x="352" y="12"/>
                    <a:pt x="352" y="12"/>
                    <a:pt x="352" y="12"/>
                  </a:cubicBezTo>
                  <a:lnTo>
                    <a:pt x="357" y="3"/>
                  </a:lnTo>
                  <a:close/>
                  <a:moveTo>
                    <a:pt x="349" y="16"/>
                  </a:moveTo>
                  <a:cubicBezTo>
                    <a:pt x="348" y="19"/>
                    <a:pt x="348" y="19"/>
                    <a:pt x="348" y="19"/>
                  </a:cubicBezTo>
                  <a:cubicBezTo>
                    <a:pt x="355" y="19"/>
                    <a:pt x="355" y="19"/>
                    <a:pt x="355" y="19"/>
                  </a:cubicBezTo>
                  <a:lnTo>
                    <a:pt x="349" y="16"/>
                  </a:lnTo>
                  <a:close/>
                  <a:moveTo>
                    <a:pt x="33" y="379"/>
                  </a:moveTo>
                  <a:cubicBezTo>
                    <a:pt x="32" y="375"/>
                    <a:pt x="32" y="375"/>
                    <a:pt x="32" y="375"/>
                  </a:cubicBezTo>
                  <a:cubicBezTo>
                    <a:pt x="32" y="375"/>
                    <a:pt x="35" y="368"/>
                    <a:pt x="40" y="369"/>
                  </a:cubicBezTo>
                  <a:cubicBezTo>
                    <a:pt x="45" y="370"/>
                    <a:pt x="46" y="378"/>
                    <a:pt x="46" y="378"/>
                  </a:cubicBezTo>
                  <a:cubicBezTo>
                    <a:pt x="46" y="386"/>
                    <a:pt x="46" y="386"/>
                    <a:pt x="46" y="386"/>
                  </a:cubicBezTo>
                  <a:cubicBezTo>
                    <a:pt x="51" y="387"/>
                    <a:pt x="51" y="387"/>
                    <a:pt x="51" y="387"/>
                  </a:cubicBezTo>
                  <a:cubicBezTo>
                    <a:pt x="51" y="387"/>
                    <a:pt x="44" y="396"/>
                    <a:pt x="49" y="396"/>
                  </a:cubicBezTo>
                  <a:cubicBezTo>
                    <a:pt x="55" y="396"/>
                    <a:pt x="60" y="397"/>
                    <a:pt x="60" y="397"/>
                  </a:cubicBezTo>
                  <a:cubicBezTo>
                    <a:pt x="62" y="393"/>
                    <a:pt x="62" y="393"/>
                    <a:pt x="62" y="393"/>
                  </a:cubicBezTo>
                  <a:cubicBezTo>
                    <a:pt x="64" y="397"/>
                    <a:pt x="64" y="397"/>
                    <a:pt x="64" y="397"/>
                  </a:cubicBezTo>
                  <a:cubicBezTo>
                    <a:pt x="64" y="396"/>
                    <a:pt x="64" y="396"/>
                    <a:pt x="64" y="396"/>
                  </a:cubicBezTo>
                  <a:cubicBezTo>
                    <a:pt x="65" y="396"/>
                    <a:pt x="70" y="405"/>
                    <a:pt x="74" y="401"/>
                  </a:cubicBezTo>
                  <a:cubicBezTo>
                    <a:pt x="80" y="396"/>
                    <a:pt x="78" y="392"/>
                    <a:pt x="81" y="390"/>
                  </a:cubicBezTo>
                  <a:cubicBezTo>
                    <a:pt x="84" y="389"/>
                    <a:pt x="85" y="394"/>
                    <a:pt x="90" y="392"/>
                  </a:cubicBezTo>
                  <a:cubicBezTo>
                    <a:pt x="95" y="389"/>
                    <a:pt x="93" y="386"/>
                    <a:pt x="93" y="386"/>
                  </a:cubicBezTo>
                  <a:cubicBezTo>
                    <a:pt x="90" y="384"/>
                    <a:pt x="90" y="384"/>
                    <a:pt x="90" y="384"/>
                  </a:cubicBezTo>
                  <a:cubicBezTo>
                    <a:pt x="94" y="376"/>
                    <a:pt x="94" y="376"/>
                    <a:pt x="94" y="376"/>
                  </a:cubicBezTo>
                  <a:cubicBezTo>
                    <a:pt x="93" y="373"/>
                    <a:pt x="93" y="373"/>
                    <a:pt x="93" y="373"/>
                  </a:cubicBezTo>
                  <a:cubicBezTo>
                    <a:pt x="96" y="371"/>
                    <a:pt x="96" y="371"/>
                    <a:pt x="96" y="371"/>
                  </a:cubicBezTo>
                  <a:cubicBezTo>
                    <a:pt x="97" y="379"/>
                    <a:pt x="97" y="379"/>
                    <a:pt x="97" y="379"/>
                  </a:cubicBezTo>
                  <a:cubicBezTo>
                    <a:pt x="95" y="382"/>
                    <a:pt x="95" y="382"/>
                    <a:pt x="95" y="382"/>
                  </a:cubicBezTo>
                  <a:cubicBezTo>
                    <a:pt x="96" y="386"/>
                    <a:pt x="96" y="386"/>
                    <a:pt x="96" y="386"/>
                  </a:cubicBezTo>
                  <a:cubicBezTo>
                    <a:pt x="96" y="386"/>
                    <a:pt x="99" y="386"/>
                    <a:pt x="100" y="380"/>
                  </a:cubicBezTo>
                  <a:cubicBezTo>
                    <a:pt x="100" y="376"/>
                    <a:pt x="104" y="368"/>
                    <a:pt x="99" y="365"/>
                  </a:cubicBezTo>
                  <a:cubicBezTo>
                    <a:pt x="93" y="363"/>
                    <a:pt x="83" y="368"/>
                    <a:pt x="85" y="364"/>
                  </a:cubicBezTo>
                  <a:cubicBezTo>
                    <a:pt x="87" y="361"/>
                    <a:pt x="96" y="362"/>
                    <a:pt x="96" y="356"/>
                  </a:cubicBezTo>
                  <a:cubicBezTo>
                    <a:pt x="96" y="349"/>
                    <a:pt x="94" y="350"/>
                    <a:pt x="94" y="350"/>
                  </a:cubicBezTo>
                  <a:cubicBezTo>
                    <a:pt x="89" y="340"/>
                    <a:pt x="89" y="340"/>
                    <a:pt x="89" y="340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9" y="330"/>
                    <a:pt x="90" y="325"/>
                    <a:pt x="82" y="323"/>
                  </a:cubicBezTo>
                  <a:cubicBezTo>
                    <a:pt x="73" y="321"/>
                    <a:pt x="64" y="324"/>
                    <a:pt x="64" y="324"/>
                  </a:cubicBezTo>
                  <a:cubicBezTo>
                    <a:pt x="57" y="319"/>
                    <a:pt x="57" y="319"/>
                    <a:pt x="57" y="319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45" y="326"/>
                    <a:pt x="45" y="326"/>
                    <a:pt x="45" y="326"/>
                  </a:cubicBezTo>
                  <a:cubicBezTo>
                    <a:pt x="39" y="325"/>
                    <a:pt x="39" y="325"/>
                    <a:pt x="39" y="325"/>
                  </a:cubicBezTo>
                  <a:cubicBezTo>
                    <a:pt x="36" y="332"/>
                    <a:pt x="36" y="332"/>
                    <a:pt x="36" y="332"/>
                  </a:cubicBezTo>
                  <a:cubicBezTo>
                    <a:pt x="34" y="332"/>
                    <a:pt x="34" y="332"/>
                    <a:pt x="34" y="332"/>
                  </a:cubicBezTo>
                  <a:cubicBezTo>
                    <a:pt x="33" y="338"/>
                    <a:pt x="33" y="338"/>
                    <a:pt x="33" y="338"/>
                  </a:cubicBezTo>
                  <a:cubicBezTo>
                    <a:pt x="27" y="345"/>
                    <a:pt x="27" y="345"/>
                    <a:pt x="27" y="345"/>
                  </a:cubicBezTo>
                  <a:cubicBezTo>
                    <a:pt x="27" y="345"/>
                    <a:pt x="28" y="343"/>
                    <a:pt x="24" y="343"/>
                  </a:cubicBezTo>
                  <a:cubicBezTo>
                    <a:pt x="22" y="343"/>
                    <a:pt x="20" y="345"/>
                    <a:pt x="20" y="345"/>
                  </a:cubicBezTo>
                  <a:cubicBezTo>
                    <a:pt x="20" y="345"/>
                    <a:pt x="19" y="341"/>
                    <a:pt x="17" y="341"/>
                  </a:cubicBezTo>
                  <a:cubicBezTo>
                    <a:pt x="16" y="341"/>
                    <a:pt x="12" y="342"/>
                    <a:pt x="12" y="345"/>
                  </a:cubicBezTo>
                  <a:cubicBezTo>
                    <a:pt x="12" y="347"/>
                    <a:pt x="20" y="349"/>
                    <a:pt x="20" y="349"/>
                  </a:cubicBezTo>
                  <a:cubicBezTo>
                    <a:pt x="17" y="350"/>
                    <a:pt x="17" y="350"/>
                    <a:pt x="17" y="350"/>
                  </a:cubicBezTo>
                  <a:cubicBezTo>
                    <a:pt x="13" y="353"/>
                    <a:pt x="13" y="353"/>
                    <a:pt x="13" y="353"/>
                  </a:cubicBezTo>
                  <a:cubicBezTo>
                    <a:pt x="7" y="350"/>
                    <a:pt x="7" y="350"/>
                    <a:pt x="7" y="350"/>
                  </a:cubicBezTo>
                  <a:cubicBezTo>
                    <a:pt x="5" y="355"/>
                    <a:pt x="5" y="355"/>
                    <a:pt x="5" y="355"/>
                  </a:cubicBezTo>
                  <a:cubicBezTo>
                    <a:pt x="5" y="355"/>
                    <a:pt x="0" y="353"/>
                    <a:pt x="0" y="356"/>
                  </a:cubicBezTo>
                  <a:cubicBezTo>
                    <a:pt x="0" y="359"/>
                    <a:pt x="7" y="370"/>
                    <a:pt x="7" y="370"/>
                  </a:cubicBezTo>
                  <a:cubicBezTo>
                    <a:pt x="6" y="376"/>
                    <a:pt x="6" y="376"/>
                    <a:pt x="6" y="376"/>
                  </a:cubicBezTo>
                  <a:cubicBezTo>
                    <a:pt x="13" y="377"/>
                    <a:pt x="13" y="377"/>
                    <a:pt x="13" y="377"/>
                  </a:cubicBezTo>
                  <a:cubicBezTo>
                    <a:pt x="13" y="377"/>
                    <a:pt x="15" y="384"/>
                    <a:pt x="22" y="384"/>
                  </a:cubicBezTo>
                  <a:cubicBezTo>
                    <a:pt x="30" y="385"/>
                    <a:pt x="33" y="379"/>
                    <a:pt x="33" y="379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94" name="Freeform 182"/>
            <p:cNvSpPr>
              <a:spLocks noEditPoints="1"/>
            </p:cNvSpPr>
            <p:nvPr/>
          </p:nvSpPr>
          <p:spPr bwMode="auto">
            <a:xfrm>
              <a:off x="1936" y="2014"/>
              <a:ext cx="274" cy="311"/>
            </a:xfrm>
            <a:custGeom>
              <a:avLst/>
              <a:gdLst>
                <a:gd name="T0" fmla="*/ 513014 w 204"/>
                <a:gd name="T1" fmla="*/ 600906 h 232"/>
                <a:gd name="T2" fmla="*/ 487339 w 204"/>
                <a:gd name="T3" fmla="*/ 523875 h 232"/>
                <a:gd name="T4" fmla="*/ 530944 w 204"/>
                <a:gd name="T5" fmla="*/ 652359 h 232"/>
                <a:gd name="T6" fmla="*/ 419888 w 204"/>
                <a:gd name="T7" fmla="*/ 752400 h 232"/>
                <a:gd name="T8" fmla="*/ 526068 w 204"/>
                <a:gd name="T9" fmla="*/ 1034037 h 232"/>
                <a:gd name="T10" fmla="*/ 464135 w 204"/>
                <a:gd name="T11" fmla="*/ 1052436 h 232"/>
                <a:gd name="T12" fmla="*/ 1886769 w 204"/>
                <a:gd name="T13" fmla="*/ 835378 h 232"/>
                <a:gd name="T14" fmla="*/ 1712080 w 204"/>
                <a:gd name="T15" fmla="*/ 739787 h 232"/>
                <a:gd name="T16" fmla="*/ 1487671 w 204"/>
                <a:gd name="T17" fmla="*/ 722531 h 232"/>
                <a:gd name="T18" fmla="*/ 1333312 w 204"/>
                <a:gd name="T19" fmla="*/ 464877 h 232"/>
                <a:gd name="T20" fmla="*/ 1395009 w 204"/>
                <a:gd name="T21" fmla="*/ 384389 h 232"/>
                <a:gd name="T22" fmla="*/ 1587530 w 204"/>
                <a:gd name="T23" fmla="*/ 312788 h 232"/>
                <a:gd name="T24" fmla="*/ 1745035 w 204"/>
                <a:gd name="T25" fmla="*/ 174063 h 232"/>
                <a:gd name="T26" fmla="*/ 1725134 w 204"/>
                <a:gd name="T27" fmla="*/ 77250 h 232"/>
                <a:gd name="T28" fmla="*/ 1632068 w 204"/>
                <a:gd name="T29" fmla="*/ 192158 h 232"/>
                <a:gd name="T30" fmla="*/ 1610581 w 204"/>
                <a:gd name="T31" fmla="*/ 153653 h 232"/>
                <a:gd name="T32" fmla="*/ 1577801 w 204"/>
                <a:gd name="T33" fmla="*/ 114622 h 232"/>
                <a:gd name="T34" fmla="*/ 1510519 w 204"/>
                <a:gd name="T35" fmla="*/ 114622 h 232"/>
                <a:gd name="T36" fmla="*/ 1361667 w 204"/>
                <a:gd name="T37" fmla="*/ 72259 h 232"/>
                <a:gd name="T38" fmla="*/ 1226353 w 204"/>
                <a:gd name="T39" fmla="*/ 229096 h 232"/>
                <a:gd name="T40" fmla="*/ 1180843 w 204"/>
                <a:gd name="T41" fmla="*/ 387344 h 232"/>
                <a:gd name="T42" fmla="*/ 1174713 w 204"/>
                <a:gd name="T43" fmla="*/ 462887 h 232"/>
                <a:gd name="T44" fmla="*/ 957833 w 204"/>
                <a:gd name="T45" fmla="*/ 496170 h 232"/>
                <a:gd name="T46" fmla="*/ 789088 w 204"/>
                <a:gd name="T47" fmla="*/ 448264 h 232"/>
                <a:gd name="T48" fmla="*/ 631080 w 204"/>
                <a:gd name="T49" fmla="*/ 411682 h 232"/>
                <a:gd name="T50" fmla="*/ 594616 w 204"/>
                <a:gd name="T51" fmla="*/ 503304 h 232"/>
                <a:gd name="T52" fmla="*/ 605125 w 204"/>
                <a:gd name="T53" fmla="*/ 620508 h 232"/>
                <a:gd name="T54" fmla="*/ 543991 w 204"/>
                <a:gd name="T55" fmla="*/ 696052 h 232"/>
                <a:gd name="T56" fmla="*/ 409685 w 204"/>
                <a:gd name="T57" fmla="*/ 794825 h 232"/>
                <a:gd name="T58" fmla="*/ 513014 w 204"/>
                <a:gd name="T59" fmla="*/ 913567 h 232"/>
                <a:gd name="T60" fmla="*/ 575726 w 204"/>
                <a:gd name="T61" fmla="*/ 941396 h 232"/>
                <a:gd name="T62" fmla="*/ 789088 w 204"/>
                <a:gd name="T63" fmla="*/ 1065477 h 232"/>
                <a:gd name="T64" fmla="*/ 563967 w 204"/>
                <a:gd name="T65" fmla="*/ 1195219 h 232"/>
                <a:gd name="T66" fmla="*/ 442707 w 204"/>
                <a:gd name="T67" fmla="*/ 1321569 h 232"/>
                <a:gd name="T68" fmla="*/ 664694 w 204"/>
                <a:gd name="T69" fmla="*/ 1339327 h 232"/>
                <a:gd name="T70" fmla="*/ 706582 w 204"/>
                <a:gd name="T71" fmla="*/ 1401353 h 232"/>
                <a:gd name="T72" fmla="*/ 319136 w 204"/>
                <a:gd name="T73" fmla="*/ 1447517 h 232"/>
                <a:gd name="T74" fmla="*/ 200083 w 204"/>
                <a:gd name="T75" fmla="*/ 1524763 h 232"/>
                <a:gd name="T76" fmla="*/ 182707 w 204"/>
                <a:gd name="T77" fmla="*/ 1602212 h 232"/>
                <a:gd name="T78" fmla="*/ 18891 w 204"/>
                <a:gd name="T79" fmla="*/ 1758098 h 232"/>
                <a:gd name="T80" fmla="*/ 136030 w 204"/>
                <a:gd name="T81" fmla="*/ 1858150 h 232"/>
                <a:gd name="T82" fmla="*/ 305005 w 204"/>
                <a:gd name="T83" fmla="*/ 1860398 h 232"/>
                <a:gd name="T84" fmla="*/ 210890 w 204"/>
                <a:gd name="T85" fmla="*/ 1973768 h 232"/>
                <a:gd name="T86" fmla="*/ 329607 w 204"/>
                <a:gd name="T87" fmla="*/ 2029310 h 232"/>
                <a:gd name="T88" fmla="*/ 572096 w 204"/>
                <a:gd name="T89" fmla="*/ 2029310 h 232"/>
                <a:gd name="T90" fmla="*/ 814118 w 204"/>
                <a:gd name="T91" fmla="*/ 1892261 h 232"/>
                <a:gd name="T92" fmla="*/ 1045871 w 204"/>
                <a:gd name="T93" fmla="*/ 1915869 h 232"/>
                <a:gd name="T94" fmla="*/ 1318115 w 204"/>
                <a:gd name="T95" fmla="*/ 1795391 h 232"/>
                <a:gd name="T96" fmla="*/ 1404748 w 204"/>
                <a:gd name="T97" fmla="*/ 1858150 h 232"/>
                <a:gd name="T98" fmla="*/ 1531536 w 204"/>
                <a:gd name="T99" fmla="*/ 1771586 h 232"/>
                <a:gd name="T100" fmla="*/ 1725134 w 204"/>
                <a:gd name="T101" fmla="*/ 1557849 h 232"/>
                <a:gd name="T102" fmla="*/ 1828906 w 204"/>
                <a:gd name="T103" fmla="*/ 1195219 h 232"/>
                <a:gd name="T104" fmla="*/ 1911993 w 204"/>
                <a:gd name="T105" fmla="*/ 904431 h 2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04"/>
                <a:gd name="T160" fmla="*/ 0 h 232"/>
                <a:gd name="T161" fmla="*/ 204 w 204"/>
                <a:gd name="T162" fmla="*/ 232 h 23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04" h="232">
                  <a:moveTo>
                    <a:pt x="134" y="14"/>
                  </a:moveTo>
                  <a:cubicBezTo>
                    <a:pt x="131" y="17"/>
                    <a:pt x="131" y="17"/>
                    <a:pt x="131" y="17"/>
                  </a:cubicBezTo>
                  <a:cubicBezTo>
                    <a:pt x="135" y="19"/>
                    <a:pt x="135" y="19"/>
                    <a:pt x="135" y="19"/>
                  </a:cubicBezTo>
                  <a:lnTo>
                    <a:pt x="134" y="14"/>
                  </a:lnTo>
                  <a:close/>
                  <a:moveTo>
                    <a:pt x="55" y="68"/>
                  </a:moveTo>
                  <a:cubicBezTo>
                    <a:pt x="55" y="70"/>
                    <a:pt x="57" y="71"/>
                    <a:pt x="57" y="71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51" y="64"/>
                    <a:pt x="52" y="64"/>
                  </a:cubicBezTo>
                  <a:cubicBezTo>
                    <a:pt x="53" y="64"/>
                    <a:pt x="55" y="66"/>
                    <a:pt x="55" y="68"/>
                  </a:cubicBezTo>
                  <a:close/>
                  <a:moveTo>
                    <a:pt x="57" y="77"/>
                  </a:moveTo>
                  <a:cubicBezTo>
                    <a:pt x="57" y="74"/>
                    <a:pt x="57" y="74"/>
                    <a:pt x="57" y="74"/>
                  </a:cubicBezTo>
                  <a:cubicBezTo>
                    <a:pt x="53" y="76"/>
                    <a:pt x="53" y="76"/>
                    <a:pt x="53" y="76"/>
                  </a:cubicBezTo>
                  <a:lnTo>
                    <a:pt x="57" y="77"/>
                  </a:lnTo>
                  <a:close/>
                  <a:moveTo>
                    <a:pt x="42" y="84"/>
                  </a:moveTo>
                  <a:cubicBezTo>
                    <a:pt x="42" y="86"/>
                    <a:pt x="42" y="86"/>
                    <a:pt x="42" y="86"/>
                  </a:cubicBezTo>
                  <a:cubicBezTo>
                    <a:pt x="45" y="85"/>
                    <a:pt x="45" y="85"/>
                    <a:pt x="45" y="85"/>
                  </a:cubicBezTo>
                  <a:lnTo>
                    <a:pt x="42" y="84"/>
                  </a:lnTo>
                  <a:close/>
                  <a:moveTo>
                    <a:pt x="56" y="117"/>
                  </a:moveTo>
                  <a:cubicBezTo>
                    <a:pt x="57" y="112"/>
                    <a:pt x="57" y="112"/>
                    <a:pt x="57" y="112"/>
                  </a:cubicBezTo>
                  <a:cubicBezTo>
                    <a:pt x="55" y="112"/>
                    <a:pt x="55" y="112"/>
                    <a:pt x="55" y="112"/>
                  </a:cubicBezTo>
                  <a:lnTo>
                    <a:pt x="56" y="117"/>
                  </a:lnTo>
                  <a:close/>
                  <a:moveTo>
                    <a:pt x="49" y="119"/>
                  </a:moveTo>
                  <a:cubicBezTo>
                    <a:pt x="55" y="123"/>
                    <a:pt x="55" y="123"/>
                    <a:pt x="55" y="123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51" y="119"/>
                    <a:pt x="51" y="119"/>
                    <a:pt x="51" y="119"/>
                  </a:cubicBezTo>
                  <a:lnTo>
                    <a:pt x="49" y="119"/>
                  </a:lnTo>
                  <a:close/>
                  <a:moveTo>
                    <a:pt x="55" y="126"/>
                  </a:moveTo>
                  <a:cubicBezTo>
                    <a:pt x="58" y="126"/>
                    <a:pt x="58" y="126"/>
                    <a:pt x="58" y="126"/>
                  </a:cubicBezTo>
                  <a:cubicBezTo>
                    <a:pt x="56" y="124"/>
                    <a:pt x="56" y="124"/>
                    <a:pt x="56" y="124"/>
                  </a:cubicBezTo>
                  <a:lnTo>
                    <a:pt x="55" y="126"/>
                  </a:lnTo>
                  <a:close/>
                  <a:moveTo>
                    <a:pt x="201" y="95"/>
                  </a:moveTo>
                  <a:cubicBezTo>
                    <a:pt x="199" y="91"/>
                    <a:pt x="199" y="91"/>
                    <a:pt x="199" y="91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197" y="95"/>
                    <a:pt x="192" y="94"/>
                    <a:pt x="186" y="94"/>
                  </a:cubicBezTo>
                  <a:cubicBezTo>
                    <a:pt x="181" y="94"/>
                    <a:pt x="188" y="85"/>
                    <a:pt x="188" y="85"/>
                  </a:cubicBezTo>
                  <a:cubicBezTo>
                    <a:pt x="183" y="84"/>
                    <a:pt x="183" y="84"/>
                    <a:pt x="183" y="84"/>
                  </a:cubicBezTo>
                  <a:cubicBezTo>
                    <a:pt x="183" y="76"/>
                    <a:pt x="183" y="76"/>
                    <a:pt x="183" y="76"/>
                  </a:cubicBezTo>
                  <a:cubicBezTo>
                    <a:pt x="183" y="76"/>
                    <a:pt x="182" y="68"/>
                    <a:pt x="177" y="67"/>
                  </a:cubicBezTo>
                  <a:cubicBezTo>
                    <a:pt x="172" y="66"/>
                    <a:pt x="169" y="73"/>
                    <a:pt x="169" y="73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77"/>
                    <a:pt x="167" y="83"/>
                    <a:pt x="159" y="82"/>
                  </a:cubicBezTo>
                  <a:cubicBezTo>
                    <a:pt x="152" y="82"/>
                    <a:pt x="150" y="75"/>
                    <a:pt x="150" y="75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4" y="68"/>
                    <a:pt x="144" y="68"/>
                    <a:pt x="144" y="68"/>
                  </a:cubicBezTo>
                  <a:cubicBezTo>
                    <a:pt x="144" y="68"/>
                    <a:pt x="137" y="57"/>
                    <a:pt x="137" y="54"/>
                  </a:cubicBezTo>
                  <a:cubicBezTo>
                    <a:pt x="137" y="51"/>
                    <a:pt x="142" y="53"/>
                    <a:pt x="142" y="53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49" y="45"/>
                    <a:pt x="149" y="43"/>
                  </a:cubicBezTo>
                  <a:cubicBezTo>
                    <a:pt x="149" y="40"/>
                    <a:pt x="153" y="39"/>
                    <a:pt x="154" y="39"/>
                  </a:cubicBezTo>
                  <a:cubicBezTo>
                    <a:pt x="156" y="39"/>
                    <a:pt x="157" y="43"/>
                    <a:pt x="157" y="43"/>
                  </a:cubicBezTo>
                  <a:cubicBezTo>
                    <a:pt x="157" y="43"/>
                    <a:pt x="159" y="41"/>
                    <a:pt x="161" y="41"/>
                  </a:cubicBezTo>
                  <a:cubicBezTo>
                    <a:pt x="165" y="41"/>
                    <a:pt x="164" y="43"/>
                    <a:pt x="164" y="43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0"/>
                    <a:pt x="171" y="30"/>
                    <a:pt x="171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82" y="24"/>
                    <a:pt x="182" y="24"/>
                    <a:pt x="182" y="24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6" y="20"/>
                    <a:pt x="194" y="17"/>
                    <a:pt x="194" y="15"/>
                  </a:cubicBezTo>
                  <a:cubicBezTo>
                    <a:pt x="195" y="13"/>
                    <a:pt x="189" y="9"/>
                    <a:pt x="189" y="9"/>
                  </a:cubicBezTo>
                  <a:cubicBezTo>
                    <a:pt x="189" y="6"/>
                    <a:pt x="189" y="6"/>
                    <a:pt x="189" y="6"/>
                  </a:cubicBezTo>
                  <a:cubicBezTo>
                    <a:pt x="189" y="6"/>
                    <a:pt x="183" y="0"/>
                    <a:pt x="182" y="1"/>
                  </a:cubicBezTo>
                  <a:cubicBezTo>
                    <a:pt x="181" y="3"/>
                    <a:pt x="185" y="9"/>
                    <a:pt x="184" y="9"/>
                  </a:cubicBezTo>
                  <a:cubicBezTo>
                    <a:pt x="184" y="10"/>
                    <a:pt x="182" y="7"/>
                    <a:pt x="182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22"/>
                    <a:pt x="174" y="22"/>
                    <a:pt x="174" y="22"/>
                  </a:cubicBezTo>
                  <a:cubicBezTo>
                    <a:pt x="166" y="26"/>
                    <a:pt x="166" y="26"/>
                    <a:pt x="166" y="26"/>
                  </a:cubicBezTo>
                  <a:cubicBezTo>
                    <a:pt x="165" y="26"/>
                    <a:pt x="165" y="26"/>
                    <a:pt x="165" y="26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71" y="21"/>
                    <a:pt x="172" y="17"/>
                  </a:cubicBezTo>
                  <a:cubicBezTo>
                    <a:pt x="172" y="15"/>
                    <a:pt x="170" y="12"/>
                    <a:pt x="170" y="11"/>
                  </a:cubicBezTo>
                  <a:cubicBezTo>
                    <a:pt x="170" y="9"/>
                    <a:pt x="171" y="7"/>
                    <a:pt x="171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6" y="10"/>
                    <a:pt x="169" y="11"/>
                    <a:pt x="168" y="13"/>
                  </a:cubicBezTo>
                  <a:cubicBezTo>
                    <a:pt x="168" y="15"/>
                    <a:pt x="166" y="16"/>
                    <a:pt x="166" y="16"/>
                  </a:cubicBezTo>
                  <a:cubicBezTo>
                    <a:pt x="166" y="16"/>
                    <a:pt x="166" y="13"/>
                    <a:pt x="165" y="12"/>
                  </a:cubicBezTo>
                  <a:cubicBezTo>
                    <a:pt x="164" y="11"/>
                    <a:pt x="164" y="7"/>
                    <a:pt x="164" y="7"/>
                  </a:cubicBezTo>
                  <a:cubicBezTo>
                    <a:pt x="161" y="7"/>
                    <a:pt x="161" y="7"/>
                    <a:pt x="161" y="7"/>
                  </a:cubicBezTo>
                  <a:cubicBezTo>
                    <a:pt x="161" y="7"/>
                    <a:pt x="162" y="13"/>
                    <a:pt x="161" y="13"/>
                  </a:cubicBezTo>
                  <a:cubicBezTo>
                    <a:pt x="160" y="14"/>
                    <a:pt x="159" y="11"/>
                    <a:pt x="159" y="11"/>
                  </a:cubicBezTo>
                  <a:cubicBezTo>
                    <a:pt x="157" y="9"/>
                    <a:pt x="157" y="9"/>
                    <a:pt x="157" y="9"/>
                  </a:cubicBezTo>
                  <a:cubicBezTo>
                    <a:pt x="157" y="7"/>
                    <a:pt x="157" y="7"/>
                    <a:pt x="157" y="7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3" y="13"/>
                    <a:pt x="142" y="14"/>
                  </a:cubicBezTo>
                  <a:cubicBezTo>
                    <a:pt x="140" y="15"/>
                    <a:pt x="138" y="15"/>
                    <a:pt x="138" y="15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24" y="27"/>
                    <a:pt x="121" y="30"/>
                  </a:cubicBezTo>
                  <a:cubicBezTo>
                    <a:pt x="118" y="32"/>
                    <a:pt x="118" y="40"/>
                    <a:pt x="124" y="40"/>
                  </a:cubicBezTo>
                  <a:cubicBezTo>
                    <a:pt x="131" y="40"/>
                    <a:pt x="129" y="42"/>
                    <a:pt x="129" y="42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34" y="42"/>
                    <a:pt x="134" y="42"/>
                    <a:pt x="134" y="42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7" y="56"/>
                    <a:pt x="119" y="62"/>
                    <a:pt x="118" y="63"/>
                  </a:cubicBezTo>
                  <a:cubicBezTo>
                    <a:pt x="117" y="64"/>
                    <a:pt x="115" y="66"/>
                    <a:pt x="115" y="66"/>
                  </a:cubicBezTo>
                  <a:cubicBezTo>
                    <a:pt x="115" y="63"/>
                    <a:pt x="115" y="63"/>
                    <a:pt x="115" y="63"/>
                  </a:cubicBezTo>
                  <a:cubicBezTo>
                    <a:pt x="115" y="63"/>
                    <a:pt x="105" y="56"/>
                    <a:pt x="103" y="56"/>
                  </a:cubicBezTo>
                  <a:cubicBezTo>
                    <a:pt x="100" y="56"/>
                    <a:pt x="95" y="61"/>
                    <a:pt x="95" y="61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52"/>
                    <a:pt x="86" y="51"/>
                    <a:pt x="84" y="51"/>
                  </a:cubicBezTo>
                  <a:cubicBezTo>
                    <a:pt x="80" y="49"/>
                    <a:pt x="75" y="44"/>
                    <a:pt x="73" y="45"/>
                  </a:cubicBezTo>
                  <a:cubicBezTo>
                    <a:pt x="72" y="45"/>
                    <a:pt x="70" y="46"/>
                    <a:pt x="70" y="46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2" y="68"/>
                    <a:pt x="55" y="73"/>
                    <a:pt x="60" y="73"/>
                  </a:cubicBezTo>
                  <a:cubicBezTo>
                    <a:pt x="64" y="74"/>
                    <a:pt x="73" y="74"/>
                    <a:pt x="73" y="74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7" y="93"/>
                    <a:pt x="46" y="95"/>
                  </a:cubicBezTo>
                  <a:cubicBezTo>
                    <a:pt x="44" y="99"/>
                    <a:pt x="42" y="98"/>
                    <a:pt x="42" y="98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59" y="116"/>
                    <a:pt x="64" y="119"/>
                    <a:pt x="69" y="119"/>
                  </a:cubicBezTo>
                  <a:cubicBezTo>
                    <a:pt x="74" y="119"/>
                    <a:pt x="84" y="121"/>
                    <a:pt x="84" y="121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78" y="129"/>
                    <a:pt x="76" y="129"/>
                  </a:cubicBezTo>
                  <a:cubicBezTo>
                    <a:pt x="74" y="129"/>
                    <a:pt x="70" y="124"/>
                    <a:pt x="70" y="124"/>
                  </a:cubicBezTo>
                  <a:cubicBezTo>
                    <a:pt x="70" y="124"/>
                    <a:pt x="67" y="129"/>
                    <a:pt x="64" y="131"/>
                  </a:cubicBezTo>
                  <a:cubicBezTo>
                    <a:pt x="62" y="132"/>
                    <a:pt x="60" y="135"/>
                    <a:pt x="60" y="135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1" y="140"/>
                    <a:pt x="58" y="142"/>
                  </a:cubicBezTo>
                  <a:cubicBezTo>
                    <a:pt x="56" y="145"/>
                    <a:pt x="54" y="148"/>
                    <a:pt x="54" y="148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9" y="153"/>
                    <a:pt x="53" y="159"/>
                    <a:pt x="60" y="157"/>
                  </a:cubicBezTo>
                  <a:cubicBezTo>
                    <a:pt x="67" y="156"/>
                    <a:pt x="71" y="152"/>
                    <a:pt x="71" y="152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2" y="161"/>
                    <a:pt x="82" y="161"/>
                    <a:pt x="82" y="161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9"/>
                    <a:pt x="26" y="169"/>
                    <a:pt x="26" y="169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4" y="169"/>
                    <a:pt x="9" y="171"/>
                  </a:cubicBezTo>
                  <a:cubicBezTo>
                    <a:pt x="5" y="173"/>
                    <a:pt x="0" y="175"/>
                    <a:pt x="4" y="178"/>
                  </a:cubicBezTo>
                  <a:cubicBezTo>
                    <a:pt x="9" y="179"/>
                    <a:pt x="17" y="181"/>
                    <a:pt x="19" y="181"/>
                  </a:cubicBezTo>
                  <a:cubicBezTo>
                    <a:pt x="21" y="181"/>
                    <a:pt x="30" y="180"/>
                    <a:pt x="29" y="182"/>
                  </a:cubicBezTo>
                  <a:cubicBezTo>
                    <a:pt x="28" y="184"/>
                    <a:pt x="22" y="188"/>
                    <a:pt x="16" y="188"/>
                  </a:cubicBezTo>
                  <a:cubicBezTo>
                    <a:pt x="10" y="188"/>
                    <a:pt x="10" y="190"/>
                    <a:pt x="9" y="192"/>
                  </a:cubicBezTo>
                  <a:cubicBezTo>
                    <a:pt x="7" y="193"/>
                    <a:pt x="2" y="193"/>
                    <a:pt x="2" y="193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" y="199"/>
                    <a:pt x="8" y="196"/>
                    <a:pt x="8" y="198"/>
                  </a:cubicBezTo>
                  <a:cubicBezTo>
                    <a:pt x="8" y="200"/>
                    <a:pt x="10" y="204"/>
                    <a:pt x="10" y="204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16" y="206"/>
                    <a:pt x="16" y="206"/>
                    <a:pt x="16" y="206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9" y="210"/>
                    <a:pt x="9" y="210"/>
                    <a:pt x="9" y="210"/>
                  </a:cubicBezTo>
                  <a:cubicBezTo>
                    <a:pt x="7" y="214"/>
                    <a:pt x="7" y="214"/>
                    <a:pt x="7" y="214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5" y="214"/>
                    <a:pt x="29" y="215"/>
                    <a:pt x="26" y="216"/>
                  </a:cubicBezTo>
                  <a:cubicBezTo>
                    <a:pt x="23" y="216"/>
                    <a:pt x="18" y="220"/>
                    <a:pt x="18" y="220"/>
                  </a:cubicBezTo>
                  <a:cubicBezTo>
                    <a:pt x="28" y="219"/>
                    <a:pt x="28" y="219"/>
                    <a:pt x="28" y="219"/>
                  </a:cubicBezTo>
                  <a:cubicBezTo>
                    <a:pt x="28" y="219"/>
                    <a:pt x="23" y="224"/>
                    <a:pt x="22" y="224"/>
                  </a:cubicBezTo>
                  <a:cubicBezTo>
                    <a:pt x="20" y="224"/>
                    <a:pt x="16" y="225"/>
                    <a:pt x="16" y="225"/>
                  </a:cubicBezTo>
                  <a:cubicBezTo>
                    <a:pt x="18" y="226"/>
                    <a:pt x="18" y="226"/>
                    <a:pt x="18" y="226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5" y="230"/>
                    <a:pt x="35" y="230"/>
                    <a:pt x="35" y="230"/>
                  </a:cubicBezTo>
                  <a:cubicBezTo>
                    <a:pt x="35" y="230"/>
                    <a:pt x="40" y="232"/>
                    <a:pt x="42" y="231"/>
                  </a:cubicBezTo>
                  <a:cubicBezTo>
                    <a:pt x="44" y="229"/>
                    <a:pt x="46" y="228"/>
                    <a:pt x="46" y="228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7" y="228"/>
                    <a:pt x="57" y="228"/>
                    <a:pt x="57" y="228"/>
                  </a:cubicBezTo>
                  <a:cubicBezTo>
                    <a:pt x="61" y="230"/>
                    <a:pt x="61" y="230"/>
                    <a:pt x="61" y="230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9" y="228"/>
                    <a:pt x="69" y="228"/>
                    <a:pt x="69" y="228"/>
                  </a:cubicBezTo>
                  <a:cubicBezTo>
                    <a:pt x="69" y="228"/>
                    <a:pt x="83" y="228"/>
                    <a:pt x="82" y="222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213"/>
                    <a:pt x="85" y="212"/>
                    <a:pt x="87" y="215"/>
                  </a:cubicBezTo>
                  <a:cubicBezTo>
                    <a:pt x="90" y="219"/>
                    <a:pt x="85" y="218"/>
                    <a:pt x="85" y="220"/>
                  </a:cubicBezTo>
                  <a:cubicBezTo>
                    <a:pt x="85" y="222"/>
                    <a:pt x="87" y="224"/>
                    <a:pt x="91" y="222"/>
                  </a:cubicBezTo>
                  <a:cubicBezTo>
                    <a:pt x="96" y="222"/>
                    <a:pt x="103" y="218"/>
                    <a:pt x="103" y="218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214"/>
                    <a:pt x="109" y="220"/>
                    <a:pt x="112" y="218"/>
                  </a:cubicBezTo>
                  <a:cubicBezTo>
                    <a:pt x="117" y="216"/>
                    <a:pt x="116" y="210"/>
                    <a:pt x="116" y="210"/>
                  </a:cubicBezTo>
                  <a:cubicBezTo>
                    <a:pt x="119" y="211"/>
                    <a:pt x="119" y="211"/>
                    <a:pt x="119" y="211"/>
                  </a:cubicBezTo>
                  <a:cubicBezTo>
                    <a:pt x="125" y="208"/>
                    <a:pt x="125" y="208"/>
                    <a:pt x="125" y="208"/>
                  </a:cubicBezTo>
                  <a:cubicBezTo>
                    <a:pt x="139" y="212"/>
                    <a:pt x="139" y="212"/>
                    <a:pt x="139" y="212"/>
                  </a:cubicBezTo>
                  <a:cubicBezTo>
                    <a:pt x="141" y="204"/>
                    <a:pt x="141" y="204"/>
                    <a:pt x="141" y="204"/>
                  </a:cubicBezTo>
                  <a:cubicBezTo>
                    <a:pt x="144" y="206"/>
                    <a:pt x="144" y="206"/>
                    <a:pt x="144" y="206"/>
                  </a:cubicBezTo>
                  <a:cubicBezTo>
                    <a:pt x="143" y="213"/>
                    <a:pt x="143" y="213"/>
                    <a:pt x="143" y="213"/>
                  </a:cubicBezTo>
                  <a:cubicBezTo>
                    <a:pt x="148" y="212"/>
                    <a:pt x="148" y="212"/>
                    <a:pt x="148" y="212"/>
                  </a:cubicBezTo>
                  <a:cubicBezTo>
                    <a:pt x="150" y="206"/>
                    <a:pt x="150" y="206"/>
                    <a:pt x="150" y="206"/>
                  </a:cubicBezTo>
                  <a:cubicBezTo>
                    <a:pt x="150" y="210"/>
                    <a:pt x="150" y="210"/>
                    <a:pt x="150" y="210"/>
                  </a:cubicBezTo>
                  <a:cubicBezTo>
                    <a:pt x="150" y="210"/>
                    <a:pt x="153" y="214"/>
                    <a:pt x="157" y="214"/>
                  </a:cubicBezTo>
                  <a:cubicBezTo>
                    <a:pt x="161" y="214"/>
                    <a:pt x="169" y="213"/>
                    <a:pt x="169" y="213"/>
                  </a:cubicBezTo>
                  <a:cubicBezTo>
                    <a:pt x="168" y="208"/>
                    <a:pt x="168" y="208"/>
                    <a:pt x="168" y="208"/>
                  </a:cubicBezTo>
                  <a:cubicBezTo>
                    <a:pt x="162" y="202"/>
                    <a:pt x="162" y="202"/>
                    <a:pt x="162" y="202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69" y="203"/>
                    <a:pt x="169" y="203"/>
                    <a:pt x="169" y="203"/>
                  </a:cubicBezTo>
                  <a:cubicBezTo>
                    <a:pt x="169" y="201"/>
                    <a:pt x="169" y="201"/>
                    <a:pt x="169" y="201"/>
                  </a:cubicBezTo>
                  <a:cubicBezTo>
                    <a:pt x="178" y="193"/>
                    <a:pt x="178" y="193"/>
                    <a:pt x="178" y="193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78" y="187"/>
                    <a:pt x="182" y="178"/>
                    <a:pt x="184" y="177"/>
                  </a:cubicBezTo>
                  <a:cubicBezTo>
                    <a:pt x="187" y="175"/>
                    <a:pt x="192" y="170"/>
                    <a:pt x="193" y="161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9"/>
                    <a:pt x="186" y="145"/>
                    <a:pt x="188" y="142"/>
                  </a:cubicBezTo>
                  <a:cubicBezTo>
                    <a:pt x="191" y="140"/>
                    <a:pt x="194" y="141"/>
                    <a:pt x="194" y="141"/>
                  </a:cubicBezTo>
                  <a:cubicBezTo>
                    <a:pt x="194" y="141"/>
                    <a:pt x="194" y="137"/>
                    <a:pt x="195" y="135"/>
                  </a:cubicBezTo>
                  <a:cubicBezTo>
                    <a:pt x="197" y="134"/>
                    <a:pt x="200" y="132"/>
                    <a:pt x="199" y="130"/>
                  </a:cubicBezTo>
                  <a:cubicBezTo>
                    <a:pt x="197" y="127"/>
                    <a:pt x="194" y="119"/>
                    <a:pt x="194" y="119"/>
                  </a:cubicBezTo>
                  <a:cubicBezTo>
                    <a:pt x="194" y="119"/>
                    <a:pt x="197" y="117"/>
                    <a:pt x="197" y="112"/>
                  </a:cubicBezTo>
                  <a:cubicBezTo>
                    <a:pt x="197" y="107"/>
                    <a:pt x="190" y="104"/>
                    <a:pt x="193" y="102"/>
                  </a:cubicBezTo>
                  <a:cubicBezTo>
                    <a:pt x="197" y="99"/>
                    <a:pt x="203" y="103"/>
                    <a:pt x="204" y="102"/>
                  </a:cubicBezTo>
                  <a:cubicBezTo>
                    <a:pt x="204" y="101"/>
                    <a:pt x="201" y="95"/>
                    <a:pt x="201" y="95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>
                <a:solidFill>
                  <a:srgbClr val="00B050"/>
                </a:solidFill>
              </a:endParaRPr>
            </a:p>
          </p:txBody>
        </p:sp>
        <p:sp>
          <p:nvSpPr>
            <p:cNvPr id="95" name="Freeform 183"/>
            <p:cNvSpPr>
              <a:spLocks noEditPoints="1"/>
            </p:cNvSpPr>
            <p:nvPr/>
          </p:nvSpPr>
          <p:spPr bwMode="auto">
            <a:xfrm>
              <a:off x="2164" y="2478"/>
              <a:ext cx="841" cy="874"/>
            </a:xfrm>
            <a:custGeom>
              <a:avLst/>
              <a:gdLst>
                <a:gd name="T0" fmla="*/ 5096469 w 626"/>
                <a:gd name="T1" fmla="*/ 1250469 h 652"/>
                <a:gd name="T2" fmla="*/ 4827262 w 626"/>
                <a:gd name="T3" fmla="*/ 1194915 h 652"/>
                <a:gd name="T4" fmla="*/ 4537187 w 626"/>
                <a:gd name="T5" fmla="*/ 1076111 h 652"/>
                <a:gd name="T6" fmla="*/ 4250276 w 626"/>
                <a:gd name="T7" fmla="*/ 924519 h 652"/>
                <a:gd name="T8" fmla="*/ 4076448 w 626"/>
                <a:gd name="T9" fmla="*/ 622910 h 652"/>
                <a:gd name="T10" fmla="*/ 3822428 w 626"/>
                <a:gd name="T11" fmla="*/ 652217 h 652"/>
                <a:gd name="T12" fmla="*/ 3566371 w 626"/>
                <a:gd name="T13" fmla="*/ 370037 h 652"/>
                <a:gd name="T14" fmla="*/ 3351428 w 626"/>
                <a:gd name="T15" fmla="*/ 248621 h 652"/>
                <a:gd name="T16" fmla="*/ 3253214 w 626"/>
                <a:gd name="T17" fmla="*/ 72252 h 652"/>
                <a:gd name="T18" fmla="*/ 2783448 w 626"/>
                <a:gd name="T19" fmla="*/ 419212 h 652"/>
                <a:gd name="T20" fmla="*/ 2224910 w 626"/>
                <a:gd name="T21" fmla="*/ 689687 h 652"/>
                <a:gd name="T22" fmla="*/ 1990838 w 626"/>
                <a:gd name="T23" fmla="*/ 924519 h 652"/>
                <a:gd name="T24" fmla="*/ 1571446 w 626"/>
                <a:gd name="T25" fmla="*/ 695897 h 652"/>
                <a:gd name="T26" fmla="*/ 1356724 w 626"/>
                <a:gd name="T27" fmla="*/ 652217 h 652"/>
                <a:gd name="T28" fmla="*/ 1405819 w 626"/>
                <a:gd name="T29" fmla="*/ 1008262 h 652"/>
                <a:gd name="T30" fmla="*/ 1230703 w 626"/>
                <a:gd name="T31" fmla="*/ 1141243 h 652"/>
                <a:gd name="T32" fmla="*/ 1054431 w 626"/>
                <a:gd name="T33" fmla="*/ 1119317 h 652"/>
                <a:gd name="T34" fmla="*/ 472141 w 626"/>
                <a:gd name="T35" fmla="*/ 1008262 h 652"/>
                <a:gd name="T36" fmla="*/ 34199 w 626"/>
                <a:gd name="T37" fmla="*/ 1141243 h 652"/>
                <a:gd name="T38" fmla="*/ 77066 w 626"/>
                <a:gd name="T39" fmla="*/ 1214808 h 652"/>
                <a:gd name="T40" fmla="*/ 1 w 626"/>
                <a:gd name="T41" fmla="*/ 1351566 h 652"/>
                <a:gd name="T42" fmla="*/ 331194 w 626"/>
                <a:gd name="T43" fmla="*/ 1493939 h 652"/>
                <a:gd name="T44" fmla="*/ 626652 w 626"/>
                <a:gd name="T45" fmla="*/ 1601637 h 652"/>
                <a:gd name="T46" fmla="*/ 691365 w 626"/>
                <a:gd name="T47" fmla="*/ 1710167 h 652"/>
                <a:gd name="T48" fmla="*/ 916076 w 626"/>
                <a:gd name="T49" fmla="*/ 1933681 h 652"/>
                <a:gd name="T50" fmla="*/ 916076 w 626"/>
                <a:gd name="T51" fmla="*/ 1990689 h 652"/>
                <a:gd name="T52" fmla="*/ 1023171 w 626"/>
                <a:gd name="T53" fmla="*/ 2405870 h 652"/>
                <a:gd name="T54" fmla="*/ 1304760 w 626"/>
                <a:gd name="T55" fmla="*/ 2696153 h 652"/>
                <a:gd name="T56" fmla="*/ 1426675 w 626"/>
                <a:gd name="T57" fmla="*/ 3302465 h 652"/>
                <a:gd name="T58" fmla="*/ 1214164 w 626"/>
                <a:gd name="T59" fmla="*/ 2976658 h 652"/>
                <a:gd name="T60" fmla="*/ 1065536 w 626"/>
                <a:gd name="T61" fmla="*/ 3577100 h 652"/>
                <a:gd name="T62" fmla="*/ 784868 w 626"/>
                <a:gd name="T63" fmla="*/ 4223321 h 652"/>
                <a:gd name="T64" fmla="*/ 883984 w 626"/>
                <a:gd name="T65" fmla="*/ 4419228 h 652"/>
                <a:gd name="T66" fmla="*/ 1182157 w 626"/>
                <a:gd name="T67" fmla="*/ 4536795 h 652"/>
                <a:gd name="T68" fmla="*/ 1571446 w 626"/>
                <a:gd name="T69" fmla="*/ 4667321 h 652"/>
                <a:gd name="T70" fmla="*/ 1949094 w 626"/>
                <a:gd name="T71" fmla="*/ 4690062 h 652"/>
                <a:gd name="T72" fmla="*/ 2234125 w 626"/>
                <a:gd name="T73" fmla="*/ 4808714 h 652"/>
                <a:gd name="T74" fmla="*/ 2393432 w 626"/>
                <a:gd name="T75" fmla="*/ 4998114 h 652"/>
                <a:gd name="T76" fmla="*/ 2920159 w 626"/>
                <a:gd name="T77" fmla="*/ 4998114 h 652"/>
                <a:gd name="T78" fmla="*/ 2896988 w 626"/>
                <a:gd name="T79" fmla="*/ 4667321 h 652"/>
                <a:gd name="T80" fmla="*/ 3131571 w 626"/>
                <a:gd name="T81" fmla="*/ 4460109 h 652"/>
                <a:gd name="T82" fmla="*/ 3351428 w 626"/>
                <a:gd name="T83" fmla="*/ 4391442 h 652"/>
                <a:gd name="T84" fmla="*/ 3827974 w 626"/>
                <a:gd name="T85" fmla="*/ 4555914 h 652"/>
                <a:gd name="T86" fmla="*/ 4229608 w 626"/>
                <a:gd name="T87" fmla="*/ 4707454 h 652"/>
                <a:gd name="T88" fmla="*/ 4426128 w 626"/>
                <a:gd name="T89" fmla="*/ 4695368 h 652"/>
                <a:gd name="T90" fmla="*/ 4690277 w 626"/>
                <a:gd name="T91" fmla="*/ 4480848 h 652"/>
                <a:gd name="T92" fmla="*/ 4984322 w 626"/>
                <a:gd name="T93" fmla="*/ 4370635 h 652"/>
                <a:gd name="T94" fmla="*/ 4734360 w 626"/>
                <a:gd name="T95" fmla="*/ 3857942 h 652"/>
                <a:gd name="T96" fmla="*/ 4663119 w 626"/>
                <a:gd name="T97" fmla="*/ 3552533 h 652"/>
                <a:gd name="T98" fmla="*/ 4705517 w 626"/>
                <a:gd name="T99" fmla="*/ 3188928 h 652"/>
                <a:gd name="T100" fmla="*/ 4734360 w 626"/>
                <a:gd name="T101" fmla="*/ 2866884 h 652"/>
                <a:gd name="T102" fmla="*/ 4375849 w 626"/>
                <a:gd name="T103" fmla="*/ 2956580 h 652"/>
                <a:gd name="T104" fmla="*/ 4608616 w 626"/>
                <a:gd name="T105" fmla="*/ 2506745 h 652"/>
                <a:gd name="T106" fmla="*/ 5055200 w 626"/>
                <a:gd name="T107" fmla="*/ 2220573 h 652"/>
                <a:gd name="T108" fmla="*/ 5254615 w 626"/>
                <a:gd name="T109" fmla="*/ 1579933 h 652"/>
                <a:gd name="T110" fmla="*/ 5846983 w 626"/>
                <a:gd name="T111" fmla="*/ 4921833 h 652"/>
                <a:gd name="T112" fmla="*/ 5499707 w 626"/>
                <a:gd name="T113" fmla="*/ 5041955 h 652"/>
                <a:gd name="T114" fmla="*/ 5406618 w 626"/>
                <a:gd name="T115" fmla="*/ 5252150 h 652"/>
                <a:gd name="T116" fmla="*/ 5443767 w 626"/>
                <a:gd name="T117" fmla="*/ 5521968 h 652"/>
                <a:gd name="T118" fmla="*/ 5632615 w 626"/>
                <a:gd name="T119" fmla="*/ 5694007 h 652"/>
                <a:gd name="T120" fmla="*/ 5858058 w 626"/>
                <a:gd name="T121" fmla="*/ 5028322 h 652"/>
                <a:gd name="T122" fmla="*/ 1187589 w 626"/>
                <a:gd name="T123" fmla="*/ 881186 h 652"/>
                <a:gd name="T124" fmla="*/ 1065536 w 626"/>
                <a:gd name="T125" fmla="*/ 664925 h 6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26"/>
                <a:gd name="T190" fmla="*/ 0 h 652"/>
                <a:gd name="T191" fmla="*/ 626 w 626"/>
                <a:gd name="T192" fmla="*/ 652 h 6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26" h="652">
                  <a:moveTo>
                    <a:pt x="575" y="156"/>
                  </a:moveTo>
                  <a:cubicBezTo>
                    <a:pt x="572" y="155"/>
                    <a:pt x="563" y="148"/>
                    <a:pt x="560" y="151"/>
                  </a:cubicBezTo>
                  <a:cubicBezTo>
                    <a:pt x="559" y="153"/>
                    <a:pt x="549" y="148"/>
                    <a:pt x="547" y="147"/>
                  </a:cubicBezTo>
                  <a:cubicBezTo>
                    <a:pt x="546" y="147"/>
                    <a:pt x="542" y="142"/>
                    <a:pt x="544" y="142"/>
                  </a:cubicBezTo>
                  <a:cubicBezTo>
                    <a:pt x="543" y="142"/>
                    <a:pt x="542" y="141"/>
                    <a:pt x="541" y="141"/>
                  </a:cubicBezTo>
                  <a:cubicBezTo>
                    <a:pt x="538" y="141"/>
                    <a:pt x="540" y="142"/>
                    <a:pt x="540" y="142"/>
                  </a:cubicBezTo>
                  <a:cubicBezTo>
                    <a:pt x="537" y="143"/>
                    <a:pt x="537" y="144"/>
                    <a:pt x="536" y="144"/>
                  </a:cubicBezTo>
                  <a:cubicBezTo>
                    <a:pt x="534" y="144"/>
                    <a:pt x="528" y="141"/>
                    <a:pt x="528" y="141"/>
                  </a:cubicBezTo>
                  <a:cubicBezTo>
                    <a:pt x="526" y="141"/>
                    <a:pt x="525" y="147"/>
                    <a:pt x="524" y="140"/>
                  </a:cubicBezTo>
                  <a:cubicBezTo>
                    <a:pt x="524" y="138"/>
                    <a:pt x="519" y="137"/>
                    <a:pt x="516" y="137"/>
                  </a:cubicBezTo>
                  <a:cubicBezTo>
                    <a:pt x="518" y="140"/>
                    <a:pt x="516" y="140"/>
                    <a:pt x="513" y="140"/>
                  </a:cubicBezTo>
                  <a:cubicBezTo>
                    <a:pt x="510" y="139"/>
                    <a:pt x="512" y="138"/>
                    <a:pt x="511" y="136"/>
                  </a:cubicBezTo>
                  <a:cubicBezTo>
                    <a:pt x="511" y="137"/>
                    <a:pt x="505" y="126"/>
                    <a:pt x="504" y="127"/>
                  </a:cubicBezTo>
                  <a:cubicBezTo>
                    <a:pt x="506" y="126"/>
                    <a:pt x="506" y="123"/>
                    <a:pt x="505" y="122"/>
                  </a:cubicBezTo>
                  <a:cubicBezTo>
                    <a:pt x="503" y="120"/>
                    <a:pt x="500" y="120"/>
                    <a:pt x="498" y="119"/>
                  </a:cubicBezTo>
                  <a:cubicBezTo>
                    <a:pt x="496" y="120"/>
                    <a:pt x="495" y="120"/>
                    <a:pt x="494" y="120"/>
                  </a:cubicBezTo>
                  <a:cubicBezTo>
                    <a:pt x="492" y="120"/>
                    <a:pt x="492" y="118"/>
                    <a:pt x="489" y="118"/>
                  </a:cubicBezTo>
                  <a:cubicBezTo>
                    <a:pt x="486" y="117"/>
                    <a:pt x="488" y="122"/>
                    <a:pt x="481" y="122"/>
                  </a:cubicBezTo>
                  <a:cubicBezTo>
                    <a:pt x="476" y="123"/>
                    <a:pt x="476" y="117"/>
                    <a:pt x="476" y="117"/>
                  </a:cubicBezTo>
                  <a:cubicBezTo>
                    <a:pt x="471" y="115"/>
                    <a:pt x="471" y="115"/>
                    <a:pt x="471" y="115"/>
                  </a:cubicBezTo>
                  <a:cubicBezTo>
                    <a:pt x="472" y="115"/>
                    <a:pt x="472" y="115"/>
                    <a:pt x="472" y="115"/>
                  </a:cubicBezTo>
                  <a:cubicBezTo>
                    <a:pt x="457" y="116"/>
                    <a:pt x="457" y="116"/>
                    <a:pt x="457" y="116"/>
                  </a:cubicBezTo>
                  <a:cubicBezTo>
                    <a:pt x="450" y="107"/>
                    <a:pt x="450" y="107"/>
                    <a:pt x="450" y="107"/>
                  </a:cubicBezTo>
                  <a:cubicBezTo>
                    <a:pt x="450" y="105"/>
                    <a:pt x="450" y="105"/>
                    <a:pt x="450" y="105"/>
                  </a:cubicBezTo>
                  <a:cubicBezTo>
                    <a:pt x="438" y="95"/>
                    <a:pt x="438" y="95"/>
                    <a:pt x="438" y="95"/>
                  </a:cubicBezTo>
                  <a:cubicBezTo>
                    <a:pt x="431" y="95"/>
                    <a:pt x="431" y="95"/>
                    <a:pt x="431" y="95"/>
                  </a:cubicBezTo>
                  <a:cubicBezTo>
                    <a:pt x="429" y="93"/>
                    <a:pt x="429" y="93"/>
                    <a:pt x="429" y="93"/>
                  </a:cubicBezTo>
                  <a:cubicBezTo>
                    <a:pt x="429" y="93"/>
                    <a:pt x="432" y="88"/>
                    <a:pt x="431" y="86"/>
                  </a:cubicBezTo>
                  <a:cubicBezTo>
                    <a:pt x="431" y="83"/>
                    <a:pt x="429" y="83"/>
                    <a:pt x="429" y="83"/>
                  </a:cubicBezTo>
                  <a:cubicBezTo>
                    <a:pt x="429" y="83"/>
                    <a:pt x="436" y="74"/>
                    <a:pt x="432" y="71"/>
                  </a:cubicBezTo>
                  <a:cubicBezTo>
                    <a:pt x="429" y="68"/>
                    <a:pt x="423" y="81"/>
                    <a:pt x="423" y="81"/>
                  </a:cubicBezTo>
                  <a:cubicBezTo>
                    <a:pt x="420" y="83"/>
                    <a:pt x="420" y="83"/>
                    <a:pt x="420" y="83"/>
                  </a:cubicBezTo>
                  <a:cubicBezTo>
                    <a:pt x="416" y="86"/>
                    <a:pt x="416" y="86"/>
                    <a:pt x="416" y="86"/>
                  </a:cubicBezTo>
                  <a:cubicBezTo>
                    <a:pt x="413" y="83"/>
                    <a:pt x="413" y="83"/>
                    <a:pt x="413" y="83"/>
                  </a:cubicBezTo>
                  <a:cubicBezTo>
                    <a:pt x="413" y="83"/>
                    <a:pt x="408" y="85"/>
                    <a:pt x="403" y="83"/>
                  </a:cubicBezTo>
                  <a:cubicBezTo>
                    <a:pt x="396" y="80"/>
                    <a:pt x="405" y="74"/>
                    <a:pt x="405" y="74"/>
                  </a:cubicBezTo>
                  <a:cubicBezTo>
                    <a:pt x="401" y="70"/>
                    <a:pt x="401" y="70"/>
                    <a:pt x="401" y="70"/>
                  </a:cubicBezTo>
                  <a:cubicBezTo>
                    <a:pt x="401" y="70"/>
                    <a:pt x="404" y="67"/>
                    <a:pt x="404" y="61"/>
                  </a:cubicBezTo>
                  <a:cubicBezTo>
                    <a:pt x="404" y="57"/>
                    <a:pt x="396" y="56"/>
                    <a:pt x="392" y="55"/>
                  </a:cubicBezTo>
                  <a:cubicBezTo>
                    <a:pt x="387" y="54"/>
                    <a:pt x="387" y="59"/>
                    <a:pt x="383" y="59"/>
                  </a:cubicBezTo>
                  <a:cubicBezTo>
                    <a:pt x="381" y="60"/>
                    <a:pt x="384" y="47"/>
                    <a:pt x="384" y="47"/>
                  </a:cubicBezTo>
                  <a:cubicBezTo>
                    <a:pt x="378" y="42"/>
                    <a:pt x="378" y="42"/>
                    <a:pt x="378" y="42"/>
                  </a:cubicBezTo>
                  <a:cubicBezTo>
                    <a:pt x="371" y="45"/>
                    <a:pt x="371" y="45"/>
                    <a:pt x="371" y="45"/>
                  </a:cubicBezTo>
                  <a:cubicBezTo>
                    <a:pt x="368" y="42"/>
                    <a:pt x="368" y="42"/>
                    <a:pt x="368" y="42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5" y="24"/>
                    <a:pt x="365" y="24"/>
                    <a:pt x="365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5" y="28"/>
                    <a:pt x="355" y="28"/>
                  </a:cubicBezTo>
                  <a:cubicBezTo>
                    <a:pt x="351" y="27"/>
                    <a:pt x="351" y="27"/>
                    <a:pt x="351" y="27"/>
                  </a:cubicBezTo>
                  <a:cubicBezTo>
                    <a:pt x="351" y="27"/>
                    <a:pt x="349" y="21"/>
                    <a:pt x="346" y="20"/>
                  </a:cubicBezTo>
                  <a:cubicBezTo>
                    <a:pt x="344" y="18"/>
                    <a:pt x="343" y="20"/>
                    <a:pt x="343" y="20"/>
                  </a:cubicBezTo>
                  <a:cubicBezTo>
                    <a:pt x="344" y="13"/>
                    <a:pt x="344" y="13"/>
                    <a:pt x="344" y="13"/>
                  </a:cubicBezTo>
                  <a:cubicBezTo>
                    <a:pt x="345" y="12"/>
                    <a:pt x="345" y="12"/>
                    <a:pt x="345" y="12"/>
                  </a:cubicBezTo>
                  <a:cubicBezTo>
                    <a:pt x="345" y="8"/>
                    <a:pt x="345" y="8"/>
                    <a:pt x="345" y="8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1"/>
                    <a:pt x="344" y="1"/>
                    <a:pt x="344" y="1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34" y="0"/>
                    <a:pt x="328" y="5"/>
                    <a:pt x="324" y="5"/>
                  </a:cubicBezTo>
                  <a:cubicBezTo>
                    <a:pt x="318" y="5"/>
                    <a:pt x="306" y="0"/>
                    <a:pt x="302" y="12"/>
                  </a:cubicBezTo>
                  <a:cubicBezTo>
                    <a:pt x="298" y="24"/>
                    <a:pt x="295" y="48"/>
                    <a:pt x="295" y="48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0" y="56"/>
                    <a:pt x="300" y="56"/>
                    <a:pt x="300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4" y="53"/>
                    <a:pt x="290" y="65"/>
                    <a:pt x="277" y="69"/>
                  </a:cubicBezTo>
                  <a:cubicBezTo>
                    <a:pt x="264" y="72"/>
                    <a:pt x="252" y="70"/>
                    <a:pt x="252" y="70"/>
                  </a:cubicBezTo>
                  <a:cubicBezTo>
                    <a:pt x="252" y="70"/>
                    <a:pt x="238" y="78"/>
                    <a:pt x="236" y="78"/>
                  </a:cubicBezTo>
                  <a:cubicBezTo>
                    <a:pt x="231" y="78"/>
                    <a:pt x="231" y="78"/>
                    <a:pt x="231" y="78"/>
                  </a:cubicBezTo>
                  <a:cubicBezTo>
                    <a:pt x="231" y="78"/>
                    <a:pt x="221" y="87"/>
                    <a:pt x="225" y="91"/>
                  </a:cubicBezTo>
                  <a:cubicBezTo>
                    <a:pt x="229" y="95"/>
                    <a:pt x="237" y="97"/>
                    <a:pt x="237" y="97"/>
                  </a:cubicBezTo>
                  <a:cubicBezTo>
                    <a:pt x="235" y="99"/>
                    <a:pt x="235" y="99"/>
                    <a:pt x="235" y="99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11" y="105"/>
                    <a:pt x="211" y="105"/>
                    <a:pt x="211" y="105"/>
                  </a:cubicBezTo>
                  <a:cubicBezTo>
                    <a:pt x="199" y="99"/>
                    <a:pt x="199" y="99"/>
                    <a:pt x="199" y="99"/>
                  </a:cubicBezTo>
                  <a:cubicBezTo>
                    <a:pt x="195" y="100"/>
                    <a:pt x="195" y="100"/>
                    <a:pt x="195" y="100"/>
                  </a:cubicBezTo>
                  <a:cubicBezTo>
                    <a:pt x="195" y="100"/>
                    <a:pt x="185" y="94"/>
                    <a:pt x="180" y="93"/>
                  </a:cubicBezTo>
                  <a:cubicBezTo>
                    <a:pt x="175" y="92"/>
                    <a:pt x="170" y="94"/>
                    <a:pt x="170" y="94"/>
                  </a:cubicBezTo>
                  <a:cubicBezTo>
                    <a:pt x="170" y="94"/>
                    <a:pt x="169" y="92"/>
                    <a:pt x="168" y="88"/>
                  </a:cubicBezTo>
                  <a:cubicBezTo>
                    <a:pt x="166" y="84"/>
                    <a:pt x="163" y="80"/>
                    <a:pt x="167" y="79"/>
                  </a:cubicBezTo>
                  <a:cubicBezTo>
                    <a:pt x="172" y="78"/>
                    <a:pt x="170" y="76"/>
                    <a:pt x="170" y="76"/>
                  </a:cubicBezTo>
                  <a:cubicBezTo>
                    <a:pt x="170" y="76"/>
                    <a:pt x="168" y="67"/>
                    <a:pt x="163" y="69"/>
                  </a:cubicBezTo>
                  <a:cubicBezTo>
                    <a:pt x="156" y="71"/>
                    <a:pt x="153" y="72"/>
                    <a:pt x="149" y="70"/>
                  </a:cubicBezTo>
                  <a:cubicBezTo>
                    <a:pt x="145" y="68"/>
                    <a:pt x="143" y="63"/>
                    <a:pt x="143" y="63"/>
                  </a:cubicBezTo>
                  <a:cubicBezTo>
                    <a:pt x="143" y="63"/>
                    <a:pt x="142" y="65"/>
                    <a:pt x="141" y="67"/>
                  </a:cubicBezTo>
                  <a:cubicBezTo>
                    <a:pt x="139" y="67"/>
                    <a:pt x="145" y="73"/>
                    <a:pt x="144" y="74"/>
                  </a:cubicBezTo>
                  <a:cubicBezTo>
                    <a:pt x="143" y="75"/>
                    <a:pt x="141" y="78"/>
                    <a:pt x="141" y="78"/>
                  </a:cubicBezTo>
                  <a:cubicBezTo>
                    <a:pt x="141" y="78"/>
                    <a:pt x="144" y="88"/>
                    <a:pt x="146" y="90"/>
                  </a:cubicBezTo>
                  <a:cubicBezTo>
                    <a:pt x="148" y="92"/>
                    <a:pt x="148" y="97"/>
                    <a:pt x="148" y="97"/>
                  </a:cubicBezTo>
                  <a:cubicBezTo>
                    <a:pt x="148" y="97"/>
                    <a:pt x="151" y="97"/>
                    <a:pt x="151" y="100"/>
                  </a:cubicBezTo>
                  <a:cubicBezTo>
                    <a:pt x="151" y="102"/>
                    <a:pt x="146" y="106"/>
                    <a:pt x="146" y="106"/>
                  </a:cubicBezTo>
                  <a:cubicBezTo>
                    <a:pt x="146" y="106"/>
                    <a:pt x="149" y="111"/>
                    <a:pt x="149" y="114"/>
                  </a:cubicBezTo>
                  <a:cubicBezTo>
                    <a:pt x="149" y="116"/>
                    <a:pt x="144" y="122"/>
                    <a:pt x="146" y="126"/>
                  </a:cubicBezTo>
                  <a:cubicBezTo>
                    <a:pt x="148" y="131"/>
                    <a:pt x="153" y="136"/>
                    <a:pt x="153" y="136"/>
                  </a:cubicBezTo>
                  <a:cubicBezTo>
                    <a:pt x="153" y="136"/>
                    <a:pt x="151" y="138"/>
                    <a:pt x="150" y="138"/>
                  </a:cubicBezTo>
                  <a:cubicBezTo>
                    <a:pt x="148" y="138"/>
                    <a:pt x="146" y="136"/>
                    <a:pt x="142" y="136"/>
                  </a:cubicBezTo>
                  <a:cubicBezTo>
                    <a:pt x="137" y="137"/>
                    <a:pt x="132" y="139"/>
                    <a:pt x="134" y="135"/>
                  </a:cubicBezTo>
                  <a:cubicBezTo>
                    <a:pt x="135" y="132"/>
                    <a:pt x="134" y="130"/>
                    <a:pt x="130" y="130"/>
                  </a:cubicBezTo>
                  <a:cubicBezTo>
                    <a:pt x="127" y="130"/>
                    <a:pt x="127" y="133"/>
                    <a:pt x="127" y="133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6" y="139"/>
                    <a:pt x="126" y="139"/>
                    <a:pt x="126" y="139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133"/>
                    <a:pt x="118" y="138"/>
                    <a:pt x="116" y="135"/>
                  </a:cubicBezTo>
                  <a:cubicBezTo>
                    <a:pt x="115" y="132"/>
                    <a:pt x="115" y="127"/>
                    <a:pt x="112" y="127"/>
                  </a:cubicBezTo>
                  <a:cubicBezTo>
                    <a:pt x="109" y="128"/>
                    <a:pt x="96" y="136"/>
                    <a:pt x="96" y="136"/>
                  </a:cubicBezTo>
                  <a:cubicBezTo>
                    <a:pt x="96" y="136"/>
                    <a:pt x="90" y="122"/>
                    <a:pt x="88" y="120"/>
                  </a:cubicBezTo>
                  <a:cubicBezTo>
                    <a:pt x="86" y="117"/>
                    <a:pt x="81" y="109"/>
                    <a:pt x="81" y="109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0" y="114"/>
                    <a:pt x="50" y="117"/>
                    <a:pt x="49" y="117"/>
                  </a:cubicBezTo>
                  <a:cubicBezTo>
                    <a:pt x="47" y="117"/>
                    <a:pt x="40" y="116"/>
                    <a:pt x="40" y="116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40" y="111"/>
                    <a:pt x="32" y="110"/>
                    <a:pt x="21" y="114"/>
                  </a:cubicBezTo>
                  <a:cubicBezTo>
                    <a:pt x="10" y="116"/>
                    <a:pt x="5" y="120"/>
                    <a:pt x="5" y="120"/>
                  </a:cubicBezTo>
                  <a:cubicBezTo>
                    <a:pt x="5" y="120"/>
                    <a:pt x="3" y="128"/>
                    <a:pt x="4" y="130"/>
                  </a:cubicBezTo>
                  <a:cubicBezTo>
                    <a:pt x="5" y="132"/>
                    <a:pt x="17" y="130"/>
                    <a:pt x="17" y="130"/>
                  </a:cubicBezTo>
                  <a:cubicBezTo>
                    <a:pt x="19" y="134"/>
                    <a:pt x="19" y="134"/>
                    <a:pt x="19" y="134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5" y="140"/>
                    <a:pt x="25" y="140"/>
                    <a:pt x="25" y="140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10" y="142"/>
                    <a:pt x="16" y="140"/>
                    <a:pt x="19" y="142"/>
                  </a:cubicBezTo>
                  <a:cubicBezTo>
                    <a:pt x="21" y="146"/>
                    <a:pt x="24" y="149"/>
                    <a:pt x="2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2" y="152"/>
                    <a:pt x="13" y="157"/>
                  </a:cubicBezTo>
                  <a:cubicBezTo>
                    <a:pt x="15" y="164"/>
                    <a:pt x="15" y="168"/>
                    <a:pt x="15" y="168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5" y="157"/>
                    <a:pt x="27" y="160"/>
                  </a:cubicBezTo>
                  <a:cubicBezTo>
                    <a:pt x="28" y="165"/>
                    <a:pt x="27" y="167"/>
                    <a:pt x="27" y="167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74"/>
                    <a:pt x="35" y="174"/>
                    <a:pt x="35" y="174"/>
                  </a:cubicBezTo>
                  <a:cubicBezTo>
                    <a:pt x="54" y="184"/>
                    <a:pt x="54" y="184"/>
                    <a:pt x="54" y="184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6" y="180"/>
                    <a:pt x="66" y="181"/>
                  </a:cubicBezTo>
                  <a:cubicBezTo>
                    <a:pt x="65" y="182"/>
                    <a:pt x="68" y="183"/>
                    <a:pt x="67" y="183"/>
                  </a:cubicBezTo>
                  <a:cubicBezTo>
                    <a:pt x="66" y="184"/>
                    <a:pt x="62" y="188"/>
                    <a:pt x="62" y="188"/>
                  </a:cubicBezTo>
                  <a:cubicBezTo>
                    <a:pt x="62" y="188"/>
                    <a:pt x="62" y="193"/>
                    <a:pt x="64" y="193"/>
                  </a:cubicBezTo>
                  <a:cubicBezTo>
                    <a:pt x="67" y="193"/>
                    <a:pt x="71" y="194"/>
                    <a:pt x="71" y="194"/>
                  </a:cubicBezTo>
                  <a:cubicBezTo>
                    <a:pt x="72" y="189"/>
                    <a:pt x="72" y="189"/>
                    <a:pt x="72" y="189"/>
                  </a:cubicBezTo>
                  <a:cubicBezTo>
                    <a:pt x="73" y="194"/>
                    <a:pt x="73" y="194"/>
                    <a:pt x="73" y="194"/>
                  </a:cubicBezTo>
                  <a:cubicBezTo>
                    <a:pt x="73" y="194"/>
                    <a:pt x="78" y="189"/>
                    <a:pt x="81" y="193"/>
                  </a:cubicBezTo>
                  <a:cubicBezTo>
                    <a:pt x="83" y="195"/>
                    <a:pt x="74" y="197"/>
                    <a:pt x="74" y="197"/>
                  </a:cubicBezTo>
                  <a:cubicBezTo>
                    <a:pt x="74" y="200"/>
                    <a:pt x="74" y="200"/>
                    <a:pt x="74" y="200"/>
                  </a:cubicBezTo>
                  <a:cubicBezTo>
                    <a:pt x="92" y="201"/>
                    <a:pt x="92" y="201"/>
                    <a:pt x="92" y="201"/>
                  </a:cubicBezTo>
                  <a:cubicBezTo>
                    <a:pt x="92" y="201"/>
                    <a:pt x="83" y="213"/>
                    <a:pt x="86" y="216"/>
                  </a:cubicBezTo>
                  <a:cubicBezTo>
                    <a:pt x="88" y="219"/>
                    <a:pt x="97" y="220"/>
                    <a:pt x="97" y="220"/>
                  </a:cubicBezTo>
                  <a:cubicBezTo>
                    <a:pt x="97" y="220"/>
                    <a:pt x="104" y="216"/>
                    <a:pt x="110" y="218"/>
                  </a:cubicBezTo>
                  <a:cubicBezTo>
                    <a:pt x="114" y="219"/>
                    <a:pt x="118" y="225"/>
                    <a:pt x="118" y="225"/>
                  </a:cubicBezTo>
                  <a:cubicBezTo>
                    <a:pt x="118" y="225"/>
                    <a:pt x="111" y="220"/>
                    <a:pt x="106" y="220"/>
                  </a:cubicBezTo>
                  <a:cubicBezTo>
                    <a:pt x="103" y="221"/>
                    <a:pt x="100" y="222"/>
                    <a:pt x="100" y="222"/>
                  </a:cubicBezTo>
                  <a:cubicBezTo>
                    <a:pt x="102" y="225"/>
                    <a:pt x="102" y="225"/>
                    <a:pt x="102" y="225"/>
                  </a:cubicBezTo>
                  <a:cubicBezTo>
                    <a:pt x="97" y="226"/>
                    <a:pt x="97" y="226"/>
                    <a:pt x="97" y="226"/>
                  </a:cubicBezTo>
                  <a:cubicBezTo>
                    <a:pt x="98" y="230"/>
                    <a:pt x="98" y="230"/>
                    <a:pt x="98" y="230"/>
                  </a:cubicBezTo>
                  <a:cubicBezTo>
                    <a:pt x="98" y="230"/>
                    <a:pt x="110" y="234"/>
                    <a:pt x="106" y="237"/>
                  </a:cubicBezTo>
                  <a:cubicBezTo>
                    <a:pt x="102" y="241"/>
                    <a:pt x="97" y="246"/>
                    <a:pt x="97" y="246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1"/>
                    <a:pt x="108" y="261"/>
                    <a:pt x="108" y="266"/>
                  </a:cubicBezTo>
                  <a:cubicBezTo>
                    <a:pt x="109" y="270"/>
                    <a:pt x="109" y="273"/>
                    <a:pt x="109" y="273"/>
                  </a:cubicBezTo>
                  <a:cubicBezTo>
                    <a:pt x="122" y="284"/>
                    <a:pt x="122" y="284"/>
                    <a:pt x="122" y="284"/>
                  </a:cubicBezTo>
                  <a:cubicBezTo>
                    <a:pt x="134" y="291"/>
                    <a:pt x="134" y="291"/>
                    <a:pt x="134" y="291"/>
                  </a:cubicBezTo>
                  <a:cubicBezTo>
                    <a:pt x="138" y="288"/>
                    <a:pt x="138" y="288"/>
                    <a:pt x="138" y="288"/>
                  </a:cubicBezTo>
                  <a:cubicBezTo>
                    <a:pt x="138" y="288"/>
                    <a:pt x="142" y="290"/>
                    <a:pt x="141" y="290"/>
                  </a:cubicBezTo>
                  <a:cubicBezTo>
                    <a:pt x="139" y="290"/>
                    <a:pt x="135" y="292"/>
                    <a:pt x="134" y="295"/>
                  </a:cubicBezTo>
                  <a:cubicBezTo>
                    <a:pt x="133" y="297"/>
                    <a:pt x="138" y="306"/>
                    <a:pt x="138" y="306"/>
                  </a:cubicBezTo>
                  <a:cubicBezTo>
                    <a:pt x="138" y="306"/>
                    <a:pt x="141" y="314"/>
                    <a:pt x="135" y="317"/>
                  </a:cubicBezTo>
                  <a:cubicBezTo>
                    <a:pt x="131" y="320"/>
                    <a:pt x="126" y="323"/>
                    <a:pt x="126" y="323"/>
                  </a:cubicBezTo>
                  <a:cubicBezTo>
                    <a:pt x="126" y="328"/>
                    <a:pt x="126" y="328"/>
                    <a:pt x="126" y="328"/>
                  </a:cubicBezTo>
                  <a:cubicBezTo>
                    <a:pt x="126" y="328"/>
                    <a:pt x="135" y="331"/>
                    <a:pt x="139" y="339"/>
                  </a:cubicBezTo>
                  <a:cubicBezTo>
                    <a:pt x="144" y="346"/>
                    <a:pt x="148" y="356"/>
                    <a:pt x="148" y="356"/>
                  </a:cubicBezTo>
                  <a:cubicBezTo>
                    <a:pt x="151" y="375"/>
                    <a:pt x="151" y="375"/>
                    <a:pt x="151" y="375"/>
                  </a:cubicBezTo>
                  <a:cubicBezTo>
                    <a:pt x="150" y="376"/>
                    <a:pt x="150" y="376"/>
                    <a:pt x="150" y="376"/>
                  </a:cubicBezTo>
                  <a:cubicBezTo>
                    <a:pt x="147" y="372"/>
                    <a:pt x="147" y="372"/>
                    <a:pt x="147" y="372"/>
                  </a:cubicBezTo>
                  <a:cubicBezTo>
                    <a:pt x="145" y="357"/>
                    <a:pt x="145" y="357"/>
                    <a:pt x="145" y="357"/>
                  </a:cubicBezTo>
                  <a:cubicBezTo>
                    <a:pt x="135" y="344"/>
                    <a:pt x="135" y="344"/>
                    <a:pt x="135" y="344"/>
                  </a:cubicBezTo>
                  <a:cubicBezTo>
                    <a:pt x="134" y="338"/>
                    <a:pt x="134" y="338"/>
                    <a:pt x="134" y="338"/>
                  </a:cubicBezTo>
                  <a:cubicBezTo>
                    <a:pt x="129" y="338"/>
                    <a:pt x="129" y="338"/>
                    <a:pt x="129" y="338"/>
                  </a:cubicBezTo>
                  <a:cubicBezTo>
                    <a:pt x="129" y="338"/>
                    <a:pt x="127" y="349"/>
                    <a:pt x="127" y="352"/>
                  </a:cubicBezTo>
                  <a:cubicBezTo>
                    <a:pt x="127" y="354"/>
                    <a:pt x="116" y="395"/>
                    <a:pt x="116" y="395"/>
                  </a:cubicBezTo>
                  <a:cubicBezTo>
                    <a:pt x="116" y="395"/>
                    <a:pt x="121" y="387"/>
                    <a:pt x="123" y="388"/>
                  </a:cubicBezTo>
                  <a:cubicBezTo>
                    <a:pt x="126" y="389"/>
                    <a:pt x="128" y="394"/>
                    <a:pt x="128" y="394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15" y="400"/>
                    <a:pt x="113" y="406"/>
                  </a:cubicBezTo>
                  <a:cubicBezTo>
                    <a:pt x="112" y="411"/>
                    <a:pt x="105" y="437"/>
                    <a:pt x="103" y="438"/>
                  </a:cubicBezTo>
                  <a:cubicBezTo>
                    <a:pt x="102" y="439"/>
                    <a:pt x="96" y="461"/>
                    <a:pt x="96" y="461"/>
                  </a:cubicBezTo>
                  <a:cubicBezTo>
                    <a:pt x="85" y="472"/>
                    <a:pt x="85" y="472"/>
                    <a:pt x="85" y="472"/>
                  </a:cubicBezTo>
                  <a:cubicBezTo>
                    <a:pt x="85" y="472"/>
                    <a:pt x="78" y="473"/>
                    <a:pt x="77" y="474"/>
                  </a:cubicBezTo>
                  <a:cubicBezTo>
                    <a:pt x="76" y="474"/>
                    <a:pt x="79" y="479"/>
                    <a:pt x="79" y="479"/>
                  </a:cubicBezTo>
                  <a:cubicBezTo>
                    <a:pt x="83" y="479"/>
                    <a:pt x="83" y="479"/>
                    <a:pt x="83" y="479"/>
                  </a:cubicBezTo>
                  <a:cubicBezTo>
                    <a:pt x="83" y="479"/>
                    <a:pt x="82" y="482"/>
                    <a:pt x="84" y="483"/>
                  </a:cubicBezTo>
                  <a:cubicBezTo>
                    <a:pt x="86" y="484"/>
                    <a:pt x="89" y="482"/>
                    <a:pt x="89" y="482"/>
                  </a:cubicBezTo>
                  <a:cubicBezTo>
                    <a:pt x="95" y="484"/>
                    <a:pt x="95" y="484"/>
                    <a:pt x="95" y="484"/>
                  </a:cubicBezTo>
                  <a:cubicBezTo>
                    <a:pt x="95" y="484"/>
                    <a:pt x="96" y="493"/>
                    <a:pt x="93" y="493"/>
                  </a:cubicBezTo>
                  <a:cubicBezTo>
                    <a:pt x="89" y="494"/>
                    <a:pt x="86" y="495"/>
                    <a:pt x="88" y="497"/>
                  </a:cubicBezTo>
                  <a:cubicBezTo>
                    <a:pt x="90" y="500"/>
                    <a:pt x="94" y="501"/>
                    <a:pt x="94" y="501"/>
                  </a:cubicBezTo>
                  <a:cubicBezTo>
                    <a:pt x="99" y="495"/>
                    <a:pt x="99" y="495"/>
                    <a:pt x="99" y="495"/>
                  </a:cubicBezTo>
                  <a:cubicBezTo>
                    <a:pt x="99" y="499"/>
                    <a:pt x="99" y="499"/>
                    <a:pt x="99" y="499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25" y="508"/>
                    <a:pt x="125" y="508"/>
                    <a:pt x="125" y="508"/>
                  </a:cubicBezTo>
                  <a:cubicBezTo>
                    <a:pt x="127" y="509"/>
                    <a:pt x="127" y="509"/>
                    <a:pt x="127" y="509"/>
                  </a:cubicBezTo>
                  <a:cubicBezTo>
                    <a:pt x="125" y="515"/>
                    <a:pt x="125" y="515"/>
                    <a:pt x="125" y="515"/>
                  </a:cubicBezTo>
                  <a:cubicBezTo>
                    <a:pt x="131" y="524"/>
                    <a:pt x="131" y="524"/>
                    <a:pt x="131" y="524"/>
                  </a:cubicBezTo>
                  <a:cubicBezTo>
                    <a:pt x="135" y="520"/>
                    <a:pt x="135" y="520"/>
                    <a:pt x="135" y="520"/>
                  </a:cubicBezTo>
                  <a:cubicBezTo>
                    <a:pt x="136" y="521"/>
                    <a:pt x="136" y="521"/>
                    <a:pt x="136" y="521"/>
                  </a:cubicBezTo>
                  <a:cubicBezTo>
                    <a:pt x="144" y="520"/>
                    <a:pt x="144" y="520"/>
                    <a:pt x="144" y="520"/>
                  </a:cubicBezTo>
                  <a:cubicBezTo>
                    <a:pt x="154" y="532"/>
                    <a:pt x="154" y="532"/>
                    <a:pt x="154" y="532"/>
                  </a:cubicBezTo>
                  <a:cubicBezTo>
                    <a:pt x="154" y="532"/>
                    <a:pt x="165" y="528"/>
                    <a:pt x="167" y="530"/>
                  </a:cubicBezTo>
                  <a:cubicBezTo>
                    <a:pt x="170" y="532"/>
                    <a:pt x="170" y="535"/>
                    <a:pt x="171" y="535"/>
                  </a:cubicBezTo>
                  <a:cubicBezTo>
                    <a:pt x="174" y="535"/>
                    <a:pt x="175" y="531"/>
                    <a:pt x="175" y="531"/>
                  </a:cubicBezTo>
                  <a:cubicBezTo>
                    <a:pt x="175" y="531"/>
                    <a:pt x="181" y="540"/>
                    <a:pt x="186" y="536"/>
                  </a:cubicBezTo>
                  <a:cubicBezTo>
                    <a:pt x="191" y="534"/>
                    <a:pt x="185" y="527"/>
                    <a:pt x="191" y="527"/>
                  </a:cubicBezTo>
                  <a:cubicBezTo>
                    <a:pt x="196" y="527"/>
                    <a:pt x="200" y="531"/>
                    <a:pt x="200" y="531"/>
                  </a:cubicBezTo>
                  <a:cubicBezTo>
                    <a:pt x="200" y="531"/>
                    <a:pt x="205" y="530"/>
                    <a:pt x="207" y="532"/>
                  </a:cubicBezTo>
                  <a:cubicBezTo>
                    <a:pt x="208" y="533"/>
                    <a:pt x="213" y="540"/>
                    <a:pt x="213" y="540"/>
                  </a:cubicBezTo>
                  <a:cubicBezTo>
                    <a:pt x="213" y="540"/>
                    <a:pt x="220" y="537"/>
                    <a:pt x="223" y="538"/>
                  </a:cubicBezTo>
                  <a:cubicBezTo>
                    <a:pt x="226" y="541"/>
                    <a:pt x="227" y="545"/>
                    <a:pt x="227" y="545"/>
                  </a:cubicBezTo>
                  <a:cubicBezTo>
                    <a:pt x="231" y="543"/>
                    <a:pt x="231" y="543"/>
                    <a:pt x="231" y="543"/>
                  </a:cubicBezTo>
                  <a:cubicBezTo>
                    <a:pt x="235" y="546"/>
                    <a:pt x="235" y="546"/>
                    <a:pt x="235" y="546"/>
                  </a:cubicBezTo>
                  <a:cubicBezTo>
                    <a:pt x="237" y="545"/>
                    <a:pt x="237" y="545"/>
                    <a:pt x="237" y="545"/>
                  </a:cubicBezTo>
                  <a:cubicBezTo>
                    <a:pt x="242" y="548"/>
                    <a:pt x="242" y="548"/>
                    <a:pt x="242" y="548"/>
                  </a:cubicBezTo>
                  <a:cubicBezTo>
                    <a:pt x="238" y="554"/>
                    <a:pt x="238" y="554"/>
                    <a:pt x="238" y="554"/>
                  </a:cubicBezTo>
                  <a:cubicBezTo>
                    <a:pt x="245" y="559"/>
                    <a:pt x="245" y="559"/>
                    <a:pt x="245" y="559"/>
                  </a:cubicBezTo>
                  <a:cubicBezTo>
                    <a:pt x="245" y="559"/>
                    <a:pt x="251" y="554"/>
                    <a:pt x="251" y="556"/>
                  </a:cubicBezTo>
                  <a:cubicBezTo>
                    <a:pt x="251" y="557"/>
                    <a:pt x="249" y="563"/>
                    <a:pt x="249" y="563"/>
                  </a:cubicBezTo>
                  <a:cubicBezTo>
                    <a:pt x="249" y="563"/>
                    <a:pt x="250" y="567"/>
                    <a:pt x="254" y="567"/>
                  </a:cubicBezTo>
                  <a:cubicBezTo>
                    <a:pt x="259" y="567"/>
                    <a:pt x="266" y="560"/>
                    <a:pt x="270" y="564"/>
                  </a:cubicBezTo>
                  <a:cubicBezTo>
                    <a:pt x="274" y="568"/>
                    <a:pt x="277" y="571"/>
                    <a:pt x="277" y="571"/>
                  </a:cubicBezTo>
                  <a:cubicBezTo>
                    <a:pt x="282" y="571"/>
                    <a:pt x="282" y="571"/>
                    <a:pt x="282" y="571"/>
                  </a:cubicBezTo>
                  <a:cubicBezTo>
                    <a:pt x="284" y="571"/>
                    <a:pt x="287" y="561"/>
                    <a:pt x="295" y="562"/>
                  </a:cubicBezTo>
                  <a:cubicBezTo>
                    <a:pt x="301" y="564"/>
                    <a:pt x="302" y="567"/>
                    <a:pt x="302" y="567"/>
                  </a:cubicBezTo>
                  <a:cubicBezTo>
                    <a:pt x="309" y="567"/>
                    <a:pt x="309" y="567"/>
                    <a:pt x="309" y="567"/>
                  </a:cubicBezTo>
                  <a:cubicBezTo>
                    <a:pt x="309" y="567"/>
                    <a:pt x="308" y="562"/>
                    <a:pt x="307" y="561"/>
                  </a:cubicBezTo>
                  <a:cubicBezTo>
                    <a:pt x="305" y="560"/>
                    <a:pt x="305" y="552"/>
                    <a:pt x="306" y="549"/>
                  </a:cubicBezTo>
                  <a:cubicBezTo>
                    <a:pt x="307" y="546"/>
                    <a:pt x="306" y="541"/>
                    <a:pt x="306" y="541"/>
                  </a:cubicBezTo>
                  <a:cubicBezTo>
                    <a:pt x="301" y="542"/>
                    <a:pt x="301" y="542"/>
                    <a:pt x="301" y="542"/>
                  </a:cubicBezTo>
                  <a:cubicBezTo>
                    <a:pt x="301" y="542"/>
                    <a:pt x="301" y="537"/>
                    <a:pt x="303" y="536"/>
                  </a:cubicBezTo>
                  <a:cubicBezTo>
                    <a:pt x="306" y="536"/>
                    <a:pt x="307" y="531"/>
                    <a:pt x="307" y="530"/>
                  </a:cubicBezTo>
                  <a:cubicBezTo>
                    <a:pt x="307" y="529"/>
                    <a:pt x="301" y="526"/>
                    <a:pt x="303" y="525"/>
                  </a:cubicBezTo>
                  <a:cubicBezTo>
                    <a:pt x="306" y="522"/>
                    <a:pt x="307" y="525"/>
                    <a:pt x="307" y="525"/>
                  </a:cubicBezTo>
                  <a:cubicBezTo>
                    <a:pt x="311" y="525"/>
                    <a:pt x="311" y="525"/>
                    <a:pt x="311" y="525"/>
                  </a:cubicBezTo>
                  <a:cubicBezTo>
                    <a:pt x="311" y="525"/>
                    <a:pt x="312" y="518"/>
                    <a:pt x="318" y="515"/>
                  </a:cubicBezTo>
                  <a:cubicBezTo>
                    <a:pt x="325" y="512"/>
                    <a:pt x="326" y="516"/>
                    <a:pt x="330" y="514"/>
                  </a:cubicBezTo>
                  <a:cubicBezTo>
                    <a:pt x="334" y="512"/>
                    <a:pt x="332" y="506"/>
                    <a:pt x="332" y="506"/>
                  </a:cubicBezTo>
                  <a:cubicBezTo>
                    <a:pt x="332" y="506"/>
                    <a:pt x="339" y="499"/>
                    <a:pt x="339" y="502"/>
                  </a:cubicBezTo>
                  <a:cubicBezTo>
                    <a:pt x="340" y="504"/>
                    <a:pt x="335" y="508"/>
                    <a:pt x="335" y="508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3" y="505"/>
                    <a:pt x="343" y="505"/>
                    <a:pt x="343" y="505"/>
                  </a:cubicBezTo>
                  <a:cubicBezTo>
                    <a:pt x="343" y="502"/>
                    <a:pt x="343" y="502"/>
                    <a:pt x="343" y="502"/>
                  </a:cubicBezTo>
                  <a:cubicBezTo>
                    <a:pt x="343" y="502"/>
                    <a:pt x="349" y="498"/>
                    <a:pt x="355" y="498"/>
                  </a:cubicBezTo>
                  <a:cubicBezTo>
                    <a:pt x="360" y="498"/>
                    <a:pt x="363" y="503"/>
                    <a:pt x="363" y="503"/>
                  </a:cubicBezTo>
                  <a:cubicBezTo>
                    <a:pt x="363" y="503"/>
                    <a:pt x="382" y="508"/>
                    <a:pt x="382" y="509"/>
                  </a:cubicBezTo>
                  <a:cubicBezTo>
                    <a:pt x="382" y="510"/>
                    <a:pt x="383" y="515"/>
                    <a:pt x="383" y="515"/>
                  </a:cubicBezTo>
                  <a:cubicBezTo>
                    <a:pt x="396" y="516"/>
                    <a:pt x="396" y="516"/>
                    <a:pt x="396" y="516"/>
                  </a:cubicBezTo>
                  <a:cubicBezTo>
                    <a:pt x="396" y="516"/>
                    <a:pt x="396" y="506"/>
                    <a:pt x="397" y="508"/>
                  </a:cubicBezTo>
                  <a:cubicBezTo>
                    <a:pt x="398" y="509"/>
                    <a:pt x="406" y="517"/>
                    <a:pt x="406" y="517"/>
                  </a:cubicBezTo>
                  <a:cubicBezTo>
                    <a:pt x="418" y="516"/>
                    <a:pt x="418" y="516"/>
                    <a:pt x="418" y="516"/>
                  </a:cubicBezTo>
                  <a:cubicBezTo>
                    <a:pt x="418" y="516"/>
                    <a:pt x="422" y="518"/>
                    <a:pt x="422" y="519"/>
                  </a:cubicBezTo>
                  <a:cubicBezTo>
                    <a:pt x="422" y="520"/>
                    <a:pt x="418" y="526"/>
                    <a:pt x="421" y="527"/>
                  </a:cubicBezTo>
                  <a:cubicBezTo>
                    <a:pt x="423" y="528"/>
                    <a:pt x="430" y="528"/>
                    <a:pt x="432" y="529"/>
                  </a:cubicBezTo>
                  <a:cubicBezTo>
                    <a:pt x="433" y="530"/>
                    <a:pt x="438" y="538"/>
                    <a:pt x="441" y="538"/>
                  </a:cubicBezTo>
                  <a:cubicBezTo>
                    <a:pt x="445" y="537"/>
                    <a:pt x="448" y="534"/>
                    <a:pt x="448" y="534"/>
                  </a:cubicBezTo>
                  <a:cubicBezTo>
                    <a:pt x="454" y="536"/>
                    <a:pt x="454" y="536"/>
                    <a:pt x="454" y="536"/>
                  </a:cubicBezTo>
                  <a:cubicBezTo>
                    <a:pt x="456" y="542"/>
                    <a:pt x="456" y="542"/>
                    <a:pt x="456" y="542"/>
                  </a:cubicBezTo>
                  <a:cubicBezTo>
                    <a:pt x="459" y="540"/>
                    <a:pt x="459" y="540"/>
                    <a:pt x="459" y="540"/>
                  </a:cubicBezTo>
                  <a:cubicBezTo>
                    <a:pt x="461" y="534"/>
                    <a:pt x="461" y="534"/>
                    <a:pt x="461" y="534"/>
                  </a:cubicBezTo>
                  <a:cubicBezTo>
                    <a:pt x="467" y="536"/>
                    <a:pt x="467" y="536"/>
                    <a:pt x="467" y="536"/>
                  </a:cubicBezTo>
                  <a:cubicBezTo>
                    <a:pt x="469" y="533"/>
                    <a:pt x="469" y="533"/>
                    <a:pt x="469" y="533"/>
                  </a:cubicBezTo>
                  <a:cubicBezTo>
                    <a:pt x="477" y="532"/>
                    <a:pt x="477" y="532"/>
                    <a:pt x="477" y="532"/>
                  </a:cubicBezTo>
                  <a:cubicBezTo>
                    <a:pt x="482" y="533"/>
                    <a:pt x="482" y="533"/>
                    <a:pt x="482" y="533"/>
                  </a:cubicBezTo>
                  <a:cubicBezTo>
                    <a:pt x="482" y="529"/>
                    <a:pt x="482" y="529"/>
                    <a:pt x="482" y="529"/>
                  </a:cubicBezTo>
                  <a:cubicBezTo>
                    <a:pt x="482" y="529"/>
                    <a:pt x="479" y="520"/>
                    <a:pt x="483" y="519"/>
                  </a:cubicBezTo>
                  <a:cubicBezTo>
                    <a:pt x="488" y="517"/>
                    <a:pt x="491" y="519"/>
                    <a:pt x="493" y="518"/>
                  </a:cubicBezTo>
                  <a:cubicBezTo>
                    <a:pt x="495" y="517"/>
                    <a:pt x="493" y="508"/>
                    <a:pt x="497" y="509"/>
                  </a:cubicBezTo>
                  <a:cubicBezTo>
                    <a:pt x="500" y="509"/>
                    <a:pt x="505" y="513"/>
                    <a:pt x="507" y="509"/>
                  </a:cubicBezTo>
                  <a:cubicBezTo>
                    <a:pt x="509" y="504"/>
                    <a:pt x="503" y="501"/>
                    <a:pt x="512" y="501"/>
                  </a:cubicBezTo>
                  <a:cubicBezTo>
                    <a:pt x="521" y="501"/>
                    <a:pt x="520" y="499"/>
                    <a:pt x="520" y="499"/>
                  </a:cubicBezTo>
                  <a:cubicBezTo>
                    <a:pt x="520" y="499"/>
                    <a:pt x="516" y="495"/>
                    <a:pt x="520" y="495"/>
                  </a:cubicBezTo>
                  <a:cubicBezTo>
                    <a:pt x="522" y="494"/>
                    <a:pt x="525" y="497"/>
                    <a:pt x="525" y="497"/>
                  </a:cubicBezTo>
                  <a:cubicBezTo>
                    <a:pt x="528" y="496"/>
                    <a:pt x="528" y="496"/>
                    <a:pt x="528" y="496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31" y="486"/>
                    <a:pt x="535" y="478"/>
                  </a:cubicBezTo>
                  <a:cubicBezTo>
                    <a:pt x="537" y="470"/>
                    <a:pt x="535" y="468"/>
                    <a:pt x="534" y="468"/>
                  </a:cubicBezTo>
                  <a:cubicBezTo>
                    <a:pt x="531" y="468"/>
                    <a:pt x="523" y="472"/>
                    <a:pt x="518" y="470"/>
                  </a:cubicBezTo>
                  <a:cubicBezTo>
                    <a:pt x="511" y="468"/>
                    <a:pt x="506" y="465"/>
                    <a:pt x="502" y="456"/>
                  </a:cubicBezTo>
                  <a:cubicBezTo>
                    <a:pt x="496" y="448"/>
                    <a:pt x="499" y="439"/>
                    <a:pt x="502" y="437"/>
                  </a:cubicBezTo>
                  <a:cubicBezTo>
                    <a:pt x="505" y="436"/>
                    <a:pt x="506" y="433"/>
                    <a:pt x="506" y="433"/>
                  </a:cubicBezTo>
                  <a:cubicBezTo>
                    <a:pt x="505" y="421"/>
                    <a:pt x="505" y="421"/>
                    <a:pt x="505" y="421"/>
                  </a:cubicBezTo>
                  <a:cubicBezTo>
                    <a:pt x="505" y="421"/>
                    <a:pt x="498" y="425"/>
                    <a:pt x="496" y="419"/>
                  </a:cubicBezTo>
                  <a:cubicBezTo>
                    <a:pt x="493" y="411"/>
                    <a:pt x="493" y="410"/>
                    <a:pt x="493" y="410"/>
                  </a:cubicBezTo>
                  <a:cubicBezTo>
                    <a:pt x="493" y="410"/>
                    <a:pt x="488" y="416"/>
                    <a:pt x="489" y="409"/>
                  </a:cubicBezTo>
                  <a:cubicBezTo>
                    <a:pt x="489" y="404"/>
                    <a:pt x="494" y="403"/>
                    <a:pt x="494" y="403"/>
                  </a:cubicBezTo>
                  <a:cubicBezTo>
                    <a:pt x="498" y="404"/>
                    <a:pt x="498" y="404"/>
                    <a:pt x="498" y="404"/>
                  </a:cubicBezTo>
                  <a:cubicBezTo>
                    <a:pt x="498" y="404"/>
                    <a:pt x="511" y="401"/>
                    <a:pt x="512" y="394"/>
                  </a:cubicBezTo>
                  <a:cubicBezTo>
                    <a:pt x="514" y="387"/>
                    <a:pt x="514" y="386"/>
                    <a:pt x="512" y="384"/>
                  </a:cubicBezTo>
                  <a:cubicBezTo>
                    <a:pt x="509" y="382"/>
                    <a:pt x="507" y="384"/>
                    <a:pt x="507" y="382"/>
                  </a:cubicBezTo>
                  <a:cubicBezTo>
                    <a:pt x="507" y="370"/>
                    <a:pt x="507" y="370"/>
                    <a:pt x="507" y="370"/>
                  </a:cubicBezTo>
                  <a:cubicBezTo>
                    <a:pt x="507" y="370"/>
                    <a:pt x="496" y="369"/>
                    <a:pt x="499" y="362"/>
                  </a:cubicBezTo>
                  <a:cubicBezTo>
                    <a:pt x="503" y="356"/>
                    <a:pt x="511" y="359"/>
                    <a:pt x="511" y="353"/>
                  </a:cubicBezTo>
                  <a:cubicBezTo>
                    <a:pt x="511" y="345"/>
                    <a:pt x="505" y="343"/>
                    <a:pt x="505" y="343"/>
                  </a:cubicBezTo>
                  <a:cubicBezTo>
                    <a:pt x="504" y="340"/>
                    <a:pt x="504" y="340"/>
                    <a:pt x="504" y="340"/>
                  </a:cubicBezTo>
                  <a:cubicBezTo>
                    <a:pt x="500" y="340"/>
                    <a:pt x="500" y="340"/>
                    <a:pt x="500" y="340"/>
                  </a:cubicBezTo>
                  <a:cubicBezTo>
                    <a:pt x="500" y="340"/>
                    <a:pt x="503" y="336"/>
                    <a:pt x="504" y="331"/>
                  </a:cubicBezTo>
                  <a:cubicBezTo>
                    <a:pt x="505" y="327"/>
                    <a:pt x="502" y="325"/>
                    <a:pt x="502" y="325"/>
                  </a:cubicBezTo>
                  <a:cubicBezTo>
                    <a:pt x="503" y="320"/>
                    <a:pt x="503" y="320"/>
                    <a:pt x="503" y="320"/>
                  </a:cubicBezTo>
                  <a:cubicBezTo>
                    <a:pt x="503" y="320"/>
                    <a:pt x="497" y="315"/>
                    <a:pt x="489" y="316"/>
                  </a:cubicBezTo>
                  <a:cubicBezTo>
                    <a:pt x="480" y="317"/>
                    <a:pt x="475" y="323"/>
                    <a:pt x="475" y="326"/>
                  </a:cubicBezTo>
                  <a:cubicBezTo>
                    <a:pt x="475" y="328"/>
                    <a:pt x="477" y="329"/>
                    <a:pt x="477" y="329"/>
                  </a:cubicBezTo>
                  <a:cubicBezTo>
                    <a:pt x="471" y="336"/>
                    <a:pt x="471" y="336"/>
                    <a:pt x="471" y="336"/>
                  </a:cubicBezTo>
                  <a:cubicBezTo>
                    <a:pt x="464" y="336"/>
                    <a:pt x="464" y="336"/>
                    <a:pt x="464" y="336"/>
                  </a:cubicBezTo>
                  <a:cubicBezTo>
                    <a:pt x="463" y="330"/>
                    <a:pt x="463" y="330"/>
                    <a:pt x="463" y="330"/>
                  </a:cubicBezTo>
                  <a:cubicBezTo>
                    <a:pt x="467" y="330"/>
                    <a:pt x="467" y="330"/>
                    <a:pt x="467" y="330"/>
                  </a:cubicBezTo>
                  <a:cubicBezTo>
                    <a:pt x="472" y="323"/>
                    <a:pt x="472" y="323"/>
                    <a:pt x="472" y="323"/>
                  </a:cubicBezTo>
                  <a:cubicBezTo>
                    <a:pt x="472" y="323"/>
                    <a:pt x="465" y="320"/>
                    <a:pt x="470" y="312"/>
                  </a:cubicBezTo>
                  <a:cubicBezTo>
                    <a:pt x="474" y="306"/>
                    <a:pt x="485" y="303"/>
                    <a:pt x="487" y="297"/>
                  </a:cubicBezTo>
                  <a:cubicBezTo>
                    <a:pt x="489" y="291"/>
                    <a:pt x="486" y="285"/>
                    <a:pt x="488" y="284"/>
                  </a:cubicBezTo>
                  <a:cubicBezTo>
                    <a:pt x="491" y="282"/>
                    <a:pt x="495" y="283"/>
                    <a:pt x="498" y="280"/>
                  </a:cubicBezTo>
                  <a:cubicBezTo>
                    <a:pt x="502" y="277"/>
                    <a:pt x="514" y="261"/>
                    <a:pt x="514" y="261"/>
                  </a:cubicBezTo>
                  <a:cubicBezTo>
                    <a:pt x="509" y="260"/>
                    <a:pt x="509" y="260"/>
                    <a:pt x="509" y="260"/>
                  </a:cubicBezTo>
                  <a:cubicBezTo>
                    <a:pt x="509" y="260"/>
                    <a:pt x="511" y="248"/>
                    <a:pt x="515" y="249"/>
                  </a:cubicBezTo>
                  <a:cubicBezTo>
                    <a:pt x="521" y="249"/>
                    <a:pt x="520" y="256"/>
                    <a:pt x="524" y="257"/>
                  </a:cubicBezTo>
                  <a:cubicBezTo>
                    <a:pt x="528" y="257"/>
                    <a:pt x="536" y="252"/>
                    <a:pt x="536" y="252"/>
                  </a:cubicBezTo>
                  <a:cubicBezTo>
                    <a:pt x="536" y="249"/>
                    <a:pt x="536" y="249"/>
                    <a:pt x="536" y="249"/>
                  </a:cubicBezTo>
                  <a:cubicBezTo>
                    <a:pt x="543" y="244"/>
                    <a:pt x="543" y="244"/>
                    <a:pt x="543" y="244"/>
                  </a:cubicBezTo>
                  <a:cubicBezTo>
                    <a:pt x="540" y="237"/>
                    <a:pt x="542" y="228"/>
                    <a:pt x="545" y="221"/>
                  </a:cubicBezTo>
                  <a:cubicBezTo>
                    <a:pt x="546" y="219"/>
                    <a:pt x="546" y="207"/>
                    <a:pt x="548" y="204"/>
                  </a:cubicBezTo>
                  <a:cubicBezTo>
                    <a:pt x="551" y="201"/>
                    <a:pt x="553" y="197"/>
                    <a:pt x="552" y="194"/>
                  </a:cubicBezTo>
                  <a:cubicBezTo>
                    <a:pt x="557" y="179"/>
                    <a:pt x="557" y="179"/>
                    <a:pt x="557" y="179"/>
                  </a:cubicBezTo>
                  <a:cubicBezTo>
                    <a:pt x="562" y="172"/>
                    <a:pt x="562" y="172"/>
                    <a:pt x="562" y="172"/>
                  </a:cubicBezTo>
                  <a:cubicBezTo>
                    <a:pt x="563" y="168"/>
                    <a:pt x="568" y="169"/>
                    <a:pt x="570" y="167"/>
                  </a:cubicBezTo>
                  <a:cubicBezTo>
                    <a:pt x="572" y="164"/>
                    <a:pt x="571" y="158"/>
                    <a:pt x="575" y="156"/>
                  </a:cubicBezTo>
                  <a:close/>
                  <a:moveTo>
                    <a:pt x="621" y="571"/>
                  </a:moveTo>
                  <a:cubicBezTo>
                    <a:pt x="617" y="569"/>
                    <a:pt x="617" y="569"/>
                    <a:pt x="617" y="569"/>
                  </a:cubicBezTo>
                  <a:cubicBezTo>
                    <a:pt x="617" y="569"/>
                    <a:pt x="618" y="561"/>
                    <a:pt x="619" y="558"/>
                  </a:cubicBezTo>
                  <a:cubicBezTo>
                    <a:pt x="620" y="553"/>
                    <a:pt x="618" y="545"/>
                    <a:pt x="618" y="545"/>
                  </a:cubicBezTo>
                  <a:cubicBezTo>
                    <a:pt x="612" y="544"/>
                    <a:pt x="612" y="544"/>
                    <a:pt x="612" y="544"/>
                  </a:cubicBezTo>
                  <a:cubicBezTo>
                    <a:pt x="612" y="544"/>
                    <a:pt x="614" y="565"/>
                    <a:pt x="610" y="565"/>
                  </a:cubicBezTo>
                  <a:cubicBezTo>
                    <a:pt x="606" y="566"/>
                    <a:pt x="606" y="563"/>
                    <a:pt x="601" y="563"/>
                  </a:cubicBezTo>
                  <a:cubicBezTo>
                    <a:pt x="595" y="563"/>
                    <a:pt x="596" y="568"/>
                    <a:pt x="596" y="568"/>
                  </a:cubicBezTo>
                  <a:cubicBezTo>
                    <a:pt x="596" y="568"/>
                    <a:pt x="588" y="569"/>
                    <a:pt x="583" y="572"/>
                  </a:cubicBezTo>
                  <a:cubicBezTo>
                    <a:pt x="577" y="575"/>
                    <a:pt x="578" y="579"/>
                    <a:pt x="578" y="579"/>
                  </a:cubicBezTo>
                  <a:cubicBezTo>
                    <a:pt x="577" y="583"/>
                    <a:pt x="577" y="583"/>
                    <a:pt x="577" y="583"/>
                  </a:cubicBezTo>
                  <a:cubicBezTo>
                    <a:pt x="573" y="585"/>
                    <a:pt x="573" y="585"/>
                    <a:pt x="573" y="585"/>
                  </a:cubicBezTo>
                  <a:cubicBezTo>
                    <a:pt x="573" y="590"/>
                    <a:pt x="573" y="590"/>
                    <a:pt x="573" y="590"/>
                  </a:cubicBezTo>
                  <a:cubicBezTo>
                    <a:pt x="577" y="592"/>
                    <a:pt x="577" y="592"/>
                    <a:pt x="577" y="592"/>
                  </a:cubicBezTo>
                  <a:cubicBezTo>
                    <a:pt x="573" y="596"/>
                    <a:pt x="573" y="596"/>
                    <a:pt x="573" y="596"/>
                  </a:cubicBezTo>
                  <a:cubicBezTo>
                    <a:pt x="574" y="601"/>
                    <a:pt x="574" y="601"/>
                    <a:pt x="574" y="601"/>
                  </a:cubicBezTo>
                  <a:cubicBezTo>
                    <a:pt x="574" y="601"/>
                    <a:pt x="576" y="604"/>
                    <a:pt x="578" y="604"/>
                  </a:cubicBezTo>
                  <a:cubicBezTo>
                    <a:pt x="581" y="605"/>
                    <a:pt x="578" y="609"/>
                    <a:pt x="578" y="609"/>
                  </a:cubicBezTo>
                  <a:cubicBezTo>
                    <a:pt x="574" y="616"/>
                    <a:pt x="574" y="616"/>
                    <a:pt x="574" y="616"/>
                  </a:cubicBezTo>
                  <a:cubicBezTo>
                    <a:pt x="574" y="616"/>
                    <a:pt x="584" y="615"/>
                    <a:pt x="584" y="619"/>
                  </a:cubicBezTo>
                  <a:cubicBezTo>
                    <a:pt x="585" y="622"/>
                    <a:pt x="577" y="627"/>
                    <a:pt x="577" y="627"/>
                  </a:cubicBezTo>
                  <a:cubicBezTo>
                    <a:pt x="577" y="629"/>
                    <a:pt x="577" y="629"/>
                    <a:pt x="577" y="629"/>
                  </a:cubicBezTo>
                  <a:cubicBezTo>
                    <a:pt x="577" y="629"/>
                    <a:pt x="584" y="627"/>
                    <a:pt x="586" y="628"/>
                  </a:cubicBezTo>
                  <a:cubicBezTo>
                    <a:pt x="588" y="630"/>
                    <a:pt x="590" y="632"/>
                    <a:pt x="590" y="632"/>
                  </a:cubicBezTo>
                  <a:cubicBezTo>
                    <a:pt x="583" y="636"/>
                    <a:pt x="583" y="636"/>
                    <a:pt x="583" y="636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94" y="646"/>
                    <a:pt x="597" y="646"/>
                  </a:cubicBezTo>
                  <a:cubicBezTo>
                    <a:pt x="601" y="647"/>
                    <a:pt x="598" y="652"/>
                    <a:pt x="598" y="652"/>
                  </a:cubicBezTo>
                  <a:cubicBezTo>
                    <a:pt x="603" y="651"/>
                    <a:pt x="603" y="651"/>
                    <a:pt x="603" y="651"/>
                  </a:cubicBezTo>
                  <a:cubicBezTo>
                    <a:pt x="603" y="651"/>
                    <a:pt x="609" y="636"/>
                    <a:pt x="611" y="631"/>
                  </a:cubicBezTo>
                  <a:cubicBezTo>
                    <a:pt x="612" y="626"/>
                    <a:pt x="614" y="615"/>
                    <a:pt x="614" y="614"/>
                  </a:cubicBezTo>
                  <a:cubicBezTo>
                    <a:pt x="614" y="612"/>
                    <a:pt x="622" y="607"/>
                    <a:pt x="624" y="600"/>
                  </a:cubicBezTo>
                  <a:cubicBezTo>
                    <a:pt x="626" y="595"/>
                    <a:pt x="621" y="571"/>
                    <a:pt x="621" y="571"/>
                  </a:cubicBezTo>
                  <a:close/>
                  <a:moveTo>
                    <a:pt x="56" y="207"/>
                  </a:moveTo>
                  <a:cubicBezTo>
                    <a:pt x="56" y="212"/>
                    <a:pt x="56" y="212"/>
                    <a:pt x="56" y="212"/>
                  </a:cubicBezTo>
                  <a:cubicBezTo>
                    <a:pt x="61" y="215"/>
                    <a:pt x="64" y="213"/>
                    <a:pt x="64" y="213"/>
                  </a:cubicBezTo>
                  <a:cubicBezTo>
                    <a:pt x="57" y="204"/>
                    <a:pt x="57" y="204"/>
                    <a:pt x="57" y="204"/>
                  </a:cubicBezTo>
                  <a:lnTo>
                    <a:pt x="56" y="207"/>
                  </a:lnTo>
                  <a:close/>
                  <a:moveTo>
                    <a:pt x="126" y="100"/>
                  </a:moveTo>
                  <a:cubicBezTo>
                    <a:pt x="130" y="103"/>
                    <a:pt x="135" y="100"/>
                    <a:pt x="129" y="94"/>
                  </a:cubicBezTo>
                  <a:cubicBezTo>
                    <a:pt x="122" y="90"/>
                    <a:pt x="120" y="93"/>
                    <a:pt x="120" y="93"/>
                  </a:cubicBezTo>
                  <a:cubicBezTo>
                    <a:pt x="121" y="99"/>
                    <a:pt x="121" y="99"/>
                    <a:pt x="121" y="99"/>
                  </a:cubicBezTo>
                  <a:lnTo>
                    <a:pt x="126" y="100"/>
                  </a:lnTo>
                  <a:close/>
                  <a:moveTo>
                    <a:pt x="112" y="79"/>
                  </a:moveTo>
                  <a:cubicBezTo>
                    <a:pt x="116" y="79"/>
                    <a:pt x="121" y="74"/>
                    <a:pt x="113" y="75"/>
                  </a:cubicBezTo>
                  <a:cubicBezTo>
                    <a:pt x="104" y="76"/>
                    <a:pt x="112" y="79"/>
                    <a:pt x="112" y="79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96" name="Freeform 184"/>
            <p:cNvSpPr>
              <a:spLocks/>
            </p:cNvSpPr>
            <p:nvPr/>
          </p:nvSpPr>
          <p:spPr bwMode="auto">
            <a:xfrm>
              <a:off x="1681" y="3135"/>
              <a:ext cx="272" cy="451"/>
            </a:xfrm>
            <a:custGeom>
              <a:avLst/>
              <a:gdLst>
                <a:gd name="T0" fmla="*/ 768526 w 203"/>
                <a:gd name="T1" fmla="*/ 2710340 h 336"/>
                <a:gd name="T2" fmla="*/ 893875 w 203"/>
                <a:gd name="T3" fmla="*/ 2560638 h 336"/>
                <a:gd name="T4" fmla="*/ 1043730 w 203"/>
                <a:gd name="T5" fmla="*/ 2494388 h 336"/>
                <a:gd name="T6" fmla="*/ 977634 w 203"/>
                <a:gd name="T7" fmla="*/ 2453071 h 336"/>
                <a:gd name="T8" fmla="*/ 977634 w 203"/>
                <a:gd name="T9" fmla="*/ 2118562 h 336"/>
                <a:gd name="T10" fmla="*/ 1157424 w 203"/>
                <a:gd name="T11" fmla="*/ 1955586 h 336"/>
                <a:gd name="T12" fmla="*/ 1029559 w 203"/>
                <a:gd name="T13" fmla="*/ 1743469 h 336"/>
                <a:gd name="T14" fmla="*/ 1016507 w 203"/>
                <a:gd name="T15" fmla="*/ 1683192 h 336"/>
                <a:gd name="T16" fmla="*/ 1201372 w 203"/>
                <a:gd name="T17" fmla="*/ 1583797 h 336"/>
                <a:gd name="T18" fmla="*/ 1256029 w 203"/>
                <a:gd name="T19" fmla="*/ 1514725 h 336"/>
                <a:gd name="T20" fmla="*/ 1273102 w 203"/>
                <a:gd name="T21" fmla="*/ 1306182 h 336"/>
                <a:gd name="T22" fmla="*/ 1379762 w 203"/>
                <a:gd name="T23" fmla="*/ 1223768 h 336"/>
                <a:gd name="T24" fmla="*/ 1435418 w 203"/>
                <a:gd name="T25" fmla="*/ 918542 h 336"/>
                <a:gd name="T26" fmla="*/ 1467653 w 203"/>
                <a:gd name="T27" fmla="*/ 806689 h 336"/>
                <a:gd name="T28" fmla="*/ 1586553 w 203"/>
                <a:gd name="T29" fmla="*/ 718922 h 336"/>
                <a:gd name="T30" fmla="*/ 1764567 w 203"/>
                <a:gd name="T31" fmla="*/ 522995 h 336"/>
                <a:gd name="T32" fmla="*/ 1656917 w 203"/>
                <a:gd name="T33" fmla="*/ 402397 h 336"/>
                <a:gd name="T34" fmla="*/ 1586553 w 203"/>
                <a:gd name="T35" fmla="*/ 273066 h 336"/>
                <a:gd name="T36" fmla="*/ 1556573 w 203"/>
                <a:gd name="T37" fmla="*/ 287813 h 336"/>
                <a:gd name="T38" fmla="*/ 1427744 w 203"/>
                <a:gd name="T39" fmla="*/ 221479 h 336"/>
                <a:gd name="T40" fmla="*/ 1277784 w 203"/>
                <a:gd name="T41" fmla="*/ 242104 h 336"/>
                <a:gd name="T42" fmla="*/ 1179978 w 203"/>
                <a:gd name="T43" fmla="*/ 214424 h 336"/>
                <a:gd name="T44" fmla="*/ 1084808 w 203"/>
                <a:gd name="T45" fmla="*/ 191641 h 336"/>
                <a:gd name="T46" fmla="*/ 1043730 w 203"/>
                <a:gd name="T47" fmla="*/ 88667 h 336"/>
                <a:gd name="T48" fmla="*/ 1008928 w 203"/>
                <a:gd name="T49" fmla="*/ 55567 h 336"/>
                <a:gd name="T50" fmla="*/ 950146 w 203"/>
                <a:gd name="T51" fmla="*/ 32769 h 336"/>
                <a:gd name="T52" fmla="*/ 785985 w 203"/>
                <a:gd name="T53" fmla="*/ 55567 h 336"/>
                <a:gd name="T54" fmla="*/ 681861 w 203"/>
                <a:gd name="T55" fmla="*/ 132684 h 336"/>
                <a:gd name="T56" fmla="*/ 711724 w 203"/>
                <a:gd name="T57" fmla="*/ 191641 h 336"/>
                <a:gd name="T58" fmla="*/ 688783 w 203"/>
                <a:gd name="T59" fmla="*/ 273066 h 336"/>
                <a:gd name="T60" fmla="*/ 688783 w 203"/>
                <a:gd name="T61" fmla="*/ 614337 h 336"/>
                <a:gd name="T62" fmla="*/ 610105 w 203"/>
                <a:gd name="T63" fmla="*/ 817216 h 336"/>
                <a:gd name="T64" fmla="*/ 669163 w 203"/>
                <a:gd name="T65" fmla="*/ 743741 h 336"/>
                <a:gd name="T66" fmla="*/ 669163 w 203"/>
                <a:gd name="T67" fmla="*/ 824601 h 336"/>
                <a:gd name="T68" fmla="*/ 458308 w 203"/>
                <a:gd name="T69" fmla="*/ 1054846 h 336"/>
                <a:gd name="T70" fmla="*/ 339828 w 203"/>
                <a:gd name="T71" fmla="*/ 1343615 h 336"/>
                <a:gd name="T72" fmla="*/ 303309 w 203"/>
                <a:gd name="T73" fmla="*/ 1421261 h 336"/>
                <a:gd name="T74" fmla="*/ 244405 w 203"/>
                <a:gd name="T75" fmla="*/ 1504351 h 336"/>
                <a:gd name="T76" fmla="*/ 150514 w 203"/>
                <a:gd name="T77" fmla="*/ 1514725 h 336"/>
                <a:gd name="T78" fmla="*/ 83836 w 203"/>
                <a:gd name="T79" fmla="*/ 1662115 h 336"/>
                <a:gd name="T80" fmla="*/ 17557 w 203"/>
                <a:gd name="T81" fmla="*/ 1803483 h 336"/>
                <a:gd name="T82" fmla="*/ 150514 w 203"/>
                <a:gd name="T83" fmla="*/ 1920392 h 336"/>
                <a:gd name="T84" fmla="*/ 260705 w 203"/>
                <a:gd name="T85" fmla="*/ 1900482 h 336"/>
                <a:gd name="T86" fmla="*/ 172779 w 203"/>
                <a:gd name="T87" fmla="*/ 1982795 h 336"/>
                <a:gd name="T88" fmla="*/ 101599 w 203"/>
                <a:gd name="T89" fmla="*/ 1955586 h 336"/>
                <a:gd name="T90" fmla="*/ 96238 w 203"/>
                <a:gd name="T91" fmla="*/ 2074601 h 336"/>
                <a:gd name="T92" fmla="*/ 253622 w 203"/>
                <a:gd name="T93" fmla="*/ 2064651 h 336"/>
                <a:gd name="T94" fmla="*/ 310197 w 203"/>
                <a:gd name="T95" fmla="*/ 2058187 h 336"/>
                <a:gd name="T96" fmla="*/ 349319 w 203"/>
                <a:gd name="T97" fmla="*/ 2142058 h 336"/>
                <a:gd name="T98" fmla="*/ 260705 w 203"/>
                <a:gd name="T99" fmla="*/ 2097620 h 336"/>
                <a:gd name="T100" fmla="*/ 159484 w 203"/>
                <a:gd name="T101" fmla="*/ 2385099 h 336"/>
                <a:gd name="T102" fmla="*/ 182405 w 203"/>
                <a:gd name="T103" fmla="*/ 2519469 h 336"/>
                <a:gd name="T104" fmla="*/ 136133 w 203"/>
                <a:gd name="T105" fmla="*/ 2729031 h 336"/>
                <a:gd name="T106" fmla="*/ 83836 w 203"/>
                <a:gd name="T107" fmla="*/ 2826190 h 336"/>
                <a:gd name="T108" fmla="*/ 0 w 203"/>
                <a:gd name="T109" fmla="*/ 2959449 h 336"/>
                <a:gd name="T110" fmla="*/ 438790 w 203"/>
                <a:gd name="T111" fmla="*/ 3065180 h 336"/>
                <a:gd name="T112" fmla="*/ 635738 w 203"/>
                <a:gd name="T113" fmla="*/ 3010128 h 336"/>
                <a:gd name="T114" fmla="*/ 741082 w 203"/>
                <a:gd name="T115" fmla="*/ 2853474 h 3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03"/>
                <a:gd name="T175" fmla="*/ 0 h 336"/>
                <a:gd name="T176" fmla="*/ 203 w 203"/>
                <a:gd name="T177" fmla="*/ 336 h 3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03" h="336">
                  <a:moveTo>
                    <a:pt x="83" y="304"/>
                  </a:moveTo>
                  <a:cubicBezTo>
                    <a:pt x="83" y="304"/>
                    <a:pt x="85" y="300"/>
                    <a:pt x="89" y="295"/>
                  </a:cubicBezTo>
                  <a:cubicBezTo>
                    <a:pt x="93" y="289"/>
                    <a:pt x="100" y="287"/>
                    <a:pt x="100" y="287"/>
                  </a:cubicBezTo>
                  <a:cubicBezTo>
                    <a:pt x="102" y="279"/>
                    <a:pt x="102" y="279"/>
                    <a:pt x="102" y="279"/>
                  </a:cubicBezTo>
                  <a:cubicBezTo>
                    <a:pt x="117" y="278"/>
                    <a:pt x="117" y="278"/>
                    <a:pt x="117" y="278"/>
                  </a:cubicBezTo>
                  <a:cubicBezTo>
                    <a:pt x="120" y="271"/>
                    <a:pt x="120" y="271"/>
                    <a:pt x="120" y="271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04" y="248"/>
                    <a:pt x="104" y="248"/>
                    <a:pt x="104" y="248"/>
                  </a:cubicBezTo>
                  <a:cubicBezTo>
                    <a:pt x="113" y="231"/>
                    <a:pt x="113" y="231"/>
                    <a:pt x="113" y="231"/>
                  </a:cubicBez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31" y="219"/>
                    <a:pt x="133" y="213"/>
                  </a:cubicBezTo>
                  <a:cubicBezTo>
                    <a:pt x="135" y="207"/>
                    <a:pt x="125" y="209"/>
                    <a:pt x="125" y="209"/>
                  </a:cubicBezTo>
                  <a:cubicBezTo>
                    <a:pt x="118" y="190"/>
                    <a:pt x="118" y="190"/>
                    <a:pt x="118" y="190"/>
                  </a:cubicBezTo>
                  <a:cubicBezTo>
                    <a:pt x="118" y="190"/>
                    <a:pt x="121" y="186"/>
                    <a:pt x="121" y="183"/>
                  </a:cubicBezTo>
                  <a:cubicBezTo>
                    <a:pt x="121" y="181"/>
                    <a:pt x="117" y="183"/>
                    <a:pt x="117" y="183"/>
                  </a:cubicBezTo>
                  <a:cubicBezTo>
                    <a:pt x="111" y="168"/>
                    <a:pt x="111" y="168"/>
                    <a:pt x="111" y="168"/>
                  </a:cubicBezTo>
                  <a:cubicBezTo>
                    <a:pt x="138" y="173"/>
                    <a:pt x="138" y="173"/>
                    <a:pt x="138" y="173"/>
                  </a:cubicBezTo>
                  <a:cubicBezTo>
                    <a:pt x="142" y="165"/>
                    <a:pt x="142" y="165"/>
                    <a:pt x="142" y="165"/>
                  </a:cubicBezTo>
                  <a:cubicBezTo>
                    <a:pt x="145" y="165"/>
                    <a:pt x="145" y="165"/>
                    <a:pt x="145" y="165"/>
                  </a:cubicBezTo>
                  <a:cubicBezTo>
                    <a:pt x="150" y="154"/>
                    <a:pt x="150" y="154"/>
                    <a:pt x="150" y="154"/>
                  </a:cubicBezTo>
                  <a:cubicBezTo>
                    <a:pt x="150" y="154"/>
                    <a:pt x="146" y="147"/>
                    <a:pt x="146" y="142"/>
                  </a:cubicBezTo>
                  <a:cubicBezTo>
                    <a:pt x="146" y="137"/>
                    <a:pt x="153" y="138"/>
                    <a:pt x="153" y="138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7" y="125"/>
                    <a:pt x="157" y="125"/>
                    <a:pt x="157" y="12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3" y="78"/>
                    <a:pt x="183" y="78"/>
                    <a:pt x="183" y="78"/>
                  </a:cubicBezTo>
                  <a:cubicBezTo>
                    <a:pt x="185" y="78"/>
                    <a:pt x="195" y="71"/>
                    <a:pt x="195" y="71"/>
                  </a:cubicBezTo>
                  <a:cubicBezTo>
                    <a:pt x="195" y="71"/>
                    <a:pt x="202" y="62"/>
                    <a:pt x="203" y="57"/>
                  </a:cubicBezTo>
                  <a:cubicBezTo>
                    <a:pt x="203" y="53"/>
                    <a:pt x="195" y="53"/>
                    <a:pt x="191" y="53"/>
                  </a:cubicBezTo>
                  <a:cubicBezTo>
                    <a:pt x="187" y="53"/>
                    <a:pt x="190" y="44"/>
                    <a:pt x="190" y="44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83" y="30"/>
                    <a:pt x="183" y="30"/>
                    <a:pt x="183" y="30"/>
                  </a:cubicBezTo>
                  <a:cubicBezTo>
                    <a:pt x="183" y="28"/>
                    <a:pt x="183" y="28"/>
                    <a:pt x="183" y="28"/>
                  </a:cubicBezTo>
                  <a:cubicBezTo>
                    <a:pt x="179" y="31"/>
                    <a:pt x="179" y="31"/>
                    <a:pt x="179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69" y="28"/>
                    <a:pt x="168" y="24"/>
                    <a:pt x="164" y="24"/>
                  </a:cubicBezTo>
                  <a:cubicBezTo>
                    <a:pt x="161" y="24"/>
                    <a:pt x="163" y="30"/>
                    <a:pt x="157" y="31"/>
                  </a:cubicBezTo>
                  <a:cubicBezTo>
                    <a:pt x="151" y="34"/>
                    <a:pt x="147" y="27"/>
                    <a:pt x="147" y="27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35" y="23"/>
                    <a:pt x="135" y="23"/>
                    <a:pt x="135" y="23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5" y="21"/>
                    <a:pt x="121" y="30"/>
                    <a:pt x="113" y="23"/>
                  </a:cubicBezTo>
                  <a:cubicBezTo>
                    <a:pt x="105" y="16"/>
                    <a:pt x="120" y="10"/>
                    <a:pt x="120" y="10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4" y="119"/>
                    <a:pt x="54" y="119"/>
                    <a:pt x="54" y="11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2" y="197"/>
                    <a:pt x="2" y="197"/>
                    <a:pt x="2" y="197"/>
                  </a:cubicBezTo>
                  <a:cubicBezTo>
                    <a:pt x="2" y="204"/>
                    <a:pt x="2" y="204"/>
                    <a:pt x="2" y="204"/>
                  </a:cubicBezTo>
                  <a:cubicBezTo>
                    <a:pt x="17" y="209"/>
                    <a:pt x="17" y="209"/>
                    <a:pt x="17" y="209"/>
                  </a:cubicBezTo>
                  <a:cubicBezTo>
                    <a:pt x="29" y="197"/>
                    <a:pt x="29" y="197"/>
                    <a:pt x="29" y="197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1" y="220"/>
                    <a:pt x="11" y="226"/>
                    <a:pt x="11" y="226"/>
                  </a:cubicBezTo>
                  <a:cubicBezTo>
                    <a:pt x="11" y="226"/>
                    <a:pt x="18" y="229"/>
                    <a:pt x="20" y="228"/>
                  </a:cubicBezTo>
                  <a:cubicBezTo>
                    <a:pt x="22" y="227"/>
                    <a:pt x="29" y="225"/>
                    <a:pt x="29" y="225"/>
                  </a:cubicBezTo>
                  <a:cubicBezTo>
                    <a:pt x="33" y="227"/>
                    <a:pt x="33" y="227"/>
                    <a:pt x="33" y="227"/>
                  </a:cubicBezTo>
                  <a:cubicBezTo>
                    <a:pt x="36" y="224"/>
                    <a:pt x="36" y="224"/>
                    <a:pt x="36" y="224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40" y="233"/>
                    <a:pt x="40" y="233"/>
                    <a:pt x="40" y="233"/>
                  </a:cubicBezTo>
                  <a:cubicBezTo>
                    <a:pt x="36" y="233"/>
                    <a:pt x="36" y="233"/>
                    <a:pt x="36" y="233"/>
                  </a:cubicBezTo>
                  <a:cubicBezTo>
                    <a:pt x="30" y="228"/>
                    <a:pt x="30" y="228"/>
                    <a:pt x="30" y="228"/>
                  </a:cubicBezTo>
                  <a:cubicBezTo>
                    <a:pt x="30" y="228"/>
                    <a:pt x="32" y="239"/>
                    <a:pt x="30" y="244"/>
                  </a:cubicBezTo>
                  <a:cubicBezTo>
                    <a:pt x="27" y="250"/>
                    <a:pt x="19" y="260"/>
                    <a:pt x="19" y="260"/>
                  </a:cubicBezTo>
                  <a:cubicBezTo>
                    <a:pt x="23" y="264"/>
                    <a:pt x="23" y="264"/>
                    <a:pt x="23" y="264"/>
                  </a:cubicBezTo>
                  <a:cubicBezTo>
                    <a:pt x="21" y="275"/>
                    <a:pt x="21" y="275"/>
                    <a:pt x="21" y="275"/>
                  </a:cubicBezTo>
                  <a:cubicBezTo>
                    <a:pt x="21" y="275"/>
                    <a:pt x="17" y="282"/>
                    <a:pt x="17" y="286"/>
                  </a:cubicBezTo>
                  <a:cubicBezTo>
                    <a:pt x="17" y="289"/>
                    <a:pt x="18" y="295"/>
                    <a:pt x="16" y="297"/>
                  </a:cubicBezTo>
                  <a:cubicBezTo>
                    <a:pt x="13" y="300"/>
                    <a:pt x="10" y="304"/>
                    <a:pt x="10" y="304"/>
                  </a:cubicBezTo>
                  <a:cubicBezTo>
                    <a:pt x="10" y="308"/>
                    <a:pt x="10" y="308"/>
                    <a:pt x="10" y="30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2"/>
                    <a:pt x="12" y="319"/>
                    <a:pt x="19" y="318"/>
                  </a:cubicBezTo>
                  <a:cubicBezTo>
                    <a:pt x="27" y="318"/>
                    <a:pt x="51" y="334"/>
                    <a:pt x="51" y="334"/>
                  </a:cubicBezTo>
                  <a:cubicBezTo>
                    <a:pt x="51" y="334"/>
                    <a:pt x="57" y="336"/>
                    <a:pt x="63" y="334"/>
                  </a:cubicBezTo>
                  <a:cubicBezTo>
                    <a:pt x="68" y="332"/>
                    <a:pt x="73" y="328"/>
                    <a:pt x="73" y="328"/>
                  </a:cubicBezTo>
                  <a:cubicBezTo>
                    <a:pt x="85" y="328"/>
                    <a:pt x="85" y="328"/>
                    <a:pt x="85" y="328"/>
                  </a:cubicBezTo>
                  <a:cubicBezTo>
                    <a:pt x="85" y="311"/>
                    <a:pt x="85" y="311"/>
                    <a:pt x="85" y="311"/>
                  </a:cubicBezTo>
                  <a:lnTo>
                    <a:pt x="83" y="304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97" name="Freeform 185"/>
            <p:cNvSpPr>
              <a:spLocks/>
            </p:cNvSpPr>
            <p:nvPr/>
          </p:nvSpPr>
          <p:spPr bwMode="auto">
            <a:xfrm>
              <a:off x="4677" y="3592"/>
              <a:ext cx="151" cy="14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8" y="81"/>
                </a:cxn>
                <a:cxn ang="0">
                  <a:pos x="11" y="67"/>
                </a:cxn>
                <a:cxn ang="0">
                  <a:pos x="30" y="65"/>
                </a:cxn>
                <a:cxn ang="0">
                  <a:pos x="28" y="47"/>
                </a:cxn>
                <a:cxn ang="0">
                  <a:pos x="36" y="48"/>
                </a:cxn>
                <a:cxn ang="0">
                  <a:pos x="37" y="46"/>
                </a:cxn>
                <a:cxn ang="0">
                  <a:pos x="52" y="46"/>
                </a:cxn>
                <a:cxn ang="0">
                  <a:pos x="57" y="44"/>
                </a:cxn>
                <a:cxn ang="0">
                  <a:pos x="68" y="40"/>
                </a:cxn>
                <a:cxn ang="0">
                  <a:pos x="75" y="29"/>
                </a:cxn>
                <a:cxn ang="0">
                  <a:pos x="86" y="22"/>
                </a:cxn>
                <a:cxn ang="0">
                  <a:pos x="91" y="14"/>
                </a:cxn>
                <a:cxn ang="0">
                  <a:pos x="95" y="13"/>
                </a:cxn>
                <a:cxn ang="0">
                  <a:pos x="113" y="0"/>
                </a:cxn>
                <a:cxn ang="0">
                  <a:pos x="105" y="9"/>
                </a:cxn>
                <a:cxn ang="0">
                  <a:pos x="103" y="16"/>
                </a:cxn>
                <a:cxn ang="0">
                  <a:pos x="91" y="28"/>
                </a:cxn>
                <a:cxn ang="0">
                  <a:pos x="91" y="33"/>
                </a:cxn>
                <a:cxn ang="0">
                  <a:pos x="83" y="41"/>
                </a:cxn>
                <a:cxn ang="0">
                  <a:pos x="101" y="53"/>
                </a:cxn>
                <a:cxn ang="0">
                  <a:pos x="98" y="57"/>
                </a:cxn>
                <a:cxn ang="0">
                  <a:pos x="93" y="56"/>
                </a:cxn>
                <a:cxn ang="0">
                  <a:pos x="90" y="60"/>
                </a:cxn>
                <a:cxn ang="0">
                  <a:pos x="78" y="62"/>
                </a:cxn>
                <a:cxn ang="0">
                  <a:pos x="77" y="74"/>
                </a:cxn>
                <a:cxn ang="0">
                  <a:pos x="74" y="74"/>
                </a:cxn>
                <a:cxn ang="0">
                  <a:pos x="72" y="77"/>
                </a:cxn>
                <a:cxn ang="0">
                  <a:pos x="50" y="92"/>
                </a:cxn>
                <a:cxn ang="0">
                  <a:pos x="50" y="101"/>
                </a:cxn>
                <a:cxn ang="0">
                  <a:pos x="41" y="95"/>
                </a:cxn>
                <a:cxn ang="0">
                  <a:pos x="17" y="101"/>
                </a:cxn>
                <a:cxn ang="0">
                  <a:pos x="0" y="75"/>
                </a:cxn>
              </a:cxnLst>
              <a:rect l="0" t="0" r="r" b="b"/>
              <a:pathLst>
                <a:path w="113" h="106">
                  <a:moveTo>
                    <a:pt x="0" y="75"/>
                  </a:moveTo>
                  <a:cubicBezTo>
                    <a:pt x="0" y="75"/>
                    <a:pt x="4" y="83"/>
                    <a:pt x="8" y="81"/>
                  </a:cubicBezTo>
                  <a:cubicBezTo>
                    <a:pt x="11" y="79"/>
                    <a:pt x="7" y="72"/>
                    <a:pt x="11" y="67"/>
                  </a:cubicBezTo>
                  <a:cubicBezTo>
                    <a:pt x="16" y="64"/>
                    <a:pt x="26" y="72"/>
                    <a:pt x="30" y="65"/>
                  </a:cubicBezTo>
                  <a:cubicBezTo>
                    <a:pt x="34" y="59"/>
                    <a:pt x="28" y="47"/>
                    <a:pt x="28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64" y="43"/>
                    <a:pt x="68" y="40"/>
                  </a:cubicBezTo>
                  <a:cubicBezTo>
                    <a:pt x="72" y="36"/>
                    <a:pt x="70" y="31"/>
                    <a:pt x="75" y="29"/>
                  </a:cubicBezTo>
                  <a:cubicBezTo>
                    <a:pt x="80" y="28"/>
                    <a:pt x="82" y="25"/>
                    <a:pt x="86" y="22"/>
                  </a:cubicBezTo>
                  <a:cubicBezTo>
                    <a:pt x="90" y="19"/>
                    <a:pt x="91" y="14"/>
                    <a:pt x="91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3"/>
                    <a:pt x="80" y="34"/>
                    <a:pt x="83" y="41"/>
                  </a:cubicBezTo>
                  <a:cubicBezTo>
                    <a:pt x="88" y="48"/>
                    <a:pt x="101" y="53"/>
                    <a:pt x="101" y="53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81" y="59"/>
                    <a:pt x="78" y="62"/>
                  </a:cubicBezTo>
                  <a:cubicBezTo>
                    <a:pt x="75" y="64"/>
                    <a:pt x="77" y="74"/>
                    <a:pt x="77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2" y="77"/>
                    <a:pt x="52" y="87"/>
                    <a:pt x="50" y="92"/>
                  </a:cubicBezTo>
                  <a:cubicBezTo>
                    <a:pt x="49" y="96"/>
                    <a:pt x="54" y="101"/>
                    <a:pt x="50" y="101"/>
                  </a:cubicBezTo>
                  <a:cubicBezTo>
                    <a:pt x="45" y="103"/>
                    <a:pt x="41" y="95"/>
                    <a:pt x="41" y="95"/>
                  </a:cubicBezTo>
                  <a:cubicBezTo>
                    <a:pt x="41" y="95"/>
                    <a:pt x="27" y="106"/>
                    <a:pt x="17" y="101"/>
                  </a:cubicBezTo>
                  <a:cubicBezTo>
                    <a:pt x="8" y="96"/>
                    <a:pt x="2" y="92"/>
                    <a:pt x="0" y="75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98" name="Freeform 186"/>
            <p:cNvSpPr>
              <a:spLocks/>
            </p:cNvSpPr>
            <p:nvPr/>
          </p:nvSpPr>
          <p:spPr bwMode="auto">
            <a:xfrm>
              <a:off x="3387" y="3000"/>
              <a:ext cx="266" cy="228"/>
            </a:xfrm>
            <a:custGeom>
              <a:avLst/>
              <a:gdLst>
                <a:gd name="T0" fmla="*/ 71523 w 198"/>
                <a:gd name="T1" fmla="*/ 23539 h 170"/>
                <a:gd name="T2" fmla="*/ 66120 w 198"/>
                <a:gd name="T3" fmla="*/ 18999 h 170"/>
                <a:gd name="T4" fmla="*/ 61707 w 198"/>
                <a:gd name="T5" fmla="*/ 18646 h 170"/>
                <a:gd name="T6" fmla="*/ 61966 w 198"/>
                <a:gd name="T7" fmla="*/ 15763 h 170"/>
                <a:gd name="T8" fmla="*/ 61707 w 198"/>
                <a:gd name="T9" fmla="*/ 14579 h 170"/>
                <a:gd name="T10" fmla="*/ 63909 w 198"/>
                <a:gd name="T11" fmla="*/ 11037 h 170"/>
                <a:gd name="T12" fmla="*/ 65134 w 198"/>
                <a:gd name="T13" fmla="*/ 6384 h 170"/>
                <a:gd name="T14" fmla="*/ 66120 w 198"/>
                <a:gd name="T15" fmla="*/ 5239 h 170"/>
                <a:gd name="T16" fmla="*/ 60460 w 198"/>
                <a:gd name="T17" fmla="*/ 4575 h 170"/>
                <a:gd name="T18" fmla="*/ 56361 w 198"/>
                <a:gd name="T19" fmla="*/ 6384 h 170"/>
                <a:gd name="T20" fmla="*/ 53239 w 198"/>
                <a:gd name="T21" fmla="*/ 2171 h 170"/>
                <a:gd name="T22" fmla="*/ 50185 w 198"/>
                <a:gd name="T23" fmla="*/ 3090 h 170"/>
                <a:gd name="T24" fmla="*/ 47896 w 198"/>
                <a:gd name="T25" fmla="*/ 1281 h 170"/>
                <a:gd name="T26" fmla="*/ 45004 w 198"/>
                <a:gd name="T27" fmla="*/ 955 h 170"/>
                <a:gd name="T28" fmla="*/ 43950 w 198"/>
                <a:gd name="T29" fmla="*/ 3090 h 170"/>
                <a:gd name="T30" fmla="*/ 40976 w 198"/>
                <a:gd name="T31" fmla="*/ 955 h 170"/>
                <a:gd name="T32" fmla="*/ 38307 w 198"/>
                <a:gd name="T33" fmla="*/ 3906 h 170"/>
                <a:gd name="T34" fmla="*/ 35121 w 198"/>
                <a:gd name="T35" fmla="*/ 2304 h 170"/>
                <a:gd name="T36" fmla="*/ 27038 w 198"/>
                <a:gd name="T37" fmla="*/ 2304 h 170"/>
                <a:gd name="T38" fmla="*/ 22704 w 198"/>
                <a:gd name="T39" fmla="*/ 0 h 170"/>
                <a:gd name="T40" fmla="*/ 20912 w 198"/>
                <a:gd name="T41" fmla="*/ 2171 h 170"/>
                <a:gd name="T42" fmla="*/ 15299 w 198"/>
                <a:gd name="T43" fmla="*/ 1281 h 170"/>
                <a:gd name="T44" fmla="*/ 12580 w 198"/>
                <a:gd name="T45" fmla="*/ 6753 h 170"/>
                <a:gd name="T46" fmla="*/ 7813 w 198"/>
                <a:gd name="T47" fmla="*/ 4144 h 170"/>
                <a:gd name="T48" fmla="*/ 2398 w 198"/>
                <a:gd name="T49" fmla="*/ 3090 h 170"/>
                <a:gd name="T50" fmla="*/ 2995 w 198"/>
                <a:gd name="T51" fmla="*/ 12638 h 170"/>
                <a:gd name="T52" fmla="*/ 6525 w 198"/>
                <a:gd name="T53" fmla="*/ 13201 h 170"/>
                <a:gd name="T54" fmla="*/ 8477 w 198"/>
                <a:gd name="T55" fmla="*/ 15555 h 170"/>
                <a:gd name="T56" fmla="*/ 7813 w 198"/>
                <a:gd name="T57" fmla="*/ 16950 h 170"/>
                <a:gd name="T58" fmla="*/ 10541 w 198"/>
                <a:gd name="T59" fmla="*/ 20655 h 170"/>
                <a:gd name="T60" fmla="*/ 14101 w 198"/>
                <a:gd name="T61" fmla="*/ 27026 h 170"/>
                <a:gd name="T62" fmla="*/ 20912 w 198"/>
                <a:gd name="T63" fmla="*/ 32442 h 170"/>
                <a:gd name="T64" fmla="*/ 21504 w 198"/>
                <a:gd name="T65" fmla="*/ 33540 h 170"/>
                <a:gd name="T66" fmla="*/ 27806 w 198"/>
                <a:gd name="T67" fmla="*/ 39121 h 170"/>
                <a:gd name="T68" fmla="*/ 32340 w 198"/>
                <a:gd name="T69" fmla="*/ 41181 h 170"/>
                <a:gd name="T70" fmla="*/ 32340 w 198"/>
                <a:gd name="T71" fmla="*/ 44335 h 170"/>
                <a:gd name="T72" fmla="*/ 39629 w 198"/>
                <a:gd name="T73" fmla="*/ 49668 h 170"/>
                <a:gd name="T74" fmla="*/ 40433 w 198"/>
                <a:gd name="T75" fmla="*/ 53697 h 170"/>
                <a:gd name="T76" fmla="*/ 43447 w 198"/>
                <a:gd name="T77" fmla="*/ 52708 h 170"/>
                <a:gd name="T78" fmla="*/ 51463 w 198"/>
                <a:gd name="T79" fmla="*/ 59461 h 170"/>
                <a:gd name="T80" fmla="*/ 53415 w 198"/>
                <a:gd name="T81" fmla="*/ 59092 h 170"/>
                <a:gd name="T82" fmla="*/ 54635 w 198"/>
                <a:gd name="T83" fmla="*/ 60330 h 170"/>
                <a:gd name="T84" fmla="*/ 56361 w 198"/>
                <a:gd name="T85" fmla="*/ 59092 h 170"/>
                <a:gd name="T86" fmla="*/ 56361 w 198"/>
                <a:gd name="T87" fmla="*/ 55896 h 170"/>
                <a:gd name="T88" fmla="*/ 55441 w 198"/>
                <a:gd name="T89" fmla="*/ 55896 h 170"/>
                <a:gd name="T90" fmla="*/ 55049 w 198"/>
                <a:gd name="T91" fmla="*/ 49829 h 170"/>
                <a:gd name="T92" fmla="*/ 57534 w 198"/>
                <a:gd name="T93" fmla="*/ 48614 h 170"/>
                <a:gd name="T94" fmla="*/ 57362 w 198"/>
                <a:gd name="T95" fmla="*/ 43510 h 170"/>
                <a:gd name="T96" fmla="*/ 60460 w 198"/>
                <a:gd name="T97" fmla="*/ 41677 h 170"/>
                <a:gd name="T98" fmla="*/ 64240 w 198"/>
                <a:gd name="T99" fmla="*/ 42341 h 170"/>
                <a:gd name="T100" fmla="*/ 60961 w 198"/>
                <a:gd name="T101" fmla="*/ 38028 h 170"/>
                <a:gd name="T102" fmla="*/ 61060 w 198"/>
                <a:gd name="T103" fmla="*/ 35710 h 170"/>
                <a:gd name="T104" fmla="*/ 62995 w 198"/>
                <a:gd name="T105" fmla="*/ 37153 h 170"/>
                <a:gd name="T106" fmla="*/ 66120 w 198"/>
                <a:gd name="T107" fmla="*/ 37153 h 170"/>
                <a:gd name="T108" fmla="*/ 66145 w 198"/>
                <a:gd name="T109" fmla="*/ 35171 h 170"/>
                <a:gd name="T110" fmla="*/ 70045 w 198"/>
                <a:gd name="T111" fmla="*/ 35171 h 170"/>
                <a:gd name="T112" fmla="*/ 68117 w 198"/>
                <a:gd name="T113" fmla="*/ 29974 h 170"/>
                <a:gd name="T114" fmla="*/ 65134 w 198"/>
                <a:gd name="T115" fmla="*/ 25893 h 170"/>
                <a:gd name="T116" fmla="*/ 69740 w 198"/>
                <a:gd name="T117" fmla="*/ 26224 h 170"/>
                <a:gd name="T118" fmla="*/ 71523 w 198"/>
                <a:gd name="T119" fmla="*/ 23539 h 17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8"/>
                <a:gd name="T181" fmla="*/ 0 h 170"/>
                <a:gd name="T182" fmla="*/ 198 w 198"/>
                <a:gd name="T183" fmla="*/ 170 h 17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8" h="170">
                  <a:moveTo>
                    <a:pt x="195" y="66"/>
                  </a:moveTo>
                  <a:cubicBezTo>
                    <a:pt x="180" y="54"/>
                    <a:pt x="180" y="54"/>
                    <a:pt x="180" y="54"/>
                  </a:cubicBezTo>
                  <a:cubicBezTo>
                    <a:pt x="180" y="54"/>
                    <a:pt x="172" y="54"/>
                    <a:pt x="168" y="53"/>
                  </a:cubicBezTo>
                  <a:cubicBezTo>
                    <a:pt x="165" y="52"/>
                    <a:pt x="169" y="45"/>
                    <a:pt x="169" y="45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41"/>
                    <a:pt x="172" y="35"/>
                    <a:pt x="174" y="31"/>
                  </a:cubicBezTo>
                  <a:cubicBezTo>
                    <a:pt x="176" y="27"/>
                    <a:pt x="177" y="18"/>
                    <a:pt x="177" y="18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0" y="18"/>
                    <a:pt x="154" y="18"/>
                  </a:cubicBezTo>
                  <a:cubicBezTo>
                    <a:pt x="149" y="18"/>
                    <a:pt x="151" y="9"/>
                    <a:pt x="145" y="6"/>
                  </a:cubicBezTo>
                  <a:cubicBezTo>
                    <a:pt x="139" y="5"/>
                    <a:pt x="137" y="9"/>
                    <a:pt x="137" y="9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9"/>
                    <a:pt x="120" y="9"/>
                  </a:cubicBezTo>
                  <a:cubicBezTo>
                    <a:pt x="117" y="9"/>
                    <a:pt x="112" y="3"/>
                    <a:pt x="112" y="3"/>
                  </a:cubicBezTo>
                  <a:cubicBezTo>
                    <a:pt x="112" y="3"/>
                    <a:pt x="108" y="11"/>
                    <a:pt x="104" y="11"/>
                  </a:cubicBezTo>
                  <a:cubicBezTo>
                    <a:pt x="101" y="11"/>
                    <a:pt x="96" y="7"/>
                    <a:pt x="96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0" y="7"/>
                    <a:pt x="62" y="0"/>
                    <a:pt x="62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6"/>
                    <a:pt x="46" y="4"/>
                    <a:pt x="42" y="4"/>
                  </a:cubicBezTo>
                  <a:cubicBezTo>
                    <a:pt x="38" y="5"/>
                    <a:pt x="38" y="18"/>
                    <a:pt x="34" y="19"/>
                  </a:cubicBezTo>
                  <a:cubicBezTo>
                    <a:pt x="30" y="21"/>
                    <a:pt x="24" y="15"/>
                    <a:pt x="21" y="12"/>
                  </a:cubicBezTo>
                  <a:cubicBezTo>
                    <a:pt x="18" y="9"/>
                    <a:pt x="14" y="4"/>
                    <a:pt x="7" y="9"/>
                  </a:cubicBezTo>
                  <a:cubicBezTo>
                    <a:pt x="0" y="12"/>
                    <a:pt x="8" y="36"/>
                    <a:pt x="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6" y="51"/>
                    <a:pt x="29" y="58"/>
                  </a:cubicBezTo>
                  <a:cubicBezTo>
                    <a:pt x="31" y="63"/>
                    <a:pt x="30" y="68"/>
                    <a:pt x="38" y="76"/>
                  </a:cubicBezTo>
                  <a:cubicBezTo>
                    <a:pt x="44" y="83"/>
                    <a:pt x="57" y="92"/>
                    <a:pt x="57" y="92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6"/>
                    <a:pt x="87" y="120"/>
                    <a:pt x="88" y="125"/>
                  </a:cubicBezTo>
                  <a:cubicBezTo>
                    <a:pt x="89" y="129"/>
                    <a:pt x="102" y="135"/>
                    <a:pt x="108" y="140"/>
                  </a:cubicBezTo>
                  <a:cubicBezTo>
                    <a:pt x="113" y="145"/>
                    <a:pt x="110" y="151"/>
                    <a:pt x="110" y="151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140" y="168"/>
                    <a:pt x="142" y="165"/>
                    <a:pt x="146" y="167"/>
                  </a:cubicBezTo>
                  <a:cubicBezTo>
                    <a:pt x="148" y="167"/>
                    <a:pt x="149" y="168"/>
                    <a:pt x="149" y="170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1" y="157"/>
                    <a:pt x="149" y="144"/>
                    <a:pt x="150" y="141"/>
                  </a:cubicBezTo>
                  <a:cubicBezTo>
                    <a:pt x="152" y="138"/>
                    <a:pt x="155" y="138"/>
                    <a:pt x="157" y="137"/>
                  </a:cubicBezTo>
                  <a:cubicBezTo>
                    <a:pt x="159" y="135"/>
                    <a:pt x="154" y="126"/>
                    <a:pt x="156" y="123"/>
                  </a:cubicBezTo>
                  <a:cubicBezTo>
                    <a:pt x="157" y="121"/>
                    <a:pt x="160" y="117"/>
                    <a:pt x="165" y="117"/>
                  </a:cubicBezTo>
                  <a:cubicBezTo>
                    <a:pt x="168" y="117"/>
                    <a:pt x="172" y="122"/>
                    <a:pt x="175" y="119"/>
                  </a:cubicBezTo>
                  <a:cubicBezTo>
                    <a:pt x="177" y="116"/>
                    <a:pt x="166" y="107"/>
                    <a:pt x="166" y="107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81" y="99"/>
                    <a:pt x="186" y="104"/>
                    <a:pt x="191" y="99"/>
                  </a:cubicBezTo>
                  <a:cubicBezTo>
                    <a:pt x="198" y="96"/>
                    <a:pt x="185" y="84"/>
                    <a:pt x="185" y="8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85" y="74"/>
                    <a:pt x="190" y="74"/>
                  </a:cubicBezTo>
                  <a:cubicBezTo>
                    <a:pt x="195" y="74"/>
                    <a:pt x="195" y="66"/>
                    <a:pt x="195" y="66"/>
                  </a:cubicBez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99" name="Freeform 187"/>
            <p:cNvSpPr>
              <a:spLocks noEditPoints="1"/>
            </p:cNvSpPr>
            <p:nvPr/>
          </p:nvSpPr>
          <p:spPr bwMode="auto">
            <a:xfrm>
              <a:off x="3250" y="2891"/>
              <a:ext cx="376" cy="345"/>
            </a:xfrm>
            <a:custGeom>
              <a:avLst/>
              <a:gdLst>
                <a:gd name="T0" fmla="*/ 554455 w 280"/>
                <a:gd name="T1" fmla="*/ 111741 h 257"/>
                <a:gd name="T2" fmla="*/ 528213 w 280"/>
                <a:gd name="T3" fmla="*/ 72106 h 257"/>
                <a:gd name="T4" fmla="*/ 416421 w 280"/>
                <a:gd name="T5" fmla="*/ 92523 h 257"/>
                <a:gd name="T6" fmla="*/ 334225 w 280"/>
                <a:gd name="T7" fmla="*/ 24432 h 257"/>
                <a:gd name="T8" fmla="*/ 271766 w 280"/>
                <a:gd name="T9" fmla="*/ 1 h 257"/>
                <a:gd name="T10" fmla="*/ 206874 w 280"/>
                <a:gd name="T11" fmla="*/ 59104 h 257"/>
                <a:gd name="T12" fmla="*/ 169810 w 280"/>
                <a:gd name="T13" fmla="*/ 123368 h 257"/>
                <a:gd name="T14" fmla="*/ 189754 w 280"/>
                <a:gd name="T15" fmla="*/ 152674 h 257"/>
                <a:gd name="T16" fmla="*/ 142875 w 280"/>
                <a:gd name="T17" fmla="*/ 160175 h 257"/>
                <a:gd name="T18" fmla="*/ 106396 w 280"/>
                <a:gd name="T19" fmla="*/ 140043 h 257"/>
                <a:gd name="T20" fmla="*/ 56063 w 280"/>
                <a:gd name="T21" fmla="*/ 160175 h 257"/>
                <a:gd name="T22" fmla="*/ 4188 w 280"/>
                <a:gd name="T23" fmla="*/ 161361 h 257"/>
                <a:gd name="T24" fmla="*/ 23152 w 280"/>
                <a:gd name="T25" fmla="*/ 207626 h 257"/>
                <a:gd name="T26" fmla="*/ 55463 w 280"/>
                <a:gd name="T27" fmla="*/ 252367 h 257"/>
                <a:gd name="T28" fmla="*/ 131298 w 280"/>
                <a:gd name="T29" fmla="*/ 201366 h 257"/>
                <a:gd name="T30" fmla="*/ 217748 w 280"/>
                <a:gd name="T31" fmla="*/ 319583 h 257"/>
                <a:gd name="T32" fmla="*/ 211009 w 280"/>
                <a:gd name="T33" fmla="*/ 372360 h 257"/>
                <a:gd name="T34" fmla="*/ 306213 w 280"/>
                <a:gd name="T35" fmla="*/ 414987 h 257"/>
                <a:gd name="T36" fmla="*/ 448606 w 280"/>
                <a:gd name="T37" fmla="*/ 495803 h 257"/>
                <a:gd name="T38" fmla="*/ 387520 w 280"/>
                <a:gd name="T39" fmla="*/ 482995 h 257"/>
                <a:gd name="T40" fmla="*/ 492219 w 280"/>
                <a:gd name="T41" fmla="*/ 525097 h 257"/>
                <a:gd name="T42" fmla="*/ 528213 w 280"/>
                <a:gd name="T43" fmla="*/ 524013 h 257"/>
                <a:gd name="T44" fmla="*/ 448606 w 280"/>
                <a:gd name="T45" fmla="*/ 468674 h 257"/>
                <a:gd name="T46" fmla="*/ 342177 w 280"/>
                <a:gd name="T47" fmla="*/ 372360 h 257"/>
                <a:gd name="T48" fmla="*/ 262233 w 280"/>
                <a:gd name="T49" fmla="*/ 271471 h 257"/>
                <a:gd name="T50" fmla="*/ 231505 w 280"/>
                <a:gd name="T51" fmla="*/ 189636 h 257"/>
                <a:gd name="T52" fmla="*/ 338854 w 280"/>
                <a:gd name="T53" fmla="*/ 184395 h 257"/>
                <a:gd name="T54" fmla="*/ 439968 w 280"/>
                <a:gd name="T55" fmla="*/ 194243 h 257"/>
                <a:gd name="T56" fmla="*/ 496578 w 280"/>
                <a:gd name="T57" fmla="*/ 178607 h 257"/>
                <a:gd name="T58" fmla="*/ 569659 w 280"/>
                <a:gd name="T59" fmla="*/ 198410 h 257"/>
                <a:gd name="T60" fmla="*/ 596836 w 280"/>
                <a:gd name="T61" fmla="*/ 156128 h 257"/>
                <a:gd name="T62" fmla="*/ 128381 w 280"/>
                <a:gd name="T63" fmla="*/ 216281 h 257"/>
                <a:gd name="T64" fmla="*/ 106396 w 280"/>
                <a:gd name="T65" fmla="*/ 204951 h 257"/>
                <a:gd name="T66" fmla="*/ 119948 w 280"/>
                <a:gd name="T67" fmla="*/ 226405 h 257"/>
                <a:gd name="T68" fmla="*/ 100015 w 280"/>
                <a:gd name="T69" fmla="*/ 242916 h 257"/>
                <a:gd name="T70" fmla="*/ 86694 w 280"/>
                <a:gd name="T71" fmla="*/ 201366 h 257"/>
                <a:gd name="T72" fmla="*/ 87139 w 280"/>
                <a:gd name="T73" fmla="*/ 234161 h 257"/>
                <a:gd name="T74" fmla="*/ 107233 w 280"/>
                <a:gd name="T75" fmla="*/ 295485 h 257"/>
                <a:gd name="T76" fmla="*/ 105228 w 280"/>
                <a:gd name="T77" fmla="*/ 275129 h 257"/>
                <a:gd name="T78" fmla="*/ 79231 w 280"/>
                <a:gd name="T79" fmla="*/ 275129 h 257"/>
                <a:gd name="T80" fmla="*/ 149334 w 280"/>
                <a:gd name="T81" fmla="*/ 277381 h 257"/>
                <a:gd name="T82" fmla="*/ 162153 w 280"/>
                <a:gd name="T83" fmla="*/ 301773 h 257"/>
                <a:gd name="T84" fmla="*/ 134306 w 280"/>
                <a:gd name="T85" fmla="*/ 254570 h 257"/>
                <a:gd name="T86" fmla="*/ 125145 w 280"/>
                <a:gd name="T87" fmla="*/ 254570 h 257"/>
                <a:gd name="T88" fmla="*/ 161073 w 280"/>
                <a:gd name="T89" fmla="*/ 349128 h 257"/>
                <a:gd name="T90" fmla="*/ 168052 w 280"/>
                <a:gd name="T91" fmla="*/ 357549 h 257"/>
                <a:gd name="T92" fmla="*/ 361617 w 280"/>
                <a:gd name="T93" fmla="*/ 439084 h 257"/>
                <a:gd name="T94" fmla="*/ 306213 w 280"/>
                <a:gd name="T95" fmla="*/ 441761 h 257"/>
                <a:gd name="T96" fmla="*/ 290457 w 280"/>
                <a:gd name="T97" fmla="*/ 435970 h 257"/>
                <a:gd name="T98" fmla="*/ 347581 w 280"/>
                <a:gd name="T99" fmla="*/ 462824 h 257"/>
                <a:gd name="T100" fmla="*/ 325227 w 280"/>
                <a:gd name="T101" fmla="*/ 461821 h 257"/>
                <a:gd name="T102" fmla="*/ 387520 w 280"/>
                <a:gd name="T103" fmla="*/ 469231 h 257"/>
                <a:gd name="T104" fmla="*/ 287349 w 280"/>
                <a:gd name="T105" fmla="*/ 479978 h 257"/>
                <a:gd name="T106" fmla="*/ 361617 w 280"/>
                <a:gd name="T107" fmla="*/ 492659 h 257"/>
                <a:gd name="T108" fmla="*/ 341679 w 280"/>
                <a:gd name="T109" fmla="*/ 495803 h 257"/>
                <a:gd name="T110" fmla="*/ 397531 w 280"/>
                <a:gd name="T111" fmla="*/ 495803 h 257"/>
                <a:gd name="T112" fmla="*/ 454603 w 280"/>
                <a:gd name="T113" fmla="*/ 520162 h 257"/>
                <a:gd name="T114" fmla="*/ 151370 w 280"/>
                <a:gd name="T115" fmla="*/ 327086 h 257"/>
                <a:gd name="T116" fmla="*/ 134306 w 280"/>
                <a:gd name="T117" fmla="*/ 321862 h 257"/>
                <a:gd name="T118" fmla="*/ 162439 w 280"/>
                <a:gd name="T119" fmla="*/ 321862 h 257"/>
                <a:gd name="T120" fmla="*/ 130457 w 280"/>
                <a:gd name="T121" fmla="*/ 301773 h 257"/>
                <a:gd name="T122" fmla="*/ 193370 w 280"/>
                <a:gd name="T123" fmla="*/ 384680 h 257"/>
                <a:gd name="T124" fmla="*/ 172397 w 280"/>
                <a:gd name="T125" fmla="*/ 345886 h 25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0"/>
                <a:gd name="T190" fmla="*/ 0 h 257"/>
                <a:gd name="T191" fmla="*/ 280 w 280"/>
                <a:gd name="T192" fmla="*/ 257 h 25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0" h="257">
                  <a:moveTo>
                    <a:pt x="269" y="74"/>
                  </a:moveTo>
                  <a:cubicBezTo>
                    <a:pt x="258" y="67"/>
                    <a:pt x="258" y="67"/>
                    <a:pt x="258" y="67"/>
                  </a:cubicBezTo>
                  <a:cubicBezTo>
                    <a:pt x="258" y="67"/>
                    <a:pt x="253" y="63"/>
                    <a:pt x="258" y="61"/>
                  </a:cubicBezTo>
                  <a:cubicBezTo>
                    <a:pt x="264" y="59"/>
                    <a:pt x="266" y="53"/>
                    <a:pt x="260" y="53"/>
                  </a:cubicBezTo>
                  <a:cubicBezTo>
                    <a:pt x="256" y="54"/>
                    <a:pt x="256" y="59"/>
                    <a:pt x="253" y="54"/>
                  </a:cubicBezTo>
                  <a:cubicBezTo>
                    <a:pt x="250" y="51"/>
                    <a:pt x="255" y="46"/>
                    <a:pt x="255" y="41"/>
                  </a:cubicBezTo>
                  <a:cubicBezTo>
                    <a:pt x="255" y="40"/>
                    <a:pt x="253" y="37"/>
                    <a:pt x="250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1" y="35"/>
                    <a:pt x="241" y="35"/>
                    <a:pt x="241" y="35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34" y="45"/>
                    <a:pt x="223" y="46"/>
                    <a:pt x="218" y="46"/>
                  </a:cubicBezTo>
                  <a:cubicBezTo>
                    <a:pt x="213" y="46"/>
                    <a:pt x="195" y="44"/>
                    <a:pt x="195" y="44"/>
                  </a:cubicBezTo>
                  <a:cubicBezTo>
                    <a:pt x="195" y="44"/>
                    <a:pt x="194" y="38"/>
                    <a:pt x="190" y="36"/>
                  </a:cubicBezTo>
                  <a:cubicBezTo>
                    <a:pt x="186" y="34"/>
                    <a:pt x="179" y="35"/>
                    <a:pt x="179" y="35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20"/>
                    <a:pt x="159" y="15"/>
                    <a:pt x="157" y="12"/>
                  </a:cubicBezTo>
                  <a:cubicBezTo>
                    <a:pt x="155" y="9"/>
                    <a:pt x="148" y="11"/>
                    <a:pt x="148" y="11"/>
                  </a:cubicBezTo>
                  <a:cubicBezTo>
                    <a:pt x="146" y="6"/>
                    <a:pt x="146" y="6"/>
                    <a:pt x="146" y="6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31" y="0"/>
                    <a:pt x="127" y="1"/>
                  </a:cubicBezTo>
                  <a:cubicBezTo>
                    <a:pt x="124" y="1"/>
                    <a:pt x="127" y="12"/>
                    <a:pt x="127" y="12"/>
                  </a:cubicBezTo>
                  <a:cubicBezTo>
                    <a:pt x="127" y="12"/>
                    <a:pt x="121" y="9"/>
                    <a:pt x="119" y="9"/>
                  </a:cubicBezTo>
                  <a:cubicBezTo>
                    <a:pt x="116" y="9"/>
                    <a:pt x="119" y="16"/>
                    <a:pt x="119" y="16"/>
                  </a:cubicBezTo>
                  <a:cubicBezTo>
                    <a:pt x="119" y="16"/>
                    <a:pt x="100" y="24"/>
                    <a:pt x="97" y="28"/>
                  </a:cubicBezTo>
                  <a:cubicBezTo>
                    <a:pt x="94" y="32"/>
                    <a:pt x="104" y="36"/>
                    <a:pt x="104" y="36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7"/>
                    <a:pt x="82" y="54"/>
                    <a:pt x="80" y="58"/>
                  </a:cubicBezTo>
                  <a:cubicBezTo>
                    <a:pt x="78" y="62"/>
                    <a:pt x="88" y="58"/>
                    <a:pt x="88" y="58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1"/>
                    <a:pt x="88" y="64"/>
                    <a:pt x="86" y="66"/>
                  </a:cubicBezTo>
                  <a:cubicBezTo>
                    <a:pt x="83" y="68"/>
                    <a:pt x="89" y="72"/>
                    <a:pt x="89" y="72"/>
                  </a:cubicBezTo>
                  <a:cubicBezTo>
                    <a:pt x="89" y="72"/>
                    <a:pt x="86" y="77"/>
                    <a:pt x="79" y="77"/>
                  </a:cubicBezTo>
                  <a:cubicBezTo>
                    <a:pt x="73" y="77"/>
                    <a:pt x="75" y="74"/>
                    <a:pt x="75" y="74"/>
                  </a:cubicBezTo>
                  <a:cubicBezTo>
                    <a:pt x="75" y="74"/>
                    <a:pt x="70" y="70"/>
                    <a:pt x="67" y="70"/>
                  </a:cubicBezTo>
                  <a:cubicBezTo>
                    <a:pt x="66" y="70"/>
                    <a:pt x="67" y="75"/>
                    <a:pt x="67" y="75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2"/>
                    <a:pt x="50" y="62"/>
                  </a:cubicBezTo>
                  <a:cubicBezTo>
                    <a:pt x="49" y="63"/>
                    <a:pt x="50" y="66"/>
                    <a:pt x="50" y="66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76"/>
                    <a:pt x="10" y="80"/>
                    <a:pt x="9" y="80"/>
                  </a:cubicBezTo>
                  <a:cubicBezTo>
                    <a:pt x="7" y="80"/>
                    <a:pt x="2" y="77"/>
                    <a:pt x="2" y="77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7" y="107"/>
                    <a:pt x="30" y="111"/>
                    <a:pt x="33" y="110"/>
                  </a:cubicBezTo>
                  <a:cubicBezTo>
                    <a:pt x="37" y="108"/>
                    <a:pt x="34" y="88"/>
                    <a:pt x="39" y="85"/>
                  </a:cubicBezTo>
                  <a:cubicBezTo>
                    <a:pt x="43" y="82"/>
                    <a:pt x="62" y="95"/>
                    <a:pt x="62" y="95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64" y="121"/>
                    <a:pt x="70" y="126"/>
                  </a:cubicBezTo>
                  <a:cubicBezTo>
                    <a:pt x="74" y="131"/>
                    <a:pt x="88" y="146"/>
                    <a:pt x="88" y="146"/>
                  </a:cubicBezTo>
                  <a:cubicBezTo>
                    <a:pt x="88" y="146"/>
                    <a:pt x="98" y="150"/>
                    <a:pt x="102" y="151"/>
                  </a:cubicBezTo>
                  <a:cubicBezTo>
                    <a:pt x="104" y="153"/>
                    <a:pt x="108" y="158"/>
                    <a:pt x="108" y="158"/>
                  </a:cubicBezTo>
                  <a:cubicBezTo>
                    <a:pt x="108" y="158"/>
                    <a:pt x="93" y="153"/>
                    <a:pt x="91" y="151"/>
                  </a:cubicBezTo>
                  <a:cubicBezTo>
                    <a:pt x="89" y="151"/>
                    <a:pt x="82" y="154"/>
                    <a:pt x="82" y="154"/>
                  </a:cubicBezTo>
                  <a:cubicBezTo>
                    <a:pt x="82" y="154"/>
                    <a:pt x="90" y="173"/>
                    <a:pt x="99" y="176"/>
                  </a:cubicBezTo>
                  <a:cubicBezTo>
                    <a:pt x="108" y="179"/>
                    <a:pt x="123" y="190"/>
                    <a:pt x="123" y="190"/>
                  </a:cubicBezTo>
                  <a:cubicBezTo>
                    <a:pt x="123" y="190"/>
                    <a:pt x="120" y="195"/>
                    <a:pt x="123" y="198"/>
                  </a:cubicBezTo>
                  <a:cubicBezTo>
                    <a:pt x="127" y="202"/>
                    <a:pt x="131" y="201"/>
                    <a:pt x="131" y="201"/>
                  </a:cubicBezTo>
                  <a:cubicBezTo>
                    <a:pt x="144" y="197"/>
                    <a:pt x="144" y="197"/>
                    <a:pt x="144" y="197"/>
                  </a:cubicBezTo>
                  <a:cubicBezTo>
                    <a:pt x="169" y="204"/>
                    <a:pt x="169" y="204"/>
                    <a:pt x="169" y="204"/>
                  </a:cubicBezTo>
                  <a:cubicBezTo>
                    <a:pt x="169" y="204"/>
                    <a:pt x="173" y="213"/>
                    <a:pt x="180" y="217"/>
                  </a:cubicBezTo>
                  <a:cubicBezTo>
                    <a:pt x="187" y="219"/>
                    <a:pt x="195" y="225"/>
                    <a:pt x="200" y="228"/>
                  </a:cubicBezTo>
                  <a:cubicBezTo>
                    <a:pt x="203" y="232"/>
                    <a:pt x="210" y="235"/>
                    <a:pt x="210" y="235"/>
                  </a:cubicBezTo>
                  <a:cubicBezTo>
                    <a:pt x="210" y="235"/>
                    <a:pt x="202" y="233"/>
                    <a:pt x="200" y="232"/>
                  </a:cubicBezTo>
                  <a:cubicBezTo>
                    <a:pt x="197" y="230"/>
                    <a:pt x="194" y="228"/>
                    <a:pt x="192" y="228"/>
                  </a:cubicBezTo>
                  <a:cubicBezTo>
                    <a:pt x="189" y="227"/>
                    <a:pt x="176" y="225"/>
                    <a:pt x="176" y="225"/>
                  </a:cubicBezTo>
                  <a:cubicBezTo>
                    <a:pt x="176" y="225"/>
                    <a:pt x="180" y="229"/>
                    <a:pt x="182" y="229"/>
                  </a:cubicBezTo>
                  <a:cubicBezTo>
                    <a:pt x="185" y="230"/>
                    <a:pt x="197" y="235"/>
                    <a:pt x="197" y="235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4" y="239"/>
                    <a:pt x="214" y="239"/>
                    <a:pt x="214" y="239"/>
                  </a:cubicBezTo>
                  <a:cubicBezTo>
                    <a:pt x="231" y="249"/>
                    <a:pt x="231" y="249"/>
                    <a:pt x="231" y="249"/>
                  </a:cubicBezTo>
                  <a:cubicBezTo>
                    <a:pt x="236" y="249"/>
                    <a:pt x="236" y="249"/>
                    <a:pt x="236" y="249"/>
                  </a:cubicBezTo>
                  <a:cubicBezTo>
                    <a:pt x="239" y="251"/>
                    <a:pt x="239" y="251"/>
                    <a:pt x="239" y="251"/>
                  </a:cubicBezTo>
                  <a:cubicBezTo>
                    <a:pt x="251" y="257"/>
                    <a:pt x="251" y="257"/>
                    <a:pt x="251" y="257"/>
                  </a:cubicBezTo>
                  <a:cubicBezTo>
                    <a:pt x="251" y="257"/>
                    <a:pt x="253" y="248"/>
                    <a:pt x="248" y="248"/>
                  </a:cubicBezTo>
                  <a:cubicBezTo>
                    <a:pt x="244" y="246"/>
                    <a:pt x="242" y="249"/>
                    <a:pt x="242" y="249"/>
                  </a:cubicBezTo>
                  <a:cubicBezTo>
                    <a:pt x="220" y="230"/>
                    <a:pt x="220" y="230"/>
                    <a:pt x="220" y="230"/>
                  </a:cubicBezTo>
                  <a:cubicBezTo>
                    <a:pt x="212" y="232"/>
                    <a:pt x="212" y="232"/>
                    <a:pt x="212" y="232"/>
                  </a:cubicBezTo>
                  <a:cubicBezTo>
                    <a:pt x="212" y="232"/>
                    <a:pt x="215" y="226"/>
                    <a:pt x="210" y="221"/>
                  </a:cubicBezTo>
                  <a:cubicBezTo>
                    <a:pt x="204" y="216"/>
                    <a:pt x="191" y="210"/>
                    <a:pt x="190" y="206"/>
                  </a:cubicBezTo>
                  <a:cubicBezTo>
                    <a:pt x="189" y="201"/>
                    <a:pt x="190" y="197"/>
                    <a:pt x="190" y="197"/>
                  </a:cubicBezTo>
                  <a:cubicBezTo>
                    <a:pt x="178" y="191"/>
                    <a:pt x="178" y="191"/>
                    <a:pt x="178" y="191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59" y="173"/>
                    <a:pt x="159" y="173"/>
                    <a:pt x="159" y="173"/>
                  </a:cubicBezTo>
                  <a:cubicBezTo>
                    <a:pt x="159" y="173"/>
                    <a:pt x="146" y="164"/>
                    <a:pt x="140" y="157"/>
                  </a:cubicBezTo>
                  <a:cubicBezTo>
                    <a:pt x="132" y="149"/>
                    <a:pt x="133" y="144"/>
                    <a:pt x="131" y="139"/>
                  </a:cubicBezTo>
                  <a:cubicBezTo>
                    <a:pt x="128" y="132"/>
                    <a:pt x="123" y="129"/>
                    <a:pt x="123" y="129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0" y="118"/>
                    <a:pt x="120" y="118"/>
                    <a:pt x="120" y="118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02" y="93"/>
                    <a:pt x="109" y="90"/>
                  </a:cubicBezTo>
                  <a:cubicBezTo>
                    <a:pt x="116" y="85"/>
                    <a:pt x="120" y="90"/>
                    <a:pt x="123" y="93"/>
                  </a:cubicBezTo>
                  <a:cubicBezTo>
                    <a:pt x="126" y="96"/>
                    <a:pt x="132" y="102"/>
                    <a:pt x="136" y="100"/>
                  </a:cubicBezTo>
                  <a:cubicBezTo>
                    <a:pt x="140" y="99"/>
                    <a:pt x="140" y="86"/>
                    <a:pt x="144" y="85"/>
                  </a:cubicBezTo>
                  <a:cubicBezTo>
                    <a:pt x="148" y="85"/>
                    <a:pt x="159" y="87"/>
                    <a:pt x="159" y="87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1"/>
                    <a:pt x="172" y="88"/>
                    <a:pt x="176" y="88"/>
                  </a:cubicBezTo>
                  <a:cubicBezTo>
                    <a:pt x="198" y="88"/>
                    <a:pt x="198" y="88"/>
                    <a:pt x="198" y="88"/>
                  </a:cubicBezTo>
                  <a:cubicBezTo>
                    <a:pt x="198" y="88"/>
                    <a:pt x="203" y="92"/>
                    <a:pt x="206" y="92"/>
                  </a:cubicBezTo>
                  <a:cubicBezTo>
                    <a:pt x="210" y="92"/>
                    <a:pt x="214" y="84"/>
                    <a:pt x="214" y="84"/>
                  </a:cubicBezTo>
                  <a:cubicBezTo>
                    <a:pt x="214" y="84"/>
                    <a:pt x="219" y="90"/>
                    <a:pt x="222" y="90"/>
                  </a:cubicBezTo>
                  <a:cubicBezTo>
                    <a:pt x="225" y="90"/>
                    <a:pt x="225" y="84"/>
                    <a:pt x="225" y="84"/>
                  </a:cubicBezTo>
                  <a:cubicBezTo>
                    <a:pt x="233" y="85"/>
                    <a:pt x="233" y="85"/>
                    <a:pt x="233" y="8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41" y="86"/>
                    <a:pt x="247" y="87"/>
                  </a:cubicBezTo>
                  <a:cubicBezTo>
                    <a:pt x="253" y="90"/>
                    <a:pt x="251" y="99"/>
                    <a:pt x="256" y="99"/>
                  </a:cubicBezTo>
                  <a:cubicBezTo>
                    <a:pt x="262" y="99"/>
                    <a:pt x="267" y="94"/>
                    <a:pt x="267" y="94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4"/>
                    <a:pt x="280" y="74"/>
                    <a:pt x="280" y="74"/>
                  </a:cubicBezTo>
                  <a:lnTo>
                    <a:pt x="269" y="74"/>
                  </a:lnTo>
                  <a:close/>
                  <a:moveTo>
                    <a:pt x="60" y="109"/>
                  </a:moveTo>
                  <a:cubicBezTo>
                    <a:pt x="64" y="106"/>
                    <a:pt x="64" y="106"/>
                    <a:pt x="64" y="106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7"/>
                    <a:pt x="56" y="107"/>
                    <a:pt x="56" y="107"/>
                  </a:cubicBezTo>
                  <a:lnTo>
                    <a:pt x="60" y="109"/>
                  </a:lnTo>
                  <a:close/>
                  <a:moveTo>
                    <a:pt x="53" y="129"/>
                  </a:moveTo>
                  <a:cubicBezTo>
                    <a:pt x="49" y="126"/>
                    <a:pt x="49" y="126"/>
                    <a:pt x="49" y="126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47" y="115"/>
                    <a:pt x="50" y="112"/>
                    <a:pt x="48" y="110"/>
                  </a:cubicBezTo>
                  <a:cubicBezTo>
                    <a:pt x="47" y="108"/>
                    <a:pt x="45" y="106"/>
                    <a:pt x="44" y="102"/>
                  </a:cubicBezTo>
                  <a:cubicBezTo>
                    <a:pt x="44" y="100"/>
                    <a:pt x="43" y="95"/>
                    <a:pt x="43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42" y="106"/>
                    <a:pt x="44" y="107"/>
                  </a:cubicBezTo>
                  <a:cubicBezTo>
                    <a:pt x="45" y="109"/>
                    <a:pt x="44" y="112"/>
                    <a:pt x="44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6" y="124"/>
                    <a:pt x="46" y="124"/>
                    <a:pt x="46" y="124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3" y="138"/>
                    <a:pt x="53" y="138"/>
                    <a:pt x="53" y="138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9" y="130"/>
                    <a:pt x="49" y="130"/>
                    <a:pt x="49" y="130"/>
                  </a:cubicBezTo>
                  <a:lnTo>
                    <a:pt x="53" y="129"/>
                  </a:lnTo>
                  <a:close/>
                  <a:moveTo>
                    <a:pt x="37" y="130"/>
                  </a:moveTo>
                  <a:cubicBezTo>
                    <a:pt x="37" y="133"/>
                    <a:pt x="40" y="129"/>
                    <a:pt x="40" y="129"/>
                  </a:cubicBezTo>
                  <a:cubicBezTo>
                    <a:pt x="40" y="125"/>
                    <a:pt x="37" y="127"/>
                    <a:pt x="37" y="130"/>
                  </a:cubicBezTo>
                  <a:close/>
                  <a:moveTo>
                    <a:pt x="86" y="147"/>
                  </a:moveTo>
                  <a:cubicBezTo>
                    <a:pt x="78" y="140"/>
                    <a:pt x="78" y="140"/>
                    <a:pt x="78" y="140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0" y="131"/>
                    <a:pt x="70" y="131"/>
                    <a:pt x="70" y="131"/>
                  </a:cubicBezTo>
                  <a:cubicBezTo>
                    <a:pt x="67" y="130"/>
                    <a:pt x="67" y="130"/>
                    <a:pt x="67" y="130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72" y="140"/>
                    <a:pt x="72" y="140"/>
                    <a:pt x="72" y="140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82" y="149"/>
                    <a:pt x="82" y="149"/>
                    <a:pt x="82" y="149"/>
                  </a:cubicBezTo>
                  <a:lnTo>
                    <a:pt x="86" y="147"/>
                  </a:lnTo>
                  <a:close/>
                  <a:moveTo>
                    <a:pt x="59" y="121"/>
                  </a:moveTo>
                  <a:cubicBezTo>
                    <a:pt x="63" y="121"/>
                    <a:pt x="63" y="121"/>
                    <a:pt x="63" y="121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60" y="117"/>
                    <a:pt x="60" y="117"/>
                    <a:pt x="60" y="117"/>
                  </a:cubicBezTo>
                  <a:lnTo>
                    <a:pt x="59" y="121"/>
                  </a:lnTo>
                  <a:close/>
                  <a:moveTo>
                    <a:pt x="77" y="165"/>
                  </a:moveTo>
                  <a:cubicBezTo>
                    <a:pt x="72" y="160"/>
                    <a:pt x="72" y="160"/>
                    <a:pt x="72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75" y="165"/>
                    <a:pt x="75" y="165"/>
                    <a:pt x="75" y="165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6" y="174"/>
                    <a:pt x="86" y="174"/>
                    <a:pt x="86" y="174"/>
                  </a:cubicBezTo>
                  <a:cubicBezTo>
                    <a:pt x="79" y="169"/>
                    <a:pt x="79" y="169"/>
                    <a:pt x="79" y="169"/>
                  </a:cubicBezTo>
                  <a:lnTo>
                    <a:pt x="77" y="165"/>
                  </a:lnTo>
                  <a:close/>
                  <a:moveTo>
                    <a:pt x="162" y="212"/>
                  </a:moveTo>
                  <a:cubicBezTo>
                    <a:pt x="168" y="210"/>
                    <a:pt x="168" y="210"/>
                    <a:pt x="168" y="210"/>
                  </a:cubicBezTo>
                  <a:cubicBezTo>
                    <a:pt x="169" y="208"/>
                    <a:pt x="169" y="208"/>
                    <a:pt x="169" y="208"/>
                  </a:cubicBezTo>
                  <a:cubicBezTo>
                    <a:pt x="163" y="207"/>
                    <a:pt x="163" y="207"/>
                    <a:pt x="163" y="207"/>
                  </a:cubicBezTo>
                  <a:cubicBezTo>
                    <a:pt x="148" y="205"/>
                    <a:pt x="148" y="205"/>
                    <a:pt x="148" y="205"/>
                  </a:cubicBezTo>
                  <a:cubicBezTo>
                    <a:pt x="148" y="208"/>
                    <a:pt x="148" y="208"/>
                    <a:pt x="148" y="208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59" y="214"/>
                    <a:pt x="159" y="214"/>
                    <a:pt x="159" y="214"/>
                  </a:cubicBezTo>
                  <a:lnTo>
                    <a:pt x="162" y="212"/>
                  </a:lnTo>
                  <a:close/>
                  <a:moveTo>
                    <a:pt x="141" y="204"/>
                  </a:moveTo>
                  <a:cubicBezTo>
                    <a:pt x="133" y="202"/>
                    <a:pt x="136" y="206"/>
                    <a:pt x="136" y="206"/>
                  </a:cubicBezTo>
                  <a:cubicBezTo>
                    <a:pt x="140" y="208"/>
                    <a:pt x="147" y="206"/>
                    <a:pt x="141" y="204"/>
                  </a:cubicBezTo>
                  <a:close/>
                  <a:moveTo>
                    <a:pt x="182" y="222"/>
                  </a:moveTo>
                  <a:cubicBezTo>
                    <a:pt x="180" y="220"/>
                    <a:pt x="180" y="220"/>
                    <a:pt x="180" y="220"/>
                  </a:cubicBezTo>
                  <a:cubicBezTo>
                    <a:pt x="163" y="219"/>
                    <a:pt x="163" y="219"/>
                    <a:pt x="163" y="219"/>
                  </a:cubicBezTo>
                  <a:cubicBezTo>
                    <a:pt x="161" y="217"/>
                    <a:pt x="161" y="217"/>
                    <a:pt x="161" y="217"/>
                  </a:cubicBezTo>
                  <a:cubicBezTo>
                    <a:pt x="154" y="214"/>
                    <a:pt x="154" y="214"/>
                    <a:pt x="154" y="214"/>
                  </a:cubicBezTo>
                  <a:cubicBezTo>
                    <a:pt x="152" y="216"/>
                    <a:pt x="152" y="216"/>
                    <a:pt x="152" y="216"/>
                  </a:cubicBezTo>
                  <a:cubicBezTo>
                    <a:pt x="153" y="218"/>
                    <a:pt x="153" y="218"/>
                    <a:pt x="153" y="218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6" y="221"/>
                    <a:pt x="146" y="221"/>
                    <a:pt x="146" y="221"/>
                  </a:cubicBezTo>
                  <a:cubicBezTo>
                    <a:pt x="159" y="223"/>
                    <a:pt x="159" y="223"/>
                    <a:pt x="159" y="223"/>
                  </a:cubicBezTo>
                  <a:lnTo>
                    <a:pt x="182" y="222"/>
                  </a:lnTo>
                  <a:close/>
                  <a:moveTo>
                    <a:pt x="135" y="227"/>
                  </a:moveTo>
                  <a:cubicBezTo>
                    <a:pt x="129" y="229"/>
                    <a:pt x="129" y="229"/>
                    <a:pt x="129" y="229"/>
                  </a:cubicBezTo>
                  <a:cubicBezTo>
                    <a:pt x="129" y="229"/>
                    <a:pt x="131" y="232"/>
                    <a:pt x="138" y="230"/>
                  </a:cubicBezTo>
                  <a:cubicBezTo>
                    <a:pt x="144" y="228"/>
                    <a:pt x="143" y="225"/>
                    <a:pt x="135" y="227"/>
                  </a:cubicBezTo>
                  <a:close/>
                  <a:moveTo>
                    <a:pt x="170" y="243"/>
                  </a:moveTo>
                  <a:cubicBezTo>
                    <a:pt x="170" y="243"/>
                    <a:pt x="163" y="248"/>
                    <a:pt x="171" y="246"/>
                  </a:cubicBezTo>
                  <a:cubicBezTo>
                    <a:pt x="177" y="246"/>
                    <a:pt x="179" y="243"/>
                    <a:pt x="170" y="243"/>
                  </a:cubicBezTo>
                  <a:close/>
                  <a:moveTo>
                    <a:pt x="169" y="233"/>
                  </a:moveTo>
                  <a:cubicBezTo>
                    <a:pt x="160" y="229"/>
                    <a:pt x="160" y="229"/>
                    <a:pt x="160" y="229"/>
                  </a:cubicBezTo>
                  <a:cubicBezTo>
                    <a:pt x="159" y="232"/>
                    <a:pt x="159" y="232"/>
                    <a:pt x="159" y="232"/>
                  </a:cubicBezTo>
                  <a:cubicBezTo>
                    <a:pt x="162" y="233"/>
                    <a:pt x="162" y="233"/>
                    <a:pt x="162" y="233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9" y="237"/>
                    <a:pt x="169" y="237"/>
                    <a:pt x="169" y="237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6" y="230"/>
                    <a:pt x="176" y="230"/>
                    <a:pt x="176" y="230"/>
                  </a:cubicBezTo>
                  <a:lnTo>
                    <a:pt x="169" y="233"/>
                  </a:lnTo>
                  <a:close/>
                  <a:moveTo>
                    <a:pt x="194" y="243"/>
                  </a:moveTo>
                  <a:cubicBezTo>
                    <a:pt x="213" y="246"/>
                    <a:pt x="213" y="246"/>
                    <a:pt x="213" y="246"/>
                  </a:cubicBezTo>
                  <a:cubicBezTo>
                    <a:pt x="213" y="244"/>
                    <a:pt x="213" y="244"/>
                    <a:pt x="213" y="244"/>
                  </a:cubicBezTo>
                  <a:cubicBezTo>
                    <a:pt x="195" y="240"/>
                    <a:pt x="195" y="240"/>
                    <a:pt x="195" y="240"/>
                  </a:cubicBezTo>
                  <a:lnTo>
                    <a:pt x="194" y="243"/>
                  </a:lnTo>
                  <a:close/>
                  <a:moveTo>
                    <a:pt x="71" y="155"/>
                  </a:moveTo>
                  <a:cubicBezTo>
                    <a:pt x="67" y="153"/>
                    <a:pt x="65" y="156"/>
                    <a:pt x="65" y="156"/>
                  </a:cubicBezTo>
                  <a:cubicBezTo>
                    <a:pt x="71" y="158"/>
                    <a:pt x="74" y="157"/>
                    <a:pt x="71" y="155"/>
                  </a:cubicBezTo>
                  <a:close/>
                  <a:moveTo>
                    <a:pt x="65" y="150"/>
                  </a:moveTo>
                  <a:cubicBezTo>
                    <a:pt x="62" y="150"/>
                    <a:pt x="60" y="151"/>
                    <a:pt x="63" y="153"/>
                  </a:cubicBezTo>
                  <a:cubicBezTo>
                    <a:pt x="63" y="153"/>
                    <a:pt x="67" y="151"/>
                    <a:pt x="65" y="150"/>
                  </a:cubicBezTo>
                  <a:close/>
                  <a:moveTo>
                    <a:pt x="77" y="153"/>
                  </a:moveTo>
                  <a:cubicBezTo>
                    <a:pt x="80" y="153"/>
                    <a:pt x="84" y="149"/>
                    <a:pt x="79" y="149"/>
                  </a:cubicBezTo>
                  <a:cubicBezTo>
                    <a:pt x="75" y="148"/>
                    <a:pt x="77" y="153"/>
                    <a:pt x="77" y="153"/>
                  </a:cubicBezTo>
                  <a:close/>
                  <a:moveTo>
                    <a:pt x="65" y="146"/>
                  </a:moveTo>
                  <a:cubicBezTo>
                    <a:pt x="69" y="147"/>
                    <a:pt x="71" y="145"/>
                    <a:pt x="67" y="144"/>
                  </a:cubicBezTo>
                  <a:cubicBezTo>
                    <a:pt x="65" y="143"/>
                    <a:pt x="65" y="146"/>
                    <a:pt x="65" y="146"/>
                  </a:cubicBezTo>
                  <a:close/>
                  <a:moveTo>
                    <a:pt x="61" y="143"/>
                  </a:moveTo>
                  <a:cubicBezTo>
                    <a:pt x="60" y="142"/>
                    <a:pt x="57" y="145"/>
                    <a:pt x="59" y="146"/>
                  </a:cubicBezTo>
                  <a:cubicBezTo>
                    <a:pt x="59" y="146"/>
                    <a:pt x="63" y="144"/>
                    <a:pt x="61" y="143"/>
                  </a:cubicBezTo>
                  <a:close/>
                  <a:moveTo>
                    <a:pt x="91" y="179"/>
                  </a:moveTo>
                  <a:cubicBezTo>
                    <a:pt x="88" y="178"/>
                    <a:pt x="91" y="182"/>
                    <a:pt x="91" y="182"/>
                  </a:cubicBezTo>
                  <a:cubicBezTo>
                    <a:pt x="96" y="185"/>
                    <a:pt x="95" y="181"/>
                    <a:pt x="91" y="179"/>
                  </a:cubicBezTo>
                  <a:close/>
                  <a:moveTo>
                    <a:pt x="81" y="164"/>
                  </a:moveTo>
                  <a:cubicBezTo>
                    <a:pt x="88" y="171"/>
                    <a:pt x="88" y="167"/>
                    <a:pt x="83" y="163"/>
                  </a:cubicBezTo>
                  <a:cubicBezTo>
                    <a:pt x="78" y="158"/>
                    <a:pt x="81" y="164"/>
                    <a:pt x="81" y="164"/>
                  </a:cubicBez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00" name="Freeform 188"/>
            <p:cNvSpPr>
              <a:spLocks/>
            </p:cNvSpPr>
            <p:nvPr/>
          </p:nvSpPr>
          <p:spPr bwMode="auto">
            <a:xfrm>
              <a:off x="3645" y="3209"/>
              <a:ext cx="135" cy="257"/>
            </a:xfrm>
            <a:custGeom>
              <a:avLst/>
              <a:gdLst>
                <a:gd name="T0" fmla="*/ 232951 w 100"/>
                <a:gd name="T1" fmla="*/ 215818 h 192"/>
                <a:gd name="T2" fmla="*/ 218252 w 100"/>
                <a:gd name="T3" fmla="*/ 207562 h 192"/>
                <a:gd name="T4" fmla="*/ 191481 w 100"/>
                <a:gd name="T5" fmla="*/ 191136 h 192"/>
                <a:gd name="T6" fmla="*/ 161668 w 100"/>
                <a:gd name="T7" fmla="*/ 162487 h 192"/>
                <a:gd name="T8" fmla="*/ 154012 w 100"/>
                <a:gd name="T9" fmla="*/ 134944 h 192"/>
                <a:gd name="T10" fmla="*/ 161668 w 100"/>
                <a:gd name="T11" fmla="*/ 103859 h 192"/>
                <a:gd name="T12" fmla="*/ 149731 w 100"/>
                <a:gd name="T13" fmla="*/ 47329 h 192"/>
                <a:gd name="T14" fmla="*/ 105065 w 100"/>
                <a:gd name="T15" fmla="*/ 17127 h 192"/>
                <a:gd name="T16" fmla="*/ 69004 w 100"/>
                <a:gd name="T17" fmla="*/ 22925 h 192"/>
                <a:gd name="T18" fmla="*/ 51114 w 100"/>
                <a:gd name="T19" fmla="*/ 1 h 192"/>
                <a:gd name="T20" fmla="*/ 0 w 100"/>
                <a:gd name="T21" fmla="*/ 68434 h 192"/>
                <a:gd name="T22" fmla="*/ 12047 w 100"/>
                <a:gd name="T23" fmla="*/ 90689 h 192"/>
                <a:gd name="T24" fmla="*/ 34347 w 100"/>
                <a:gd name="T25" fmla="*/ 108848 h 192"/>
                <a:gd name="T26" fmla="*/ 51114 w 100"/>
                <a:gd name="T27" fmla="*/ 134944 h 192"/>
                <a:gd name="T28" fmla="*/ 31632 w 100"/>
                <a:gd name="T29" fmla="*/ 139020 h 192"/>
                <a:gd name="T30" fmla="*/ 26707 w 100"/>
                <a:gd name="T31" fmla="*/ 167261 h 192"/>
                <a:gd name="T32" fmla="*/ 42703 w 100"/>
                <a:gd name="T33" fmla="*/ 180628 h 192"/>
                <a:gd name="T34" fmla="*/ 40001 w 100"/>
                <a:gd name="T35" fmla="*/ 212572 h 192"/>
                <a:gd name="T36" fmla="*/ 34347 w 100"/>
                <a:gd name="T37" fmla="*/ 220477 h 192"/>
                <a:gd name="T38" fmla="*/ 36054 w 100"/>
                <a:gd name="T39" fmla="*/ 232684 h 192"/>
                <a:gd name="T40" fmla="*/ 29639 w 100"/>
                <a:gd name="T41" fmla="*/ 255702 h 192"/>
                <a:gd name="T42" fmla="*/ 46368 w 100"/>
                <a:gd name="T43" fmla="*/ 270910 h 192"/>
                <a:gd name="T44" fmla="*/ 40001 w 100"/>
                <a:gd name="T45" fmla="*/ 277644 h 192"/>
                <a:gd name="T46" fmla="*/ 46368 w 100"/>
                <a:gd name="T47" fmla="*/ 299681 h 192"/>
                <a:gd name="T48" fmla="*/ 40001 w 100"/>
                <a:gd name="T49" fmla="*/ 285147 h 192"/>
                <a:gd name="T50" fmla="*/ 29639 w 100"/>
                <a:gd name="T51" fmla="*/ 288881 h 192"/>
                <a:gd name="T52" fmla="*/ 82157 w 100"/>
                <a:gd name="T53" fmla="*/ 321994 h 192"/>
                <a:gd name="T54" fmla="*/ 99446 w 100"/>
                <a:gd name="T55" fmla="*/ 331633 h 192"/>
                <a:gd name="T56" fmla="*/ 114083 w 100"/>
                <a:gd name="T57" fmla="*/ 351873 h 192"/>
                <a:gd name="T58" fmla="*/ 127819 w 100"/>
                <a:gd name="T59" fmla="*/ 371887 h 192"/>
                <a:gd name="T60" fmla="*/ 164129 w 100"/>
                <a:gd name="T61" fmla="*/ 366466 h 192"/>
                <a:gd name="T62" fmla="*/ 176375 w 100"/>
                <a:gd name="T63" fmla="*/ 354811 h 192"/>
                <a:gd name="T64" fmla="*/ 161668 w 100"/>
                <a:gd name="T65" fmla="*/ 335621 h 192"/>
                <a:gd name="T66" fmla="*/ 179419 w 100"/>
                <a:gd name="T67" fmla="*/ 319400 h 192"/>
                <a:gd name="T68" fmla="*/ 207916 w 100"/>
                <a:gd name="T69" fmla="*/ 291127 h 192"/>
                <a:gd name="T70" fmla="*/ 221574 w 100"/>
                <a:gd name="T71" fmla="*/ 265073 h 192"/>
                <a:gd name="T72" fmla="*/ 244674 w 100"/>
                <a:gd name="T73" fmla="*/ 245584 h 1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0"/>
                <a:gd name="T112" fmla="*/ 0 h 192"/>
                <a:gd name="T113" fmla="*/ 100 w 100"/>
                <a:gd name="T114" fmla="*/ 192 h 1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0" h="192">
                  <a:moveTo>
                    <a:pt x="95" y="117"/>
                  </a:moveTo>
                  <a:cubicBezTo>
                    <a:pt x="95" y="110"/>
                    <a:pt x="95" y="110"/>
                    <a:pt x="95" y="110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39"/>
                    <a:pt x="65" y="29"/>
                    <a:pt x="61" y="24"/>
                  </a:cubicBezTo>
                  <a:cubicBezTo>
                    <a:pt x="57" y="20"/>
                    <a:pt x="46" y="19"/>
                    <a:pt x="46" y="19"/>
                  </a:cubicBezTo>
                  <a:cubicBezTo>
                    <a:pt x="46" y="19"/>
                    <a:pt x="45" y="12"/>
                    <a:pt x="43" y="9"/>
                  </a:cubicBezTo>
                  <a:cubicBezTo>
                    <a:pt x="41" y="7"/>
                    <a:pt x="38" y="5"/>
                    <a:pt x="38" y="5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9" y="54"/>
                    <a:pt x="14" y="55"/>
                  </a:cubicBezTo>
                  <a:cubicBezTo>
                    <a:pt x="19" y="56"/>
                    <a:pt x="17" y="60"/>
                    <a:pt x="17" y="6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1" y="80"/>
                    <a:pt x="11" y="85"/>
                  </a:cubicBezTo>
                  <a:cubicBezTo>
                    <a:pt x="12" y="91"/>
                    <a:pt x="13" y="91"/>
                    <a:pt x="13" y="91"/>
                  </a:cubicBezTo>
                  <a:cubicBezTo>
                    <a:pt x="13" y="91"/>
                    <a:pt x="18" y="90"/>
                    <a:pt x="18" y="92"/>
                  </a:cubicBezTo>
                  <a:cubicBezTo>
                    <a:pt x="18" y="94"/>
                    <a:pt x="14" y="100"/>
                    <a:pt x="14" y="100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08"/>
                    <a:pt x="23" y="111"/>
                    <a:pt x="21" y="113"/>
                  </a:cubicBezTo>
                  <a:cubicBezTo>
                    <a:pt x="18" y="115"/>
                    <a:pt x="14" y="113"/>
                    <a:pt x="14" y="113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2" y="130"/>
                    <a:pt x="12" y="130"/>
                    <a:pt x="12" y="130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4" y="137"/>
                    <a:pt x="19" y="134"/>
                    <a:pt x="19" y="138"/>
                  </a:cubicBezTo>
                  <a:cubicBezTo>
                    <a:pt x="19" y="140"/>
                    <a:pt x="16" y="140"/>
                    <a:pt x="16" y="140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41"/>
                    <a:pt x="23" y="142"/>
                    <a:pt x="22" y="147"/>
                  </a:cubicBezTo>
                  <a:cubicBezTo>
                    <a:pt x="21" y="154"/>
                    <a:pt x="19" y="153"/>
                    <a:pt x="19" y="153"/>
                  </a:cubicBezTo>
                  <a:cubicBezTo>
                    <a:pt x="19" y="153"/>
                    <a:pt x="17" y="152"/>
                    <a:pt x="17" y="150"/>
                  </a:cubicBezTo>
                  <a:cubicBezTo>
                    <a:pt x="16" y="148"/>
                    <a:pt x="16" y="146"/>
                    <a:pt x="16" y="146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2" y="147"/>
                    <a:pt x="16" y="156"/>
                    <a:pt x="21" y="159"/>
                  </a:cubicBezTo>
                  <a:cubicBezTo>
                    <a:pt x="25" y="162"/>
                    <a:pt x="30" y="164"/>
                    <a:pt x="33" y="164"/>
                  </a:cubicBezTo>
                  <a:cubicBezTo>
                    <a:pt x="38" y="164"/>
                    <a:pt x="38" y="164"/>
                    <a:pt x="38" y="164"/>
                  </a:cubicBezTo>
                  <a:cubicBezTo>
                    <a:pt x="41" y="169"/>
                    <a:pt x="41" y="169"/>
                    <a:pt x="41" y="169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0"/>
                    <a:pt x="59" y="192"/>
                    <a:pt x="60" y="192"/>
                  </a:cubicBezTo>
                  <a:cubicBezTo>
                    <a:pt x="62" y="192"/>
                    <a:pt x="67" y="187"/>
                    <a:pt x="67" y="187"/>
                  </a:cubicBezTo>
                  <a:cubicBezTo>
                    <a:pt x="67" y="187"/>
                    <a:pt x="66" y="184"/>
                    <a:pt x="67" y="181"/>
                  </a:cubicBezTo>
                  <a:cubicBezTo>
                    <a:pt x="67" y="180"/>
                    <a:pt x="72" y="181"/>
                    <a:pt x="72" y="181"/>
                  </a:cubicBezTo>
                  <a:cubicBezTo>
                    <a:pt x="71" y="177"/>
                    <a:pt x="71" y="177"/>
                    <a:pt x="71" y="177"/>
                  </a:cubicBezTo>
                  <a:cubicBezTo>
                    <a:pt x="71" y="177"/>
                    <a:pt x="65" y="174"/>
                    <a:pt x="66" y="171"/>
                  </a:cubicBezTo>
                  <a:cubicBezTo>
                    <a:pt x="67" y="166"/>
                    <a:pt x="71" y="168"/>
                    <a:pt x="71" y="168"/>
                  </a:cubicBezTo>
                  <a:cubicBezTo>
                    <a:pt x="71" y="168"/>
                    <a:pt x="70" y="164"/>
                    <a:pt x="73" y="163"/>
                  </a:cubicBezTo>
                  <a:cubicBezTo>
                    <a:pt x="76" y="162"/>
                    <a:pt x="78" y="165"/>
                    <a:pt x="83" y="161"/>
                  </a:cubicBezTo>
                  <a:cubicBezTo>
                    <a:pt x="88" y="156"/>
                    <a:pt x="85" y="149"/>
                    <a:pt x="85" y="149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4"/>
                    <a:pt x="87" y="138"/>
                    <a:pt x="90" y="135"/>
                  </a:cubicBezTo>
                  <a:cubicBezTo>
                    <a:pt x="92" y="134"/>
                    <a:pt x="95" y="134"/>
                    <a:pt x="95" y="134"/>
                  </a:cubicBezTo>
                  <a:cubicBezTo>
                    <a:pt x="95" y="134"/>
                    <a:pt x="100" y="129"/>
                    <a:pt x="100" y="125"/>
                  </a:cubicBezTo>
                  <a:cubicBezTo>
                    <a:pt x="99" y="121"/>
                    <a:pt x="95" y="117"/>
                    <a:pt x="95" y="117"/>
                  </a:cubicBez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01" name="Freeform 189"/>
            <p:cNvSpPr>
              <a:spLocks/>
            </p:cNvSpPr>
            <p:nvPr/>
          </p:nvSpPr>
          <p:spPr bwMode="auto">
            <a:xfrm>
              <a:off x="3730" y="3214"/>
              <a:ext cx="169" cy="142"/>
            </a:xfrm>
            <a:custGeom>
              <a:avLst/>
              <a:gdLst>
                <a:gd name="T0" fmla="*/ 1097314 w 126"/>
                <a:gd name="T1" fmla="*/ 360790 h 106"/>
                <a:gd name="T2" fmla="*/ 1121559 w 126"/>
                <a:gd name="T3" fmla="*/ 285362 h 106"/>
                <a:gd name="T4" fmla="*/ 1042596 w 126"/>
                <a:gd name="T5" fmla="*/ 252780 h 106"/>
                <a:gd name="T6" fmla="*/ 1034179 w 126"/>
                <a:gd name="T7" fmla="*/ 135500 h 106"/>
                <a:gd name="T8" fmla="*/ 944859 w 126"/>
                <a:gd name="T9" fmla="*/ 135500 h 106"/>
                <a:gd name="T10" fmla="*/ 848070 w 126"/>
                <a:gd name="T11" fmla="*/ 75505 h 106"/>
                <a:gd name="T12" fmla="*/ 771045 w 126"/>
                <a:gd name="T13" fmla="*/ 23445 h 106"/>
                <a:gd name="T14" fmla="*/ 740758 w 126"/>
                <a:gd name="T15" fmla="*/ 0 h 106"/>
                <a:gd name="T16" fmla="*/ 673478 w 126"/>
                <a:gd name="T17" fmla="*/ 56363 h 106"/>
                <a:gd name="T18" fmla="*/ 585801 w 126"/>
                <a:gd name="T19" fmla="*/ 42074 h 106"/>
                <a:gd name="T20" fmla="*/ 471411 w 126"/>
                <a:gd name="T21" fmla="*/ 101148 h 106"/>
                <a:gd name="T22" fmla="*/ 391578 w 126"/>
                <a:gd name="T23" fmla="*/ 101148 h 106"/>
                <a:gd name="T24" fmla="*/ 316406 w 126"/>
                <a:gd name="T25" fmla="*/ 230041 h 106"/>
                <a:gd name="T26" fmla="*/ 235900 w 126"/>
                <a:gd name="T27" fmla="*/ 154824 h 106"/>
                <a:gd name="T28" fmla="*/ 188466 w 126"/>
                <a:gd name="T29" fmla="*/ 207406 h 106"/>
                <a:gd name="T30" fmla="*/ 98734 w 126"/>
                <a:gd name="T31" fmla="*/ 252780 h 106"/>
                <a:gd name="T32" fmla="*/ 115672 w 126"/>
                <a:gd name="T33" fmla="*/ 372209 h 106"/>
                <a:gd name="T34" fmla="*/ 24133 w 126"/>
                <a:gd name="T35" fmla="*/ 424162 h 106"/>
                <a:gd name="T36" fmla="*/ 43416 w 126"/>
                <a:gd name="T37" fmla="*/ 529158 h 106"/>
                <a:gd name="T38" fmla="*/ 0 w 126"/>
                <a:gd name="T39" fmla="*/ 562107 h 106"/>
                <a:gd name="T40" fmla="*/ 58233 w 126"/>
                <a:gd name="T41" fmla="*/ 637857 h 106"/>
                <a:gd name="T42" fmla="*/ 24133 w 126"/>
                <a:gd name="T43" fmla="*/ 686030 h 106"/>
                <a:gd name="T44" fmla="*/ 86241 w 126"/>
                <a:gd name="T45" fmla="*/ 804928 h 106"/>
                <a:gd name="T46" fmla="*/ 132429 w 126"/>
                <a:gd name="T47" fmla="*/ 814090 h 106"/>
                <a:gd name="T48" fmla="*/ 171055 w 126"/>
                <a:gd name="T49" fmla="*/ 919021 h 106"/>
                <a:gd name="T50" fmla="*/ 235900 w 126"/>
                <a:gd name="T51" fmla="*/ 884621 h 106"/>
                <a:gd name="T52" fmla="*/ 279110 w 126"/>
                <a:gd name="T53" fmla="*/ 890069 h 106"/>
                <a:gd name="T54" fmla="*/ 291946 w 126"/>
                <a:gd name="T55" fmla="*/ 919021 h 106"/>
                <a:gd name="T56" fmla="*/ 428595 w 126"/>
                <a:gd name="T57" fmla="*/ 907766 h 106"/>
                <a:gd name="T58" fmla="*/ 510562 w 126"/>
                <a:gd name="T59" fmla="*/ 854488 h 106"/>
                <a:gd name="T60" fmla="*/ 569216 w 126"/>
                <a:gd name="T61" fmla="*/ 868019 h 106"/>
                <a:gd name="T62" fmla="*/ 655491 w 126"/>
                <a:gd name="T63" fmla="*/ 818641 h 106"/>
                <a:gd name="T64" fmla="*/ 684801 w 126"/>
                <a:gd name="T65" fmla="*/ 718981 h 106"/>
                <a:gd name="T66" fmla="*/ 740758 w 126"/>
                <a:gd name="T67" fmla="*/ 686030 h 106"/>
                <a:gd name="T68" fmla="*/ 798643 w 126"/>
                <a:gd name="T69" fmla="*/ 689639 h 106"/>
                <a:gd name="T70" fmla="*/ 836192 w 126"/>
                <a:gd name="T71" fmla="*/ 664418 h 106"/>
                <a:gd name="T72" fmla="*/ 1006260 w 126"/>
                <a:gd name="T73" fmla="*/ 667963 h 106"/>
                <a:gd name="T74" fmla="*/ 1021597 w 126"/>
                <a:gd name="T75" fmla="*/ 637857 h 106"/>
                <a:gd name="T76" fmla="*/ 1053859 w 126"/>
                <a:gd name="T77" fmla="*/ 664418 h 106"/>
                <a:gd name="T78" fmla="*/ 1053859 w 126"/>
                <a:gd name="T79" fmla="*/ 542252 h 106"/>
                <a:gd name="T80" fmla="*/ 1130653 w 126"/>
                <a:gd name="T81" fmla="*/ 536704 h 106"/>
                <a:gd name="T82" fmla="*/ 1097314 w 126"/>
                <a:gd name="T83" fmla="*/ 360790 h 10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6"/>
                <a:gd name="T127" fmla="*/ 0 h 106"/>
                <a:gd name="T128" fmla="*/ 126 w 126"/>
                <a:gd name="T129" fmla="*/ 106 h 10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6" h="106">
                  <a:moveTo>
                    <a:pt x="122" y="42"/>
                  </a:moveTo>
                  <a:cubicBezTo>
                    <a:pt x="125" y="33"/>
                    <a:pt x="125" y="33"/>
                    <a:pt x="125" y="33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0" y="17"/>
                    <a:pt x="97" y="12"/>
                    <a:pt x="95" y="9"/>
                  </a:cubicBezTo>
                  <a:cubicBezTo>
                    <a:pt x="93" y="7"/>
                    <a:pt x="86" y="3"/>
                    <a:pt x="86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58" y="12"/>
                    <a:pt x="53" y="12"/>
                  </a:cubicBezTo>
                  <a:cubicBezTo>
                    <a:pt x="49" y="13"/>
                    <a:pt x="43" y="12"/>
                    <a:pt x="43" y="12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14" y="24"/>
                    <a:pt x="11" y="29"/>
                  </a:cubicBezTo>
                  <a:cubicBezTo>
                    <a:pt x="9" y="33"/>
                    <a:pt x="13" y="43"/>
                    <a:pt x="13" y="43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8" y="105"/>
                    <a:pt x="53" y="99"/>
                    <a:pt x="57" y="99"/>
                  </a:cubicBezTo>
                  <a:cubicBezTo>
                    <a:pt x="59" y="99"/>
                    <a:pt x="63" y="101"/>
                    <a:pt x="63" y="101"/>
                  </a:cubicBezTo>
                  <a:cubicBezTo>
                    <a:pt x="63" y="101"/>
                    <a:pt x="69" y="97"/>
                    <a:pt x="73" y="95"/>
                  </a:cubicBezTo>
                  <a:cubicBezTo>
                    <a:pt x="76" y="92"/>
                    <a:pt x="74" y="88"/>
                    <a:pt x="76" y="83"/>
                  </a:cubicBezTo>
                  <a:cubicBezTo>
                    <a:pt x="78" y="80"/>
                    <a:pt x="82" y="79"/>
                    <a:pt x="82" y="79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7" y="77"/>
                    <a:pt x="117" y="77"/>
                    <a:pt x="117" y="77"/>
                  </a:cubicBezTo>
                  <a:cubicBezTo>
                    <a:pt x="117" y="77"/>
                    <a:pt x="116" y="67"/>
                    <a:pt x="117" y="63"/>
                  </a:cubicBezTo>
                  <a:cubicBezTo>
                    <a:pt x="117" y="60"/>
                    <a:pt x="126" y="62"/>
                    <a:pt x="126" y="62"/>
                  </a:cubicBezTo>
                  <a:lnTo>
                    <a:pt x="122" y="42"/>
                  </a:ln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02" name="Freeform 190"/>
            <p:cNvSpPr>
              <a:spLocks noEditPoints="1"/>
            </p:cNvSpPr>
            <p:nvPr/>
          </p:nvSpPr>
          <p:spPr bwMode="auto">
            <a:xfrm>
              <a:off x="3113" y="928"/>
              <a:ext cx="491" cy="1206"/>
            </a:xfrm>
            <a:custGeom>
              <a:avLst/>
              <a:gdLst>
                <a:gd name="T0" fmla="*/ 3301280 w 365"/>
                <a:gd name="T1" fmla="*/ 1002449 h 899"/>
                <a:gd name="T2" fmla="*/ 2999266 w 365"/>
                <a:gd name="T3" fmla="*/ 340151 h 899"/>
                <a:gd name="T4" fmla="*/ 2424855 w 365"/>
                <a:gd name="T5" fmla="*/ 18022 h 899"/>
                <a:gd name="T6" fmla="*/ 1906344 w 365"/>
                <a:gd name="T7" fmla="*/ 320548 h 899"/>
                <a:gd name="T8" fmla="*/ 1336245 w 365"/>
                <a:gd name="T9" fmla="*/ 1364575 h 899"/>
                <a:gd name="T10" fmla="*/ 965451 w 365"/>
                <a:gd name="T11" fmla="*/ 2420054 h 899"/>
                <a:gd name="T12" fmla="*/ 318132 w 365"/>
                <a:gd name="T13" fmla="*/ 3697140 h 899"/>
                <a:gd name="T14" fmla="*/ 406786 w 365"/>
                <a:gd name="T15" fmla="*/ 4858499 h 899"/>
                <a:gd name="T16" fmla="*/ 121118 w 365"/>
                <a:gd name="T17" fmla="*/ 6050192 h 899"/>
                <a:gd name="T18" fmla="*/ 90037 w 365"/>
                <a:gd name="T19" fmla="*/ 6376058 h 899"/>
                <a:gd name="T20" fmla="*/ 174296 w 365"/>
                <a:gd name="T21" fmla="*/ 6649581 h 899"/>
                <a:gd name="T22" fmla="*/ 363454 w 365"/>
                <a:gd name="T23" fmla="*/ 7028418 h 899"/>
                <a:gd name="T24" fmla="*/ 506155 w 365"/>
                <a:gd name="T25" fmla="*/ 7447200 h 899"/>
                <a:gd name="T26" fmla="*/ 629131 w 365"/>
                <a:gd name="T27" fmla="*/ 7855003 h 899"/>
                <a:gd name="T28" fmla="*/ 1041747 w 365"/>
                <a:gd name="T29" fmla="*/ 8074613 h 899"/>
                <a:gd name="T30" fmla="*/ 1686152 w 365"/>
                <a:gd name="T31" fmla="*/ 7635870 h 899"/>
                <a:gd name="T32" fmla="*/ 1932308 w 365"/>
                <a:gd name="T33" fmla="*/ 6816744 h 899"/>
                <a:gd name="T34" fmla="*/ 1930576 w 365"/>
                <a:gd name="T35" fmla="*/ 6489749 h 899"/>
                <a:gd name="T36" fmla="*/ 1885123 w 365"/>
                <a:gd name="T37" fmla="*/ 6105225 h 899"/>
                <a:gd name="T38" fmla="*/ 2218627 w 365"/>
                <a:gd name="T39" fmla="*/ 5842355 h 899"/>
                <a:gd name="T40" fmla="*/ 2328639 w 365"/>
                <a:gd name="T41" fmla="*/ 5665958 h 899"/>
                <a:gd name="T42" fmla="*/ 2623546 w 365"/>
                <a:gd name="T43" fmla="*/ 5339134 h 899"/>
                <a:gd name="T44" fmla="*/ 2124396 w 365"/>
                <a:gd name="T45" fmla="*/ 5022251 h 899"/>
                <a:gd name="T46" fmla="*/ 1902871 w 365"/>
                <a:gd name="T47" fmla="*/ 4526148 h 899"/>
                <a:gd name="T48" fmla="*/ 1967208 w 365"/>
                <a:gd name="T49" fmla="*/ 4061153 h 899"/>
                <a:gd name="T50" fmla="*/ 2031796 w 365"/>
                <a:gd name="T51" fmla="*/ 3901559 h 899"/>
                <a:gd name="T52" fmla="*/ 2218198 w 365"/>
                <a:gd name="T53" fmla="*/ 3652476 h 899"/>
                <a:gd name="T54" fmla="*/ 2283123 w 365"/>
                <a:gd name="T55" fmla="*/ 3385010 h 899"/>
                <a:gd name="T56" fmla="*/ 2574995 w 365"/>
                <a:gd name="T57" fmla="*/ 3223201 h 899"/>
                <a:gd name="T58" fmla="*/ 2850695 w 365"/>
                <a:gd name="T59" fmla="*/ 3009299 h 899"/>
                <a:gd name="T60" fmla="*/ 3041982 w 365"/>
                <a:gd name="T61" fmla="*/ 2555413 h 899"/>
                <a:gd name="T62" fmla="*/ 3017999 w 365"/>
                <a:gd name="T63" fmla="*/ 1990092 h 899"/>
                <a:gd name="T64" fmla="*/ 3238410 w 365"/>
                <a:gd name="T65" fmla="*/ 1793492 h 899"/>
                <a:gd name="T66" fmla="*/ 3587522 w 365"/>
                <a:gd name="T67" fmla="*/ 1761014 h 899"/>
                <a:gd name="T68" fmla="*/ 140392 w 365"/>
                <a:gd name="T69" fmla="*/ 6475426 h 899"/>
                <a:gd name="T70" fmla="*/ 2031796 w 365"/>
                <a:gd name="T71" fmla="*/ 6896422 h 899"/>
                <a:gd name="T72" fmla="*/ 1868942 w 365"/>
                <a:gd name="T73" fmla="*/ 7364354 h 899"/>
                <a:gd name="T74" fmla="*/ 2046710 w 365"/>
                <a:gd name="T75" fmla="*/ 7107629 h 899"/>
                <a:gd name="T76" fmla="*/ 2724133 w 365"/>
                <a:gd name="T77" fmla="*/ 6595424 h 899"/>
                <a:gd name="T78" fmla="*/ 2441790 w 365"/>
                <a:gd name="T79" fmla="*/ 6730848 h 899"/>
                <a:gd name="T80" fmla="*/ 2480932 w 365"/>
                <a:gd name="T81" fmla="*/ 7102318 h 899"/>
                <a:gd name="T82" fmla="*/ 2724133 w 365"/>
                <a:gd name="T83" fmla="*/ 6766230 h 899"/>
                <a:gd name="T84" fmla="*/ 2758131 w 365"/>
                <a:gd name="T85" fmla="*/ 6420179 h 899"/>
                <a:gd name="T86" fmla="*/ 2758131 w 365"/>
                <a:gd name="T87" fmla="*/ 6213523 h 899"/>
                <a:gd name="T88" fmla="*/ 2389573 w 365"/>
                <a:gd name="T89" fmla="*/ 5683258 h 899"/>
                <a:gd name="T90" fmla="*/ 2535878 w 365"/>
                <a:gd name="T91" fmla="*/ 5683258 h 899"/>
                <a:gd name="T92" fmla="*/ 2424855 w 365"/>
                <a:gd name="T93" fmla="*/ 5919310 h 899"/>
                <a:gd name="T94" fmla="*/ 2469158 w 365"/>
                <a:gd name="T95" fmla="*/ 5733717 h 899"/>
                <a:gd name="T96" fmla="*/ 2372138 w 365"/>
                <a:gd name="T97" fmla="*/ 4997427 h 899"/>
                <a:gd name="T98" fmla="*/ 2514111 w 365"/>
                <a:gd name="T99" fmla="*/ 5172252 h 899"/>
                <a:gd name="T100" fmla="*/ 1914202 w 365"/>
                <a:gd name="T101" fmla="*/ 6676415 h 899"/>
                <a:gd name="T102" fmla="*/ 2014776 w 365"/>
                <a:gd name="T103" fmla="*/ 4374872 h 899"/>
                <a:gd name="T104" fmla="*/ 2104082 w 365"/>
                <a:gd name="T105" fmla="*/ 3832197 h 899"/>
                <a:gd name="T106" fmla="*/ 2881476 w 365"/>
                <a:gd name="T107" fmla="*/ 3094308 h 899"/>
                <a:gd name="T108" fmla="*/ 3017999 w 365"/>
                <a:gd name="T109" fmla="*/ 2170237 h 899"/>
                <a:gd name="T110" fmla="*/ 3069035 w 365"/>
                <a:gd name="T111" fmla="*/ 2006910 h 899"/>
                <a:gd name="T112" fmla="*/ 3193593 w 365"/>
                <a:gd name="T113" fmla="*/ 1956328 h 899"/>
                <a:gd name="T114" fmla="*/ 3496661 w 365"/>
                <a:gd name="T115" fmla="*/ 1804004 h 89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65"/>
                <a:gd name="T175" fmla="*/ 0 h 899"/>
                <a:gd name="T176" fmla="*/ 365 w 365"/>
                <a:gd name="T177" fmla="*/ 899 h 89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65" h="899">
                  <a:moveTo>
                    <a:pt x="364" y="188"/>
                  </a:moveTo>
                  <a:cubicBezTo>
                    <a:pt x="364" y="188"/>
                    <a:pt x="359" y="186"/>
                    <a:pt x="358" y="182"/>
                  </a:cubicBezTo>
                  <a:cubicBezTo>
                    <a:pt x="357" y="178"/>
                    <a:pt x="358" y="175"/>
                    <a:pt x="356" y="173"/>
                  </a:cubicBezTo>
                  <a:cubicBezTo>
                    <a:pt x="354" y="172"/>
                    <a:pt x="347" y="171"/>
                    <a:pt x="347" y="167"/>
                  </a:cubicBezTo>
                  <a:cubicBezTo>
                    <a:pt x="348" y="161"/>
                    <a:pt x="348" y="160"/>
                    <a:pt x="348" y="160"/>
                  </a:cubicBezTo>
                  <a:cubicBezTo>
                    <a:pt x="348" y="160"/>
                    <a:pt x="343" y="159"/>
                    <a:pt x="345" y="155"/>
                  </a:cubicBezTo>
                  <a:cubicBezTo>
                    <a:pt x="348" y="150"/>
                    <a:pt x="353" y="147"/>
                    <a:pt x="352" y="144"/>
                  </a:cubicBezTo>
                  <a:cubicBezTo>
                    <a:pt x="350" y="140"/>
                    <a:pt x="348" y="136"/>
                    <a:pt x="348" y="136"/>
                  </a:cubicBezTo>
                  <a:cubicBezTo>
                    <a:pt x="348" y="136"/>
                    <a:pt x="349" y="129"/>
                    <a:pt x="347" y="125"/>
                  </a:cubicBezTo>
                  <a:cubicBezTo>
                    <a:pt x="345" y="122"/>
                    <a:pt x="336" y="117"/>
                    <a:pt x="336" y="111"/>
                  </a:cubicBezTo>
                  <a:cubicBezTo>
                    <a:pt x="336" y="106"/>
                    <a:pt x="337" y="104"/>
                    <a:pt x="337" y="104"/>
                  </a:cubicBezTo>
                  <a:cubicBezTo>
                    <a:pt x="340" y="101"/>
                    <a:pt x="340" y="101"/>
                    <a:pt x="340" y="101"/>
                  </a:cubicBezTo>
                  <a:cubicBezTo>
                    <a:pt x="339" y="95"/>
                    <a:pt x="339" y="95"/>
                    <a:pt x="339" y="95"/>
                  </a:cubicBezTo>
                  <a:cubicBezTo>
                    <a:pt x="328" y="93"/>
                    <a:pt x="328" y="93"/>
                    <a:pt x="328" y="93"/>
                  </a:cubicBezTo>
                  <a:cubicBezTo>
                    <a:pt x="328" y="93"/>
                    <a:pt x="330" y="87"/>
                    <a:pt x="328" y="81"/>
                  </a:cubicBezTo>
                  <a:cubicBezTo>
                    <a:pt x="327" y="77"/>
                    <a:pt x="325" y="74"/>
                    <a:pt x="326" y="69"/>
                  </a:cubicBezTo>
                  <a:cubicBezTo>
                    <a:pt x="327" y="65"/>
                    <a:pt x="332" y="65"/>
                    <a:pt x="330" y="62"/>
                  </a:cubicBezTo>
                  <a:cubicBezTo>
                    <a:pt x="328" y="59"/>
                    <a:pt x="319" y="50"/>
                    <a:pt x="319" y="50"/>
                  </a:cubicBezTo>
                  <a:cubicBezTo>
                    <a:pt x="315" y="53"/>
                    <a:pt x="315" y="53"/>
                    <a:pt x="315" y="53"/>
                  </a:cubicBezTo>
                  <a:cubicBezTo>
                    <a:pt x="315" y="53"/>
                    <a:pt x="314" y="43"/>
                    <a:pt x="305" y="38"/>
                  </a:cubicBezTo>
                  <a:cubicBezTo>
                    <a:pt x="295" y="33"/>
                    <a:pt x="282" y="31"/>
                    <a:pt x="282" y="31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4" y="27"/>
                    <a:pt x="274" y="27"/>
                    <a:pt x="274" y="27"/>
                  </a:cubicBezTo>
                  <a:cubicBezTo>
                    <a:pt x="272" y="24"/>
                    <a:pt x="272" y="24"/>
                    <a:pt x="272" y="24"/>
                  </a:cubicBezTo>
                  <a:cubicBezTo>
                    <a:pt x="267" y="22"/>
                    <a:pt x="267" y="22"/>
                    <a:pt x="267" y="22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1" y="15"/>
                    <a:pt x="261" y="15"/>
                    <a:pt x="261" y="15"/>
                  </a:cubicBezTo>
                  <a:cubicBezTo>
                    <a:pt x="251" y="11"/>
                    <a:pt x="251" y="11"/>
                    <a:pt x="251" y="11"/>
                  </a:cubicBezTo>
                  <a:cubicBezTo>
                    <a:pt x="250" y="5"/>
                    <a:pt x="250" y="5"/>
                    <a:pt x="250" y="5"/>
                  </a:cubicBezTo>
                  <a:cubicBezTo>
                    <a:pt x="247" y="2"/>
                    <a:pt x="247" y="2"/>
                    <a:pt x="247" y="2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30" y="2"/>
                    <a:pt x="237" y="11"/>
                    <a:pt x="238" y="17"/>
                  </a:cubicBezTo>
                  <a:cubicBezTo>
                    <a:pt x="239" y="25"/>
                    <a:pt x="231" y="34"/>
                    <a:pt x="231" y="34"/>
                  </a:cubicBezTo>
                  <a:cubicBezTo>
                    <a:pt x="239" y="38"/>
                    <a:pt x="239" y="38"/>
                    <a:pt x="239" y="3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8" y="41"/>
                    <a:pt x="198" y="41"/>
                    <a:pt x="198" y="41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86" y="41"/>
                    <a:pt x="186" y="41"/>
                    <a:pt x="186" y="41"/>
                  </a:cubicBezTo>
                  <a:cubicBezTo>
                    <a:pt x="186" y="41"/>
                    <a:pt x="189" y="56"/>
                    <a:pt x="188" y="61"/>
                  </a:cubicBezTo>
                  <a:cubicBezTo>
                    <a:pt x="186" y="66"/>
                    <a:pt x="183" y="77"/>
                    <a:pt x="183" y="77"/>
                  </a:cubicBezTo>
                  <a:cubicBezTo>
                    <a:pt x="167" y="69"/>
                    <a:pt x="167" y="69"/>
                    <a:pt x="167" y="69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3" y="84"/>
                    <a:pt x="149" y="101"/>
                    <a:pt x="149" y="106"/>
                  </a:cubicBezTo>
                  <a:cubicBezTo>
                    <a:pt x="148" y="111"/>
                    <a:pt x="140" y="109"/>
                    <a:pt x="140" y="109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0" y="116"/>
                    <a:pt x="147" y="127"/>
                    <a:pt x="148" y="135"/>
                  </a:cubicBezTo>
                  <a:cubicBezTo>
                    <a:pt x="150" y="141"/>
                    <a:pt x="144" y="143"/>
                    <a:pt x="136" y="151"/>
                  </a:cubicBezTo>
                  <a:cubicBezTo>
                    <a:pt x="130" y="157"/>
                    <a:pt x="132" y="162"/>
                    <a:pt x="130" y="169"/>
                  </a:cubicBezTo>
                  <a:cubicBezTo>
                    <a:pt x="128" y="175"/>
                    <a:pt x="123" y="176"/>
                    <a:pt x="123" y="176"/>
                  </a:cubicBezTo>
                  <a:cubicBezTo>
                    <a:pt x="126" y="189"/>
                    <a:pt x="126" y="189"/>
                    <a:pt x="126" y="18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00" y="201"/>
                    <a:pt x="100" y="201"/>
                    <a:pt x="100" y="201"/>
                  </a:cubicBezTo>
                  <a:cubicBezTo>
                    <a:pt x="104" y="221"/>
                    <a:pt x="104" y="221"/>
                    <a:pt x="104" y="221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3" y="253"/>
                    <a:pt x="103" y="253"/>
                    <a:pt x="103" y="253"/>
                  </a:cubicBezTo>
                  <a:cubicBezTo>
                    <a:pt x="99" y="258"/>
                    <a:pt x="99" y="258"/>
                    <a:pt x="99" y="258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79" y="300"/>
                    <a:pt x="79" y="300"/>
                    <a:pt x="79" y="300"/>
                  </a:cubicBezTo>
                  <a:cubicBezTo>
                    <a:pt x="93" y="310"/>
                    <a:pt x="93" y="310"/>
                    <a:pt x="93" y="310"/>
                  </a:cubicBezTo>
                  <a:cubicBezTo>
                    <a:pt x="94" y="325"/>
                    <a:pt x="94" y="325"/>
                    <a:pt x="94" y="325"/>
                  </a:cubicBezTo>
                  <a:cubicBezTo>
                    <a:pt x="89" y="337"/>
                    <a:pt x="89" y="337"/>
                    <a:pt x="89" y="337"/>
                  </a:cubicBezTo>
                  <a:cubicBezTo>
                    <a:pt x="89" y="337"/>
                    <a:pt x="69" y="331"/>
                    <a:pt x="59" y="334"/>
                  </a:cubicBezTo>
                  <a:cubicBezTo>
                    <a:pt x="47" y="337"/>
                    <a:pt x="35" y="365"/>
                    <a:pt x="35" y="365"/>
                  </a:cubicBezTo>
                  <a:cubicBezTo>
                    <a:pt x="38" y="374"/>
                    <a:pt x="38" y="374"/>
                    <a:pt x="38" y="374"/>
                  </a:cubicBezTo>
                  <a:cubicBezTo>
                    <a:pt x="30" y="385"/>
                    <a:pt x="30" y="385"/>
                    <a:pt x="30" y="385"/>
                  </a:cubicBezTo>
                  <a:cubicBezTo>
                    <a:pt x="37" y="404"/>
                    <a:pt x="37" y="404"/>
                    <a:pt x="37" y="404"/>
                  </a:cubicBezTo>
                  <a:cubicBezTo>
                    <a:pt x="33" y="410"/>
                    <a:pt x="33" y="410"/>
                    <a:pt x="33" y="410"/>
                  </a:cubicBezTo>
                  <a:cubicBezTo>
                    <a:pt x="36" y="421"/>
                    <a:pt x="36" y="421"/>
                    <a:pt x="36" y="421"/>
                  </a:cubicBezTo>
                  <a:cubicBezTo>
                    <a:pt x="33" y="429"/>
                    <a:pt x="33" y="429"/>
                    <a:pt x="33" y="429"/>
                  </a:cubicBezTo>
                  <a:cubicBezTo>
                    <a:pt x="41" y="452"/>
                    <a:pt x="41" y="452"/>
                    <a:pt x="41" y="452"/>
                  </a:cubicBezTo>
                  <a:cubicBezTo>
                    <a:pt x="35" y="487"/>
                    <a:pt x="35" y="487"/>
                    <a:pt x="35" y="487"/>
                  </a:cubicBezTo>
                  <a:cubicBezTo>
                    <a:pt x="45" y="497"/>
                    <a:pt x="45" y="497"/>
                    <a:pt x="45" y="497"/>
                  </a:cubicBezTo>
                  <a:cubicBezTo>
                    <a:pt x="45" y="497"/>
                    <a:pt x="50" y="500"/>
                    <a:pt x="54" y="503"/>
                  </a:cubicBezTo>
                  <a:cubicBezTo>
                    <a:pt x="58" y="507"/>
                    <a:pt x="59" y="511"/>
                    <a:pt x="55" y="523"/>
                  </a:cubicBezTo>
                  <a:cubicBezTo>
                    <a:pt x="53" y="535"/>
                    <a:pt x="45" y="529"/>
                    <a:pt x="45" y="529"/>
                  </a:cubicBezTo>
                  <a:cubicBezTo>
                    <a:pt x="36" y="532"/>
                    <a:pt x="36" y="532"/>
                    <a:pt x="36" y="532"/>
                  </a:cubicBezTo>
                  <a:cubicBezTo>
                    <a:pt x="41" y="538"/>
                    <a:pt x="41" y="538"/>
                    <a:pt x="41" y="538"/>
                  </a:cubicBezTo>
                  <a:cubicBezTo>
                    <a:pt x="43" y="547"/>
                    <a:pt x="43" y="547"/>
                    <a:pt x="43" y="547"/>
                  </a:cubicBezTo>
                  <a:cubicBezTo>
                    <a:pt x="43" y="547"/>
                    <a:pt x="49" y="561"/>
                    <a:pt x="51" y="568"/>
                  </a:cubicBezTo>
                  <a:cubicBezTo>
                    <a:pt x="54" y="576"/>
                    <a:pt x="46" y="572"/>
                    <a:pt x="45" y="577"/>
                  </a:cubicBezTo>
                  <a:cubicBezTo>
                    <a:pt x="44" y="581"/>
                    <a:pt x="48" y="584"/>
                    <a:pt x="45" y="597"/>
                  </a:cubicBezTo>
                  <a:cubicBezTo>
                    <a:pt x="41" y="609"/>
                    <a:pt x="30" y="603"/>
                    <a:pt x="26" y="607"/>
                  </a:cubicBezTo>
                  <a:cubicBezTo>
                    <a:pt x="21" y="610"/>
                    <a:pt x="28" y="611"/>
                    <a:pt x="27" y="616"/>
                  </a:cubicBezTo>
                  <a:cubicBezTo>
                    <a:pt x="27" y="620"/>
                    <a:pt x="21" y="619"/>
                    <a:pt x="19" y="623"/>
                  </a:cubicBezTo>
                  <a:cubicBezTo>
                    <a:pt x="16" y="625"/>
                    <a:pt x="25" y="643"/>
                    <a:pt x="25" y="643"/>
                  </a:cubicBezTo>
                  <a:cubicBezTo>
                    <a:pt x="25" y="643"/>
                    <a:pt x="21" y="651"/>
                    <a:pt x="19" y="658"/>
                  </a:cubicBezTo>
                  <a:cubicBezTo>
                    <a:pt x="17" y="665"/>
                    <a:pt x="16" y="671"/>
                    <a:pt x="12" y="671"/>
                  </a:cubicBezTo>
                  <a:cubicBezTo>
                    <a:pt x="8" y="671"/>
                    <a:pt x="11" y="662"/>
                    <a:pt x="10" y="657"/>
                  </a:cubicBezTo>
                  <a:cubicBezTo>
                    <a:pt x="9" y="652"/>
                    <a:pt x="1" y="657"/>
                    <a:pt x="1" y="657"/>
                  </a:cubicBezTo>
                  <a:cubicBezTo>
                    <a:pt x="0" y="664"/>
                    <a:pt x="0" y="664"/>
                    <a:pt x="0" y="664"/>
                  </a:cubicBezTo>
                  <a:cubicBezTo>
                    <a:pt x="0" y="664"/>
                    <a:pt x="3" y="668"/>
                    <a:pt x="3" y="673"/>
                  </a:cubicBezTo>
                  <a:cubicBezTo>
                    <a:pt x="3" y="676"/>
                    <a:pt x="0" y="679"/>
                    <a:pt x="0" y="679"/>
                  </a:cubicBezTo>
                  <a:cubicBezTo>
                    <a:pt x="0" y="679"/>
                    <a:pt x="5" y="693"/>
                    <a:pt x="5" y="696"/>
                  </a:cubicBezTo>
                  <a:cubicBezTo>
                    <a:pt x="5" y="699"/>
                    <a:pt x="1" y="699"/>
                    <a:pt x="1" y="699"/>
                  </a:cubicBezTo>
                  <a:cubicBezTo>
                    <a:pt x="2" y="703"/>
                    <a:pt x="2" y="703"/>
                    <a:pt x="2" y="703"/>
                  </a:cubicBezTo>
                  <a:cubicBezTo>
                    <a:pt x="2" y="703"/>
                    <a:pt x="6" y="700"/>
                    <a:pt x="9" y="702"/>
                  </a:cubicBezTo>
                  <a:cubicBezTo>
                    <a:pt x="10" y="703"/>
                    <a:pt x="9" y="707"/>
                    <a:pt x="9" y="707"/>
                  </a:cubicBezTo>
                  <a:cubicBezTo>
                    <a:pt x="11" y="707"/>
                    <a:pt x="11" y="707"/>
                    <a:pt x="11" y="707"/>
                  </a:cubicBezTo>
                  <a:cubicBezTo>
                    <a:pt x="14" y="697"/>
                    <a:pt x="14" y="697"/>
                    <a:pt x="14" y="697"/>
                  </a:cubicBezTo>
                  <a:cubicBezTo>
                    <a:pt x="17" y="700"/>
                    <a:pt x="17" y="700"/>
                    <a:pt x="17" y="700"/>
                  </a:cubicBezTo>
                  <a:cubicBezTo>
                    <a:pt x="10" y="710"/>
                    <a:pt x="10" y="710"/>
                    <a:pt x="10" y="710"/>
                  </a:cubicBezTo>
                  <a:cubicBezTo>
                    <a:pt x="10" y="712"/>
                    <a:pt x="10" y="712"/>
                    <a:pt x="10" y="712"/>
                  </a:cubicBezTo>
                  <a:cubicBezTo>
                    <a:pt x="25" y="704"/>
                    <a:pt x="25" y="704"/>
                    <a:pt x="25" y="704"/>
                  </a:cubicBezTo>
                  <a:cubicBezTo>
                    <a:pt x="22" y="709"/>
                    <a:pt x="22" y="709"/>
                    <a:pt x="22" y="709"/>
                  </a:cubicBezTo>
                  <a:cubicBezTo>
                    <a:pt x="25" y="713"/>
                    <a:pt x="25" y="713"/>
                    <a:pt x="25" y="713"/>
                  </a:cubicBezTo>
                  <a:cubicBezTo>
                    <a:pt x="21" y="730"/>
                    <a:pt x="21" y="730"/>
                    <a:pt x="21" y="730"/>
                  </a:cubicBezTo>
                  <a:cubicBezTo>
                    <a:pt x="18" y="737"/>
                    <a:pt x="18" y="737"/>
                    <a:pt x="18" y="737"/>
                  </a:cubicBezTo>
                  <a:cubicBezTo>
                    <a:pt x="22" y="741"/>
                    <a:pt x="22" y="741"/>
                    <a:pt x="22" y="741"/>
                  </a:cubicBezTo>
                  <a:cubicBezTo>
                    <a:pt x="17" y="746"/>
                    <a:pt x="17" y="746"/>
                    <a:pt x="17" y="746"/>
                  </a:cubicBezTo>
                  <a:cubicBezTo>
                    <a:pt x="22" y="746"/>
                    <a:pt x="22" y="746"/>
                    <a:pt x="22" y="746"/>
                  </a:cubicBezTo>
                  <a:cubicBezTo>
                    <a:pt x="24" y="746"/>
                    <a:pt x="26" y="754"/>
                    <a:pt x="26" y="757"/>
                  </a:cubicBezTo>
                  <a:cubicBezTo>
                    <a:pt x="26" y="761"/>
                    <a:pt x="27" y="768"/>
                    <a:pt x="29" y="768"/>
                  </a:cubicBezTo>
                  <a:cubicBezTo>
                    <a:pt x="31" y="768"/>
                    <a:pt x="32" y="761"/>
                    <a:pt x="32" y="761"/>
                  </a:cubicBezTo>
                  <a:cubicBezTo>
                    <a:pt x="32" y="770"/>
                    <a:pt x="32" y="770"/>
                    <a:pt x="32" y="770"/>
                  </a:cubicBezTo>
                  <a:cubicBezTo>
                    <a:pt x="34" y="771"/>
                    <a:pt x="34" y="771"/>
                    <a:pt x="34" y="771"/>
                  </a:cubicBezTo>
                  <a:cubicBezTo>
                    <a:pt x="32" y="777"/>
                    <a:pt x="32" y="777"/>
                    <a:pt x="32" y="777"/>
                  </a:cubicBezTo>
                  <a:cubicBezTo>
                    <a:pt x="37" y="779"/>
                    <a:pt x="37" y="779"/>
                    <a:pt x="37" y="779"/>
                  </a:cubicBezTo>
                  <a:cubicBezTo>
                    <a:pt x="37" y="786"/>
                    <a:pt x="37" y="786"/>
                    <a:pt x="37" y="786"/>
                  </a:cubicBezTo>
                  <a:cubicBezTo>
                    <a:pt x="42" y="791"/>
                    <a:pt x="42" y="791"/>
                    <a:pt x="42" y="791"/>
                  </a:cubicBezTo>
                  <a:cubicBezTo>
                    <a:pt x="42" y="796"/>
                    <a:pt x="42" y="796"/>
                    <a:pt x="42" y="796"/>
                  </a:cubicBezTo>
                  <a:cubicBezTo>
                    <a:pt x="48" y="804"/>
                    <a:pt x="48" y="804"/>
                    <a:pt x="48" y="804"/>
                  </a:cubicBezTo>
                  <a:cubicBezTo>
                    <a:pt x="50" y="803"/>
                    <a:pt x="50" y="803"/>
                    <a:pt x="50" y="803"/>
                  </a:cubicBezTo>
                  <a:cubicBezTo>
                    <a:pt x="50" y="803"/>
                    <a:pt x="52" y="815"/>
                    <a:pt x="55" y="816"/>
                  </a:cubicBezTo>
                  <a:cubicBezTo>
                    <a:pt x="60" y="818"/>
                    <a:pt x="61" y="814"/>
                    <a:pt x="61" y="814"/>
                  </a:cubicBezTo>
                  <a:cubicBezTo>
                    <a:pt x="61" y="814"/>
                    <a:pt x="64" y="822"/>
                    <a:pt x="64" y="825"/>
                  </a:cubicBezTo>
                  <a:cubicBezTo>
                    <a:pt x="64" y="829"/>
                    <a:pt x="58" y="828"/>
                    <a:pt x="58" y="828"/>
                  </a:cubicBezTo>
                  <a:cubicBezTo>
                    <a:pt x="58" y="828"/>
                    <a:pt x="57" y="823"/>
                    <a:pt x="52" y="826"/>
                  </a:cubicBezTo>
                  <a:cubicBezTo>
                    <a:pt x="48" y="830"/>
                    <a:pt x="58" y="834"/>
                    <a:pt x="58" y="834"/>
                  </a:cubicBezTo>
                  <a:cubicBezTo>
                    <a:pt x="58" y="834"/>
                    <a:pt x="61" y="839"/>
                    <a:pt x="59" y="841"/>
                  </a:cubicBezTo>
                  <a:cubicBezTo>
                    <a:pt x="55" y="844"/>
                    <a:pt x="51" y="838"/>
                    <a:pt x="49" y="837"/>
                  </a:cubicBezTo>
                  <a:cubicBezTo>
                    <a:pt x="47" y="835"/>
                    <a:pt x="44" y="835"/>
                    <a:pt x="43" y="836"/>
                  </a:cubicBezTo>
                  <a:cubicBezTo>
                    <a:pt x="42" y="837"/>
                    <a:pt x="47" y="839"/>
                    <a:pt x="47" y="839"/>
                  </a:cubicBezTo>
                  <a:cubicBezTo>
                    <a:pt x="48" y="844"/>
                    <a:pt x="48" y="844"/>
                    <a:pt x="48" y="844"/>
                  </a:cubicBezTo>
                  <a:cubicBezTo>
                    <a:pt x="48" y="844"/>
                    <a:pt x="54" y="852"/>
                    <a:pt x="58" y="856"/>
                  </a:cubicBezTo>
                  <a:cubicBezTo>
                    <a:pt x="61" y="861"/>
                    <a:pt x="61" y="865"/>
                    <a:pt x="61" y="865"/>
                  </a:cubicBezTo>
                  <a:cubicBezTo>
                    <a:pt x="65" y="866"/>
                    <a:pt x="65" y="866"/>
                    <a:pt x="65" y="866"/>
                  </a:cubicBezTo>
                  <a:cubicBezTo>
                    <a:pt x="64" y="871"/>
                    <a:pt x="64" y="871"/>
                    <a:pt x="64" y="871"/>
                  </a:cubicBezTo>
                  <a:cubicBezTo>
                    <a:pt x="64" y="871"/>
                    <a:pt x="67" y="871"/>
                    <a:pt x="69" y="877"/>
                  </a:cubicBezTo>
                  <a:cubicBezTo>
                    <a:pt x="71" y="881"/>
                    <a:pt x="64" y="882"/>
                    <a:pt x="64" y="882"/>
                  </a:cubicBezTo>
                  <a:cubicBezTo>
                    <a:pt x="64" y="888"/>
                    <a:pt x="64" y="888"/>
                    <a:pt x="64" y="888"/>
                  </a:cubicBezTo>
                  <a:cubicBezTo>
                    <a:pt x="64" y="888"/>
                    <a:pt x="67" y="891"/>
                    <a:pt x="66" y="894"/>
                  </a:cubicBezTo>
                  <a:cubicBezTo>
                    <a:pt x="65" y="896"/>
                    <a:pt x="62" y="893"/>
                    <a:pt x="62" y="893"/>
                  </a:cubicBezTo>
                  <a:cubicBezTo>
                    <a:pt x="61" y="897"/>
                    <a:pt x="61" y="897"/>
                    <a:pt x="61" y="897"/>
                  </a:cubicBezTo>
                  <a:cubicBezTo>
                    <a:pt x="65" y="896"/>
                    <a:pt x="65" y="896"/>
                    <a:pt x="65" y="896"/>
                  </a:cubicBezTo>
                  <a:cubicBezTo>
                    <a:pt x="65" y="896"/>
                    <a:pt x="78" y="899"/>
                    <a:pt x="82" y="899"/>
                  </a:cubicBezTo>
                  <a:cubicBezTo>
                    <a:pt x="85" y="899"/>
                    <a:pt x="91" y="895"/>
                    <a:pt x="97" y="893"/>
                  </a:cubicBezTo>
                  <a:cubicBezTo>
                    <a:pt x="103" y="891"/>
                    <a:pt x="106" y="895"/>
                    <a:pt x="106" y="895"/>
                  </a:cubicBezTo>
                  <a:cubicBezTo>
                    <a:pt x="112" y="894"/>
                    <a:pt x="112" y="894"/>
                    <a:pt x="112" y="894"/>
                  </a:cubicBezTo>
                  <a:cubicBezTo>
                    <a:pt x="112" y="894"/>
                    <a:pt x="117" y="885"/>
                    <a:pt x="118" y="880"/>
                  </a:cubicBezTo>
                  <a:cubicBezTo>
                    <a:pt x="119" y="876"/>
                    <a:pt x="111" y="875"/>
                    <a:pt x="111" y="869"/>
                  </a:cubicBezTo>
                  <a:cubicBezTo>
                    <a:pt x="111" y="865"/>
                    <a:pt x="118" y="854"/>
                    <a:pt x="120" y="852"/>
                  </a:cubicBezTo>
                  <a:cubicBezTo>
                    <a:pt x="123" y="851"/>
                    <a:pt x="129" y="855"/>
                    <a:pt x="131" y="854"/>
                  </a:cubicBezTo>
                  <a:cubicBezTo>
                    <a:pt x="133" y="852"/>
                    <a:pt x="129" y="844"/>
                    <a:pt x="129" y="844"/>
                  </a:cubicBezTo>
                  <a:cubicBezTo>
                    <a:pt x="147" y="842"/>
                    <a:pt x="147" y="842"/>
                    <a:pt x="147" y="842"/>
                  </a:cubicBezTo>
                  <a:cubicBezTo>
                    <a:pt x="155" y="844"/>
                    <a:pt x="155" y="844"/>
                    <a:pt x="155" y="844"/>
                  </a:cubicBezTo>
                  <a:cubicBezTo>
                    <a:pt x="161" y="839"/>
                    <a:pt x="161" y="839"/>
                    <a:pt x="161" y="839"/>
                  </a:cubicBezTo>
                  <a:cubicBezTo>
                    <a:pt x="172" y="847"/>
                    <a:pt x="172" y="847"/>
                    <a:pt x="172" y="847"/>
                  </a:cubicBezTo>
                  <a:cubicBezTo>
                    <a:pt x="172" y="847"/>
                    <a:pt x="176" y="838"/>
                    <a:pt x="178" y="837"/>
                  </a:cubicBezTo>
                  <a:cubicBezTo>
                    <a:pt x="179" y="835"/>
                    <a:pt x="181" y="820"/>
                    <a:pt x="181" y="820"/>
                  </a:cubicBezTo>
                  <a:cubicBezTo>
                    <a:pt x="184" y="810"/>
                    <a:pt x="184" y="810"/>
                    <a:pt x="184" y="810"/>
                  </a:cubicBezTo>
                  <a:cubicBezTo>
                    <a:pt x="188" y="807"/>
                    <a:pt x="188" y="807"/>
                    <a:pt x="188" y="807"/>
                  </a:cubicBezTo>
                  <a:cubicBezTo>
                    <a:pt x="192" y="791"/>
                    <a:pt x="192" y="791"/>
                    <a:pt x="192" y="791"/>
                  </a:cubicBezTo>
                  <a:cubicBezTo>
                    <a:pt x="190" y="785"/>
                    <a:pt x="190" y="785"/>
                    <a:pt x="190" y="785"/>
                  </a:cubicBezTo>
                  <a:cubicBezTo>
                    <a:pt x="190" y="785"/>
                    <a:pt x="193" y="784"/>
                    <a:pt x="194" y="781"/>
                  </a:cubicBezTo>
                  <a:cubicBezTo>
                    <a:pt x="195" y="777"/>
                    <a:pt x="191" y="775"/>
                    <a:pt x="191" y="775"/>
                  </a:cubicBezTo>
                  <a:cubicBezTo>
                    <a:pt x="192" y="761"/>
                    <a:pt x="192" y="761"/>
                    <a:pt x="192" y="761"/>
                  </a:cubicBezTo>
                  <a:cubicBezTo>
                    <a:pt x="192" y="761"/>
                    <a:pt x="195" y="762"/>
                    <a:pt x="197" y="756"/>
                  </a:cubicBezTo>
                  <a:cubicBezTo>
                    <a:pt x="200" y="751"/>
                    <a:pt x="191" y="746"/>
                    <a:pt x="191" y="746"/>
                  </a:cubicBezTo>
                  <a:cubicBezTo>
                    <a:pt x="193" y="744"/>
                    <a:pt x="193" y="744"/>
                    <a:pt x="193" y="744"/>
                  </a:cubicBezTo>
                  <a:cubicBezTo>
                    <a:pt x="194" y="735"/>
                    <a:pt x="194" y="735"/>
                    <a:pt x="194" y="735"/>
                  </a:cubicBezTo>
                  <a:cubicBezTo>
                    <a:pt x="192" y="728"/>
                    <a:pt x="192" y="728"/>
                    <a:pt x="192" y="728"/>
                  </a:cubicBezTo>
                  <a:cubicBezTo>
                    <a:pt x="188" y="728"/>
                    <a:pt x="188" y="728"/>
                    <a:pt x="188" y="728"/>
                  </a:cubicBezTo>
                  <a:cubicBezTo>
                    <a:pt x="188" y="728"/>
                    <a:pt x="188" y="726"/>
                    <a:pt x="191" y="725"/>
                  </a:cubicBezTo>
                  <a:cubicBezTo>
                    <a:pt x="195" y="725"/>
                    <a:pt x="198" y="728"/>
                    <a:pt x="198" y="728"/>
                  </a:cubicBezTo>
                  <a:cubicBezTo>
                    <a:pt x="197" y="722"/>
                    <a:pt x="197" y="722"/>
                    <a:pt x="197" y="722"/>
                  </a:cubicBezTo>
                  <a:cubicBezTo>
                    <a:pt x="193" y="720"/>
                    <a:pt x="193" y="720"/>
                    <a:pt x="193" y="720"/>
                  </a:cubicBezTo>
                  <a:cubicBezTo>
                    <a:pt x="196" y="719"/>
                    <a:pt x="196" y="719"/>
                    <a:pt x="196" y="719"/>
                  </a:cubicBezTo>
                  <a:cubicBezTo>
                    <a:pt x="196" y="719"/>
                    <a:pt x="196" y="711"/>
                    <a:pt x="198" y="707"/>
                  </a:cubicBezTo>
                  <a:cubicBezTo>
                    <a:pt x="201" y="703"/>
                    <a:pt x="192" y="698"/>
                    <a:pt x="192" y="698"/>
                  </a:cubicBezTo>
                  <a:cubicBezTo>
                    <a:pt x="195" y="697"/>
                    <a:pt x="195" y="697"/>
                    <a:pt x="195" y="697"/>
                  </a:cubicBezTo>
                  <a:cubicBezTo>
                    <a:pt x="192" y="692"/>
                    <a:pt x="192" y="692"/>
                    <a:pt x="192" y="692"/>
                  </a:cubicBezTo>
                  <a:cubicBezTo>
                    <a:pt x="192" y="692"/>
                    <a:pt x="198" y="694"/>
                    <a:pt x="201" y="687"/>
                  </a:cubicBezTo>
                  <a:cubicBezTo>
                    <a:pt x="204" y="679"/>
                    <a:pt x="183" y="679"/>
                    <a:pt x="183" y="679"/>
                  </a:cubicBezTo>
                  <a:cubicBezTo>
                    <a:pt x="182" y="682"/>
                    <a:pt x="182" y="682"/>
                    <a:pt x="182" y="682"/>
                  </a:cubicBezTo>
                  <a:cubicBezTo>
                    <a:pt x="176" y="681"/>
                    <a:pt x="176" y="681"/>
                    <a:pt x="176" y="681"/>
                  </a:cubicBezTo>
                  <a:cubicBezTo>
                    <a:pt x="176" y="677"/>
                    <a:pt x="176" y="677"/>
                    <a:pt x="176" y="677"/>
                  </a:cubicBezTo>
                  <a:cubicBezTo>
                    <a:pt x="192" y="677"/>
                    <a:pt x="192" y="677"/>
                    <a:pt x="192" y="677"/>
                  </a:cubicBezTo>
                  <a:cubicBezTo>
                    <a:pt x="195" y="677"/>
                    <a:pt x="201" y="680"/>
                    <a:pt x="201" y="680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2" y="668"/>
                    <a:pt x="202" y="668"/>
                    <a:pt x="202" y="668"/>
                  </a:cubicBezTo>
                  <a:cubicBezTo>
                    <a:pt x="208" y="672"/>
                    <a:pt x="208" y="672"/>
                    <a:pt x="208" y="672"/>
                  </a:cubicBezTo>
                  <a:cubicBezTo>
                    <a:pt x="208" y="672"/>
                    <a:pt x="212" y="671"/>
                    <a:pt x="213" y="671"/>
                  </a:cubicBezTo>
                  <a:cubicBezTo>
                    <a:pt x="214" y="671"/>
                    <a:pt x="218" y="666"/>
                    <a:pt x="218" y="666"/>
                  </a:cubicBezTo>
                  <a:cubicBezTo>
                    <a:pt x="218" y="661"/>
                    <a:pt x="218" y="661"/>
                    <a:pt x="218" y="661"/>
                  </a:cubicBezTo>
                  <a:cubicBezTo>
                    <a:pt x="222" y="662"/>
                    <a:pt x="222" y="662"/>
                    <a:pt x="222" y="662"/>
                  </a:cubicBezTo>
                  <a:cubicBezTo>
                    <a:pt x="223" y="647"/>
                    <a:pt x="223" y="647"/>
                    <a:pt x="223" y="647"/>
                  </a:cubicBezTo>
                  <a:cubicBezTo>
                    <a:pt x="226" y="648"/>
                    <a:pt x="226" y="648"/>
                    <a:pt x="226" y="648"/>
                  </a:cubicBezTo>
                  <a:cubicBezTo>
                    <a:pt x="228" y="658"/>
                    <a:pt x="228" y="658"/>
                    <a:pt x="228" y="658"/>
                  </a:cubicBezTo>
                  <a:cubicBezTo>
                    <a:pt x="235" y="659"/>
                    <a:pt x="235" y="659"/>
                    <a:pt x="235" y="659"/>
                  </a:cubicBezTo>
                  <a:cubicBezTo>
                    <a:pt x="237" y="649"/>
                    <a:pt x="237" y="649"/>
                    <a:pt x="237" y="649"/>
                  </a:cubicBezTo>
                  <a:cubicBezTo>
                    <a:pt x="237" y="649"/>
                    <a:pt x="239" y="649"/>
                    <a:pt x="241" y="648"/>
                  </a:cubicBezTo>
                  <a:cubicBezTo>
                    <a:pt x="242" y="647"/>
                    <a:pt x="242" y="643"/>
                    <a:pt x="242" y="643"/>
                  </a:cubicBezTo>
                  <a:cubicBezTo>
                    <a:pt x="246" y="642"/>
                    <a:pt x="246" y="642"/>
                    <a:pt x="246" y="642"/>
                  </a:cubicBezTo>
                  <a:cubicBezTo>
                    <a:pt x="248" y="640"/>
                    <a:pt x="248" y="640"/>
                    <a:pt x="248" y="640"/>
                  </a:cubicBezTo>
                  <a:cubicBezTo>
                    <a:pt x="245" y="639"/>
                    <a:pt x="245" y="639"/>
                    <a:pt x="245" y="639"/>
                  </a:cubicBezTo>
                  <a:cubicBezTo>
                    <a:pt x="243" y="633"/>
                    <a:pt x="243" y="633"/>
                    <a:pt x="243" y="633"/>
                  </a:cubicBezTo>
                  <a:cubicBezTo>
                    <a:pt x="237" y="628"/>
                    <a:pt x="237" y="628"/>
                    <a:pt x="237" y="628"/>
                  </a:cubicBezTo>
                  <a:cubicBezTo>
                    <a:pt x="239" y="625"/>
                    <a:pt x="239" y="625"/>
                    <a:pt x="239" y="625"/>
                  </a:cubicBezTo>
                  <a:cubicBezTo>
                    <a:pt x="244" y="625"/>
                    <a:pt x="244" y="625"/>
                    <a:pt x="244" y="625"/>
                  </a:cubicBezTo>
                  <a:cubicBezTo>
                    <a:pt x="258" y="610"/>
                    <a:pt x="258" y="610"/>
                    <a:pt x="258" y="610"/>
                  </a:cubicBezTo>
                  <a:cubicBezTo>
                    <a:pt x="258" y="607"/>
                    <a:pt x="258" y="607"/>
                    <a:pt x="258" y="607"/>
                  </a:cubicBezTo>
                  <a:cubicBezTo>
                    <a:pt x="266" y="601"/>
                    <a:pt x="266" y="601"/>
                    <a:pt x="266" y="601"/>
                  </a:cubicBezTo>
                  <a:cubicBezTo>
                    <a:pt x="267" y="600"/>
                    <a:pt x="267" y="600"/>
                    <a:pt x="267" y="600"/>
                  </a:cubicBezTo>
                  <a:cubicBezTo>
                    <a:pt x="259" y="600"/>
                    <a:pt x="259" y="600"/>
                    <a:pt x="259" y="600"/>
                  </a:cubicBezTo>
                  <a:cubicBezTo>
                    <a:pt x="261" y="594"/>
                    <a:pt x="261" y="594"/>
                    <a:pt x="261" y="594"/>
                  </a:cubicBezTo>
                  <a:cubicBezTo>
                    <a:pt x="266" y="595"/>
                    <a:pt x="266" y="595"/>
                    <a:pt x="266" y="595"/>
                  </a:cubicBezTo>
                  <a:cubicBezTo>
                    <a:pt x="267" y="592"/>
                    <a:pt x="267" y="592"/>
                    <a:pt x="267" y="592"/>
                  </a:cubicBezTo>
                  <a:cubicBezTo>
                    <a:pt x="261" y="588"/>
                    <a:pt x="261" y="588"/>
                    <a:pt x="261" y="588"/>
                  </a:cubicBezTo>
                  <a:cubicBezTo>
                    <a:pt x="256" y="578"/>
                    <a:pt x="256" y="578"/>
                    <a:pt x="256" y="578"/>
                  </a:cubicBezTo>
                  <a:cubicBezTo>
                    <a:pt x="247" y="578"/>
                    <a:pt x="247" y="578"/>
                    <a:pt x="247" y="578"/>
                  </a:cubicBezTo>
                  <a:cubicBezTo>
                    <a:pt x="245" y="578"/>
                    <a:pt x="242" y="570"/>
                    <a:pt x="242" y="570"/>
                  </a:cubicBezTo>
                  <a:cubicBezTo>
                    <a:pt x="242" y="566"/>
                    <a:pt x="242" y="566"/>
                    <a:pt x="242" y="566"/>
                  </a:cubicBezTo>
                  <a:cubicBezTo>
                    <a:pt x="241" y="564"/>
                    <a:pt x="241" y="564"/>
                    <a:pt x="241" y="564"/>
                  </a:cubicBezTo>
                  <a:cubicBezTo>
                    <a:pt x="237" y="565"/>
                    <a:pt x="237" y="565"/>
                    <a:pt x="237" y="565"/>
                  </a:cubicBezTo>
                  <a:cubicBezTo>
                    <a:pt x="227" y="554"/>
                    <a:pt x="227" y="554"/>
                    <a:pt x="227" y="554"/>
                  </a:cubicBezTo>
                  <a:cubicBezTo>
                    <a:pt x="227" y="554"/>
                    <a:pt x="228" y="550"/>
                    <a:pt x="225" y="549"/>
                  </a:cubicBezTo>
                  <a:cubicBezTo>
                    <a:pt x="221" y="548"/>
                    <a:pt x="216" y="557"/>
                    <a:pt x="216" y="557"/>
                  </a:cubicBezTo>
                  <a:cubicBezTo>
                    <a:pt x="213" y="552"/>
                    <a:pt x="213" y="552"/>
                    <a:pt x="213" y="552"/>
                  </a:cubicBezTo>
                  <a:cubicBezTo>
                    <a:pt x="213" y="552"/>
                    <a:pt x="215" y="550"/>
                    <a:pt x="213" y="548"/>
                  </a:cubicBezTo>
                  <a:cubicBezTo>
                    <a:pt x="210" y="546"/>
                    <a:pt x="198" y="548"/>
                    <a:pt x="198" y="548"/>
                  </a:cubicBezTo>
                  <a:cubicBezTo>
                    <a:pt x="205" y="541"/>
                    <a:pt x="205" y="541"/>
                    <a:pt x="205" y="541"/>
                  </a:cubicBezTo>
                  <a:cubicBezTo>
                    <a:pt x="200" y="534"/>
                    <a:pt x="200" y="534"/>
                    <a:pt x="200" y="534"/>
                  </a:cubicBezTo>
                  <a:cubicBezTo>
                    <a:pt x="196" y="533"/>
                    <a:pt x="196" y="533"/>
                    <a:pt x="196" y="533"/>
                  </a:cubicBezTo>
                  <a:cubicBezTo>
                    <a:pt x="198" y="525"/>
                    <a:pt x="198" y="525"/>
                    <a:pt x="198" y="525"/>
                  </a:cubicBezTo>
                  <a:cubicBezTo>
                    <a:pt x="196" y="515"/>
                    <a:pt x="196" y="515"/>
                    <a:pt x="196" y="515"/>
                  </a:cubicBezTo>
                  <a:cubicBezTo>
                    <a:pt x="196" y="515"/>
                    <a:pt x="198" y="509"/>
                    <a:pt x="198" y="506"/>
                  </a:cubicBezTo>
                  <a:cubicBezTo>
                    <a:pt x="198" y="504"/>
                    <a:pt x="193" y="502"/>
                    <a:pt x="193" y="502"/>
                  </a:cubicBezTo>
                  <a:cubicBezTo>
                    <a:pt x="195" y="491"/>
                    <a:pt x="195" y="491"/>
                    <a:pt x="195" y="491"/>
                  </a:cubicBezTo>
                  <a:cubicBezTo>
                    <a:pt x="193" y="490"/>
                    <a:pt x="193" y="490"/>
                    <a:pt x="193" y="490"/>
                  </a:cubicBezTo>
                  <a:cubicBezTo>
                    <a:pt x="196" y="488"/>
                    <a:pt x="196" y="488"/>
                    <a:pt x="196" y="488"/>
                  </a:cubicBezTo>
                  <a:cubicBezTo>
                    <a:pt x="192" y="479"/>
                    <a:pt x="192" y="479"/>
                    <a:pt x="192" y="479"/>
                  </a:cubicBezTo>
                  <a:cubicBezTo>
                    <a:pt x="198" y="483"/>
                    <a:pt x="198" y="483"/>
                    <a:pt x="198" y="483"/>
                  </a:cubicBezTo>
                  <a:cubicBezTo>
                    <a:pt x="201" y="479"/>
                    <a:pt x="201" y="479"/>
                    <a:pt x="201" y="479"/>
                  </a:cubicBezTo>
                  <a:cubicBezTo>
                    <a:pt x="201" y="479"/>
                    <a:pt x="200" y="475"/>
                    <a:pt x="198" y="473"/>
                  </a:cubicBezTo>
                  <a:cubicBezTo>
                    <a:pt x="195" y="472"/>
                    <a:pt x="197" y="464"/>
                    <a:pt x="197" y="464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201" y="450"/>
                    <a:pt x="201" y="450"/>
                    <a:pt x="201" y="450"/>
                  </a:cubicBezTo>
                  <a:cubicBezTo>
                    <a:pt x="206" y="448"/>
                    <a:pt x="206" y="448"/>
                    <a:pt x="206" y="448"/>
                  </a:cubicBezTo>
                  <a:cubicBezTo>
                    <a:pt x="206" y="445"/>
                    <a:pt x="206" y="445"/>
                    <a:pt x="206" y="445"/>
                  </a:cubicBezTo>
                  <a:cubicBezTo>
                    <a:pt x="200" y="445"/>
                    <a:pt x="200" y="445"/>
                    <a:pt x="200" y="445"/>
                  </a:cubicBezTo>
                  <a:cubicBezTo>
                    <a:pt x="199" y="441"/>
                    <a:pt x="199" y="441"/>
                    <a:pt x="199" y="441"/>
                  </a:cubicBezTo>
                  <a:cubicBezTo>
                    <a:pt x="197" y="442"/>
                    <a:pt x="197" y="442"/>
                    <a:pt x="197" y="442"/>
                  </a:cubicBezTo>
                  <a:cubicBezTo>
                    <a:pt x="196" y="432"/>
                    <a:pt x="196" y="432"/>
                    <a:pt x="196" y="432"/>
                  </a:cubicBezTo>
                  <a:cubicBezTo>
                    <a:pt x="194" y="430"/>
                    <a:pt x="194" y="430"/>
                    <a:pt x="194" y="430"/>
                  </a:cubicBezTo>
                  <a:cubicBezTo>
                    <a:pt x="199" y="428"/>
                    <a:pt x="199" y="428"/>
                    <a:pt x="199" y="428"/>
                  </a:cubicBezTo>
                  <a:cubicBezTo>
                    <a:pt x="202" y="434"/>
                    <a:pt x="202" y="434"/>
                    <a:pt x="202" y="434"/>
                  </a:cubicBezTo>
                  <a:cubicBezTo>
                    <a:pt x="207" y="432"/>
                    <a:pt x="207" y="432"/>
                    <a:pt x="207" y="432"/>
                  </a:cubicBezTo>
                  <a:cubicBezTo>
                    <a:pt x="205" y="430"/>
                    <a:pt x="205" y="430"/>
                    <a:pt x="205" y="430"/>
                  </a:cubicBezTo>
                  <a:cubicBezTo>
                    <a:pt x="207" y="427"/>
                    <a:pt x="207" y="427"/>
                    <a:pt x="207" y="427"/>
                  </a:cubicBezTo>
                  <a:cubicBezTo>
                    <a:pt x="207" y="427"/>
                    <a:pt x="212" y="427"/>
                    <a:pt x="212" y="425"/>
                  </a:cubicBezTo>
                  <a:cubicBezTo>
                    <a:pt x="212" y="418"/>
                    <a:pt x="212" y="418"/>
                    <a:pt x="212" y="418"/>
                  </a:cubicBezTo>
                  <a:cubicBezTo>
                    <a:pt x="213" y="414"/>
                    <a:pt x="213" y="414"/>
                    <a:pt x="213" y="414"/>
                  </a:cubicBezTo>
                  <a:cubicBezTo>
                    <a:pt x="213" y="414"/>
                    <a:pt x="211" y="408"/>
                    <a:pt x="213" y="408"/>
                  </a:cubicBezTo>
                  <a:cubicBezTo>
                    <a:pt x="215" y="407"/>
                    <a:pt x="216" y="410"/>
                    <a:pt x="216" y="410"/>
                  </a:cubicBezTo>
                  <a:cubicBezTo>
                    <a:pt x="221" y="407"/>
                    <a:pt x="221" y="407"/>
                    <a:pt x="221" y="407"/>
                  </a:cubicBezTo>
                  <a:cubicBezTo>
                    <a:pt x="221" y="407"/>
                    <a:pt x="218" y="403"/>
                    <a:pt x="221" y="401"/>
                  </a:cubicBezTo>
                  <a:cubicBezTo>
                    <a:pt x="222" y="400"/>
                    <a:pt x="225" y="405"/>
                    <a:pt x="225" y="405"/>
                  </a:cubicBezTo>
                  <a:cubicBezTo>
                    <a:pt x="229" y="399"/>
                    <a:pt x="229" y="399"/>
                    <a:pt x="229" y="399"/>
                  </a:cubicBezTo>
                  <a:cubicBezTo>
                    <a:pt x="225" y="397"/>
                    <a:pt x="225" y="397"/>
                    <a:pt x="225" y="397"/>
                  </a:cubicBezTo>
                  <a:cubicBezTo>
                    <a:pt x="228" y="396"/>
                    <a:pt x="228" y="396"/>
                    <a:pt x="228" y="396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22" y="395"/>
                    <a:pt x="222" y="395"/>
                    <a:pt x="222" y="395"/>
                  </a:cubicBezTo>
                  <a:cubicBezTo>
                    <a:pt x="226" y="392"/>
                    <a:pt x="226" y="392"/>
                    <a:pt x="226" y="392"/>
                  </a:cubicBezTo>
                  <a:cubicBezTo>
                    <a:pt x="231" y="380"/>
                    <a:pt x="231" y="380"/>
                    <a:pt x="231" y="380"/>
                  </a:cubicBezTo>
                  <a:cubicBezTo>
                    <a:pt x="234" y="380"/>
                    <a:pt x="234" y="380"/>
                    <a:pt x="234" y="380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33" y="375"/>
                    <a:pt x="233" y="375"/>
                    <a:pt x="233" y="375"/>
                  </a:cubicBezTo>
                  <a:cubicBezTo>
                    <a:pt x="239" y="374"/>
                    <a:pt x="239" y="374"/>
                    <a:pt x="239" y="374"/>
                  </a:cubicBezTo>
                  <a:cubicBezTo>
                    <a:pt x="243" y="378"/>
                    <a:pt x="243" y="378"/>
                    <a:pt x="243" y="378"/>
                  </a:cubicBezTo>
                  <a:cubicBezTo>
                    <a:pt x="243" y="378"/>
                    <a:pt x="244" y="374"/>
                    <a:pt x="246" y="371"/>
                  </a:cubicBezTo>
                  <a:cubicBezTo>
                    <a:pt x="248" y="368"/>
                    <a:pt x="249" y="361"/>
                    <a:pt x="249" y="361"/>
                  </a:cubicBezTo>
                  <a:cubicBezTo>
                    <a:pt x="249" y="361"/>
                    <a:pt x="251" y="362"/>
                    <a:pt x="254" y="360"/>
                  </a:cubicBezTo>
                  <a:cubicBezTo>
                    <a:pt x="256" y="359"/>
                    <a:pt x="255" y="353"/>
                    <a:pt x="255" y="353"/>
                  </a:cubicBezTo>
                  <a:cubicBezTo>
                    <a:pt x="258" y="358"/>
                    <a:pt x="258" y="358"/>
                    <a:pt x="258" y="358"/>
                  </a:cubicBezTo>
                  <a:cubicBezTo>
                    <a:pt x="261" y="363"/>
                    <a:pt x="261" y="363"/>
                    <a:pt x="261" y="363"/>
                  </a:cubicBezTo>
                  <a:cubicBezTo>
                    <a:pt x="263" y="361"/>
                    <a:pt x="263" y="361"/>
                    <a:pt x="263" y="361"/>
                  </a:cubicBezTo>
                  <a:cubicBezTo>
                    <a:pt x="262" y="357"/>
                    <a:pt x="262" y="357"/>
                    <a:pt x="262" y="357"/>
                  </a:cubicBezTo>
                  <a:cubicBezTo>
                    <a:pt x="270" y="348"/>
                    <a:pt x="270" y="348"/>
                    <a:pt x="270" y="348"/>
                  </a:cubicBezTo>
                  <a:cubicBezTo>
                    <a:pt x="268" y="346"/>
                    <a:pt x="268" y="346"/>
                    <a:pt x="268" y="346"/>
                  </a:cubicBezTo>
                  <a:cubicBezTo>
                    <a:pt x="271" y="345"/>
                    <a:pt x="271" y="345"/>
                    <a:pt x="271" y="345"/>
                  </a:cubicBezTo>
                  <a:cubicBezTo>
                    <a:pt x="272" y="346"/>
                    <a:pt x="272" y="346"/>
                    <a:pt x="272" y="346"/>
                  </a:cubicBezTo>
                  <a:cubicBezTo>
                    <a:pt x="278" y="344"/>
                    <a:pt x="278" y="344"/>
                    <a:pt x="278" y="344"/>
                  </a:cubicBezTo>
                  <a:cubicBezTo>
                    <a:pt x="278" y="340"/>
                    <a:pt x="278" y="340"/>
                    <a:pt x="278" y="340"/>
                  </a:cubicBezTo>
                  <a:cubicBezTo>
                    <a:pt x="280" y="344"/>
                    <a:pt x="280" y="344"/>
                    <a:pt x="280" y="344"/>
                  </a:cubicBezTo>
                  <a:cubicBezTo>
                    <a:pt x="281" y="334"/>
                    <a:pt x="281" y="334"/>
                    <a:pt x="281" y="334"/>
                  </a:cubicBezTo>
                  <a:cubicBezTo>
                    <a:pt x="284" y="339"/>
                    <a:pt x="284" y="339"/>
                    <a:pt x="284" y="339"/>
                  </a:cubicBezTo>
                  <a:cubicBezTo>
                    <a:pt x="290" y="333"/>
                    <a:pt x="290" y="333"/>
                    <a:pt x="290" y="333"/>
                  </a:cubicBezTo>
                  <a:cubicBezTo>
                    <a:pt x="290" y="333"/>
                    <a:pt x="293" y="325"/>
                    <a:pt x="294" y="321"/>
                  </a:cubicBezTo>
                  <a:cubicBezTo>
                    <a:pt x="295" y="318"/>
                    <a:pt x="293" y="313"/>
                    <a:pt x="293" y="313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299" y="302"/>
                    <a:pt x="299" y="302"/>
                    <a:pt x="299" y="302"/>
                  </a:cubicBezTo>
                  <a:cubicBezTo>
                    <a:pt x="309" y="293"/>
                    <a:pt x="309" y="293"/>
                    <a:pt x="309" y="293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06" y="288"/>
                    <a:pt x="306" y="288"/>
                    <a:pt x="306" y="288"/>
                  </a:cubicBezTo>
                  <a:cubicBezTo>
                    <a:pt x="304" y="286"/>
                    <a:pt x="304" y="286"/>
                    <a:pt x="304" y="286"/>
                  </a:cubicBezTo>
                  <a:cubicBezTo>
                    <a:pt x="308" y="285"/>
                    <a:pt x="308" y="285"/>
                    <a:pt x="308" y="285"/>
                  </a:cubicBezTo>
                  <a:cubicBezTo>
                    <a:pt x="309" y="283"/>
                    <a:pt x="309" y="283"/>
                    <a:pt x="309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5" y="277"/>
                    <a:pt x="295" y="277"/>
                    <a:pt x="295" y="277"/>
                  </a:cubicBezTo>
                  <a:cubicBezTo>
                    <a:pt x="298" y="269"/>
                    <a:pt x="298" y="269"/>
                    <a:pt x="298" y="269"/>
                  </a:cubicBezTo>
                  <a:cubicBezTo>
                    <a:pt x="293" y="269"/>
                    <a:pt x="293" y="269"/>
                    <a:pt x="293" y="26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8" y="259"/>
                    <a:pt x="298" y="259"/>
                    <a:pt x="298" y="259"/>
                  </a:cubicBezTo>
                  <a:cubicBezTo>
                    <a:pt x="303" y="246"/>
                    <a:pt x="303" y="246"/>
                    <a:pt x="303" y="246"/>
                  </a:cubicBezTo>
                  <a:cubicBezTo>
                    <a:pt x="303" y="246"/>
                    <a:pt x="293" y="238"/>
                    <a:pt x="295" y="234"/>
                  </a:cubicBezTo>
                  <a:cubicBezTo>
                    <a:pt x="296" y="230"/>
                    <a:pt x="304" y="231"/>
                    <a:pt x="309" y="229"/>
                  </a:cubicBezTo>
                  <a:cubicBezTo>
                    <a:pt x="315" y="226"/>
                    <a:pt x="307" y="221"/>
                    <a:pt x="307" y="221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13" y="216"/>
                    <a:pt x="313" y="216"/>
                    <a:pt x="313" y="216"/>
                  </a:cubicBezTo>
                  <a:cubicBezTo>
                    <a:pt x="319" y="216"/>
                    <a:pt x="319" y="216"/>
                    <a:pt x="319" y="216"/>
                  </a:cubicBezTo>
                  <a:cubicBezTo>
                    <a:pt x="315" y="196"/>
                    <a:pt x="315" y="196"/>
                    <a:pt x="315" y="196"/>
                  </a:cubicBezTo>
                  <a:cubicBezTo>
                    <a:pt x="319" y="196"/>
                    <a:pt x="319" y="196"/>
                    <a:pt x="319" y="196"/>
                  </a:cubicBezTo>
                  <a:cubicBezTo>
                    <a:pt x="322" y="201"/>
                    <a:pt x="322" y="201"/>
                    <a:pt x="322" y="201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4" y="193"/>
                    <a:pt x="324" y="193"/>
                    <a:pt x="324" y="193"/>
                  </a:cubicBezTo>
                  <a:cubicBezTo>
                    <a:pt x="329" y="195"/>
                    <a:pt x="329" y="195"/>
                    <a:pt x="329" y="195"/>
                  </a:cubicBezTo>
                  <a:cubicBezTo>
                    <a:pt x="329" y="199"/>
                    <a:pt x="329" y="199"/>
                    <a:pt x="329" y="199"/>
                  </a:cubicBezTo>
                  <a:cubicBezTo>
                    <a:pt x="336" y="201"/>
                    <a:pt x="336" y="201"/>
                    <a:pt x="336" y="201"/>
                  </a:cubicBezTo>
                  <a:cubicBezTo>
                    <a:pt x="337" y="205"/>
                    <a:pt x="337" y="205"/>
                    <a:pt x="337" y="205"/>
                  </a:cubicBezTo>
                  <a:cubicBezTo>
                    <a:pt x="340" y="200"/>
                    <a:pt x="340" y="200"/>
                    <a:pt x="340" y="200"/>
                  </a:cubicBezTo>
                  <a:cubicBezTo>
                    <a:pt x="339" y="196"/>
                    <a:pt x="339" y="196"/>
                    <a:pt x="339" y="196"/>
                  </a:cubicBezTo>
                  <a:cubicBezTo>
                    <a:pt x="350" y="196"/>
                    <a:pt x="350" y="196"/>
                    <a:pt x="350" y="196"/>
                  </a:cubicBezTo>
                  <a:cubicBezTo>
                    <a:pt x="354" y="193"/>
                    <a:pt x="354" y="193"/>
                    <a:pt x="354" y="193"/>
                  </a:cubicBezTo>
                  <a:cubicBezTo>
                    <a:pt x="357" y="196"/>
                    <a:pt x="357" y="196"/>
                    <a:pt x="357" y="196"/>
                  </a:cubicBezTo>
                  <a:cubicBezTo>
                    <a:pt x="360" y="196"/>
                    <a:pt x="360" y="196"/>
                    <a:pt x="360" y="196"/>
                  </a:cubicBezTo>
                  <a:cubicBezTo>
                    <a:pt x="360" y="194"/>
                    <a:pt x="360" y="194"/>
                    <a:pt x="360" y="194"/>
                  </a:cubicBezTo>
                  <a:cubicBezTo>
                    <a:pt x="365" y="195"/>
                    <a:pt x="365" y="195"/>
                    <a:pt x="365" y="195"/>
                  </a:cubicBezTo>
                  <a:lnTo>
                    <a:pt x="364" y="188"/>
                  </a:lnTo>
                  <a:close/>
                  <a:moveTo>
                    <a:pt x="14" y="718"/>
                  </a:moveTo>
                  <a:cubicBezTo>
                    <a:pt x="21" y="719"/>
                    <a:pt x="21" y="719"/>
                    <a:pt x="21" y="719"/>
                  </a:cubicBezTo>
                  <a:cubicBezTo>
                    <a:pt x="22" y="712"/>
                    <a:pt x="22" y="712"/>
                    <a:pt x="22" y="712"/>
                  </a:cubicBezTo>
                  <a:cubicBezTo>
                    <a:pt x="19" y="709"/>
                    <a:pt x="19" y="709"/>
                    <a:pt x="19" y="709"/>
                  </a:cubicBezTo>
                  <a:cubicBezTo>
                    <a:pt x="17" y="712"/>
                    <a:pt x="17" y="712"/>
                    <a:pt x="17" y="712"/>
                  </a:cubicBezTo>
                  <a:cubicBezTo>
                    <a:pt x="16" y="712"/>
                    <a:pt x="16" y="712"/>
                    <a:pt x="16" y="712"/>
                  </a:cubicBezTo>
                  <a:cubicBezTo>
                    <a:pt x="8" y="720"/>
                    <a:pt x="8" y="720"/>
                    <a:pt x="8" y="720"/>
                  </a:cubicBezTo>
                  <a:cubicBezTo>
                    <a:pt x="14" y="721"/>
                    <a:pt x="14" y="721"/>
                    <a:pt x="14" y="721"/>
                  </a:cubicBezTo>
                  <a:lnTo>
                    <a:pt x="14" y="718"/>
                  </a:lnTo>
                  <a:close/>
                  <a:moveTo>
                    <a:pt x="20" y="727"/>
                  </a:moveTo>
                  <a:cubicBezTo>
                    <a:pt x="19" y="723"/>
                    <a:pt x="19" y="723"/>
                    <a:pt x="19" y="723"/>
                  </a:cubicBezTo>
                  <a:cubicBezTo>
                    <a:pt x="11" y="725"/>
                    <a:pt x="11" y="725"/>
                    <a:pt x="11" y="725"/>
                  </a:cubicBezTo>
                  <a:cubicBezTo>
                    <a:pt x="13" y="728"/>
                    <a:pt x="13" y="728"/>
                    <a:pt x="13" y="728"/>
                  </a:cubicBezTo>
                  <a:cubicBezTo>
                    <a:pt x="13" y="730"/>
                    <a:pt x="13" y="730"/>
                    <a:pt x="13" y="730"/>
                  </a:cubicBezTo>
                  <a:cubicBezTo>
                    <a:pt x="16" y="730"/>
                    <a:pt x="16" y="730"/>
                    <a:pt x="16" y="730"/>
                  </a:cubicBezTo>
                  <a:cubicBezTo>
                    <a:pt x="17" y="727"/>
                    <a:pt x="17" y="727"/>
                    <a:pt x="17" y="727"/>
                  </a:cubicBezTo>
                  <a:lnTo>
                    <a:pt x="20" y="727"/>
                  </a:lnTo>
                  <a:close/>
                  <a:moveTo>
                    <a:pt x="211" y="760"/>
                  </a:moveTo>
                  <a:cubicBezTo>
                    <a:pt x="207" y="765"/>
                    <a:pt x="207" y="765"/>
                    <a:pt x="207" y="765"/>
                  </a:cubicBezTo>
                  <a:cubicBezTo>
                    <a:pt x="208" y="771"/>
                    <a:pt x="208" y="771"/>
                    <a:pt x="208" y="771"/>
                  </a:cubicBezTo>
                  <a:cubicBezTo>
                    <a:pt x="207" y="771"/>
                    <a:pt x="207" y="771"/>
                    <a:pt x="207" y="771"/>
                  </a:cubicBezTo>
                  <a:cubicBezTo>
                    <a:pt x="207" y="773"/>
                    <a:pt x="207" y="773"/>
                    <a:pt x="207" y="773"/>
                  </a:cubicBezTo>
                  <a:cubicBezTo>
                    <a:pt x="205" y="783"/>
                    <a:pt x="205" y="783"/>
                    <a:pt x="205" y="783"/>
                  </a:cubicBezTo>
                  <a:cubicBezTo>
                    <a:pt x="202" y="784"/>
                    <a:pt x="202" y="784"/>
                    <a:pt x="202" y="784"/>
                  </a:cubicBezTo>
                  <a:cubicBezTo>
                    <a:pt x="200" y="792"/>
                    <a:pt x="200" y="792"/>
                    <a:pt x="200" y="792"/>
                  </a:cubicBezTo>
                  <a:cubicBezTo>
                    <a:pt x="198" y="792"/>
                    <a:pt x="198" y="792"/>
                    <a:pt x="198" y="792"/>
                  </a:cubicBezTo>
                  <a:cubicBezTo>
                    <a:pt x="198" y="792"/>
                    <a:pt x="195" y="797"/>
                    <a:pt x="194" y="801"/>
                  </a:cubicBezTo>
                  <a:cubicBezTo>
                    <a:pt x="193" y="804"/>
                    <a:pt x="194" y="807"/>
                    <a:pt x="193" y="808"/>
                  </a:cubicBezTo>
                  <a:cubicBezTo>
                    <a:pt x="193" y="810"/>
                    <a:pt x="190" y="812"/>
                    <a:pt x="190" y="816"/>
                  </a:cubicBezTo>
                  <a:cubicBezTo>
                    <a:pt x="190" y="821"/>
                    <a:pt x="190" y="821"/>
                    <a:pt x="190" y="821"/>
                  </a:cubicBezTo>
                  <a:cubicBezTo>
                    <a:pt x="193" y="823"/>
                    <a:pt x="193" y="823"/>
                    <a:pt x="193" y="823"/>
                  </a:cubicBezTo>
                  <a:cubicBezTo>
                    <a:pt x="192" y="836"/>
                    <a:pt x="192" y="836"/>
                    <a:pt x="192" y="836"/>
                  </a:cubicBezTo>
                  <a:cubicBezTo>
                    <a:pt x="192" y="836"/>
                    <a:pt x="196" y="833"/>
                    <a:pt x="197" y="830"/>
                  </a:cubicBezTo>
                  <a:cubicBezTo>
                    <a:pt x="198" y="825"/>
                    <a:pt x="197" y="824"/>
                    <a:pt x="197" y="822"/>
                  </a:cubicBezTo>
                  <a:cubicBezTo>
                    <a:pt x="197" y="820"/>
                    <a:pt x="199" y="817"/>
                    <a:pt x="200" y="815"/>
                  </a:cubicBezTo>
                  <a:cubicBezTo>
                    <a:pt x="201" y="813"/>
                    <a:pt x="200" y="807"/>
                    <a:pt x="200" y="807"/>
                  </a:cubicBezTo>
                  <a:cubicBezTo>
                    <a:pt x="204" y="796"/>
                    <a:pt x="204" y="796"/>
                    <a:pt x="204" y="796"/>
                  </a:cubicBezTo>
                  <a:cubicBezTo>
                    <a:pt x="206" y="796"/>
                    <a:pt x="206" y="796"/>
                    <a:pt x="206" y="796"/>
                  </a:cubicBezTo>
                  <a:cubicBezTo>
                    <a:pt x="208" y="788"/>
                    <a:pt x="208" y="788"/>
                    <a:pt x="208" y="788"/>
                  </a:cubicBezTo>
                  <a:cubicBezTo>
                    <a:pt x="207" y="785"/>
                    <a:pt x="207" y="785"/>
                    <a:pt x="207" y="785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8" y="782"/>
                    <a:pt x="208" y="782"/>
                    <a:pt x="208" y="782"/>
                  </a:cubicBezTo>
                  <a:cubicBezTo>
                    <a:pt x="210" y="779"/>
                    <a:pt x="210" y="779"/>
                    <a:pt x="210" y="779"/>
                  </a:cubicBezTo>
                  <a:cubicBezTo>
                    <a:pt x="209" y="777"/>
                    <a:pt x="209" y="777"/>
                    <a:pt x="209" y="777"/>
                  </a:cubicBezTo>
                  <a:cubicBezTo>
                    <a:pt x="212" y="772"/>
                    <a:pt x="212" y="772"/>
                    <a:pt x="212" y="772"/>
                  </a:cubicBezTo>
                  <a:cubicBezTo>
                    <a:pt x="211" y="766"/>
                    <a:pt x="211" y="766"/>
                    <a:pt x="211" y="766"/>
                  </a:cubicBezTo>
                  <a:cubicBezTo>
                    <a:pt x="214" y="763"/>
                    <a:pt x="214" y="763"/>
                    <a:pt x="214" y="763"/>
                  </a:cubicBezTo>
                  <a:lnTo>
                    <a:pt x="211" y="760"/>
                  </a:lnTo>
                  <a:close/>
                  <a:moveTo>
                    <a:pt x="277" y="731"/>
                  </a:moveTo>
                  <a:cubicBezTo>
                    <a:pt x="281" y="724"/>
                    <a:pt x="281" y="724"/>
                    <a:pt x="281" y="724"/>
                  </a:cubicBezTo>
                  <a:cubicBezTo>
                    <a:pt x="278" y="718"/>
                    <a:pt x="278" y="718"/>
                    <a:pt x="278" y="718"/>
                  </a:cubicBezTo>
                  <a:cubicBezTo>
                    <a:pt x="272" y="719"/>
                    <a:pt x="272" y="719"/>
                    <a:pt x="272" y="719"/>
                  </a:cubicBezTo>
                  <a:cubicBezTo>
                    <a:pt x="270" y="724"/>
                    <a:pt x="270" y="724"/>
                    <a:pt x="270" y="724"/>
                  </a:cubicBezTo>
                  <a:cubicBezTo>
                    <a:pt x="270" y="719"/>
                    <a:pt x="270" y="719"/>
                    <a:pt x="270" y="719"/>
                  </a:cubicBezTo>
                  <a:cubicBezTo>
                    <a:pt x="270" y="719"/>
                    <a:pt x="267" y="719"/>
                    <a:pt x="266" y="720"/>
                  </a:cubicBezTo>
                  <a:cubicBezTo>
                    <a:pt x="264" y="721"/>
                    <a:pt x="263" y="724"/>
                    <a:pt x="263" y="724"/>
                  </a:cubicBezTo>
                  <a:cubicBezTo>
                    <a:pt x="263" y="724"/>
                    <a:pt x="262" y="723"/>
                    <a:pt x="259" y="726"/>
                  </a:cubicBezTo>
                  <a:cubicBezTo>
                    <a:pt x="257" y="729"/>
                    <a:pt x="253" y="739"/>
                    <a:pt x="253" y="739"/>
                  </a:cubicBezTo>
                  <a:cubicBezTo>
                    <a:pt x="253" y="739"/>
                    <a:pt x="248" y="741"/>
                    <a:pt x="248" y="746"/>
                  </a:cubicBezTo>
                  <a:cubicBezTo>
                    <a:pt x="247" y="753"/>
                    <a:pt x="253" y="753"/>
                    <a:pt x="253" y="757"/>
                  </a:cubicBezTo>
                  <a:cubicBezTo>
                    <a:pt x="251" y="762"/>
                    <a:pt x="249" y="763"/>
                    <a:pt x="249" y="763"/>
                  </a:cubicBezTo>
                  <a:cubicBezTo>
                    <a:pt x="251" y="765"/>
                    <a:pt x="251" y="765"/>
                    <a:pt x="251" y="765"/>
                  </a:cubicBezTo>
                  <a:cubicBezTo>
                    <a:pt x="251" y="772"/>
                    <a:pt x="251" y="772"/>
                    <a:pt x="251" y="772"/>
                  </a:cubicBezTo>
                  <a:cubicBezTo>
                    <a:pt x="254" y="773"/>
                    <a:pt x="254" y="773"/>
                    <a:pt x="254" y="773"/>
                  </a:cubicBezTo>
                  <a:cubicBezTo>
                    <a:pt x="254" y="776"/>
                    <a:pt x="254" y="776"/>
                    <a:pt x="254" y="776"/>
                  </a:cubicBezTo>
                  <a:cubicBezTo>
                    <a:pt x="254" y="776"/>
                    <a:pt x="257" y="775"/>
                    <a:pt x="257" y="776"/>
                  </a:cubicBezTo>
                  <a:cubicBezTo>
                    <a:pt x="257" y="777"/>
                    <a:pt x="255" y="778"/>
                    <a:pt x="255" y="778"/>
                  </a:cubicBezTo>
                  <a:cubicBezTo>
                    <a:pt x="255" y="782"/>
                    <a:pt x="255" y="782"/>
                    <a:pt x="255" y="782"/>
                  </a:cubicBezTo>
                  <a:cubicBezTo>
                    <a:pt x="255" y="783"/>
                    <a:pt x="253" y="787"/>
                    <a:pt x="253" y="787"/>
                  </a:cubicBezTo>
                  <a:cubicBezTo>
                    <a:pt x="258" y="785"/>
                    <a:pt x="258" y="785"/>
                    <a:pt x="258" y="785"/>
                  </a:cubicBezTo>
                  <a:cubicBezTo>
                    <a:pt x="261" y="779"/>
                    <a:pt x="261" y="779"/>
                    <a:pt x="261" y="779"/>
                  </a:cubicBezTo>
                  <a:cubicBezTo>
                    <a:pt x="260" y="779"/>
                    <a:pt x="260" y="779"/>
                    <a:pt x="260" y="779"/>
                  </a:cubicBezTo>
                  <a:cubicBezTo>
                    <a:pt x="261" y="774"/>
                    <a:pt x="261" y="774"/>
                    <a:pt x="261" y="774"/>
                  </a:cubicBezTo>
                  <a:cubicBezTo>
                    <a:pt x="262" y="772"/>
                    <a:pt x="262" y="772"/>
                    <a:pt x="262" y="772"/>
                  </a:cubicBezTo>
                  <a:cubicBezTo>
                    <a:pt x="261" y="772"/>
                    <a:pt x="261" y="772"/>
                    <a:pt x="261" y="772"/>
                  </a:cubicBezTo>
                  <a:cubicBezTo>
                    <a:pt x="266" y="766"/>
                    <a:pt x="266" y="766"/>
                    <a:pt x="266" y="766"/>
                  </a:cubicBezTo>
                  <a:cubicBezTo>
                    <a:pt x="271" y="763"/>
                    <a:pt x="271" y="763"/>
                    <a:pt x="271" y="763"/>
                  </a:cubicBezTo>
                  <a:cubicBezTo>
                    <a:pt x="271" y="758"/>
                    <a:pt x="271" y="758"/>
                    <a:pt x="271" y="758"/>
                  </a:cubicBezTo>
                  <a:cubicBezTo>
                    <a:pt x="277" y="750"/>
                    <a:pt x="277" y="750"/>
                    <a:pt x="277" y="750"/>
                  </a:cubicBezTo>
                  <a:cubicBezTo>
                    <a:pt x="274" y="750"/>
                    <a:pt x="274" y="750"/>
                    <a:pt x="274" y="750"/>
                  </a:cubicBezTo>
                  <a:cubicBezTo>
                    <a:pt x="271" y="746"/>
                    <a:pt x="271" y="746"/>
                    <a:pt x="271" y="746"/>
                  </a:cubicBezTo>
                  <a:cubicBezTo>
                    <a:pt x="271" y="746"/>
                    <a:pt x="273" y="743"/>
                    <a:pt x="274" y="740"/>
                  </a:cubicBezTo>
                  <a:cubicBezTo>
                    <a:pt x="274" y="738"/>
                    <a:pt x="271" y="735"/>
                    <a:pt x="271" y="735"/>
                  </a:cubicBezTo>
                  <a:cubicBezTo>
                    <a:pt x="272" y="730"/>
                    <a:pt x="272" y="730"/>
                    <a:pt x="272" y="730"/>
                  </a:cubicBezTo>
                  <a:lnTo>
                    <a:pt x="277" y="731"/>
                  </a:lnTo>
                  <a:close/>
                  <a:moveTo>
                    <a:pt x="280" y="719"/>
                  </a:moveTo>
                  <a:cubicBezTo>
                    <a:pt x="282" y="721"/>
                    <a:pt x="282" y="721"/>
                    <a:pt x="282" y="721"/>
                  </a:cubicBezTo>
                  <a:cubicBezTo>
                    <a:pt x="286" y="711"/>
                    <a:pt x="286" y="711"/>
                    <a:pt x="286" y="711"/>
                  </a:cubicBezTo>
                  <a:cubicBezTo>
                    <a:pt x="281" y="712"/>
                    <a:pt x="281" y="712"/>
                    <a:pt x="281" y="712"/>
                  </a:cubicBezTo>
                  <a:lnTo>
                    <a:pt x="280" y="719"/>
                  </a:lnTo>
                  <a:close/>
                  <a:moveTo>
                    <a:pt x="286" y="715"/>
                  </a:moveTo>
                  <a:cubicBezTo>
                    <a:pt x="290" y="715"/>
                    <a:pt x="290" y="715"/>
                    <a:pt x="290" y="715"/>
                  </a:cubicBezTo>
                  <a:cubicBezTo>
                    <a:pt x="291" y="712"/>
                    <a:pt x="291" y="712"/>
                    <a:pt x="291" y="712"/>
                  </a:cubicBezTo>
                  <a:cubicBezTo>
                    <a:pt x="288" y="712"/>
                    <a:pt x="288" y="712"/>
                    <a:pt x="288" y="712"/>
                  </a:cubicBezTo>
                  <a:lnTo>
                    <a:pt x="286" y="715"/>
                  </a:lnTo>
                  <a:close/>
                  <a:moveTo>
                    <a:pt x="282" y="691"/>
                  </a:moveTo>
                  <a:cubicBezTo>
                    <a:pt x="287" y="688"/>
                    <a:pt x="287" y="688"/>
                    <a:pt x="287" y="688"/>
                  </a:cubicBezTo>
                  <a:cubicBezTo>
                    <a:pt x="280" y="684"/>
                    <a:pt x="280" y="684"/>
                    <a:pt x="280" y="684"/>
                  </a:cubicBezTo>
                  <a:cubicBezTo>
                    <a:pt x="281" y="689"/>
                    <a:pt x="281" y="689"/>
                    <a:pt x="281" y="689"/>
                  </a:cubicBezTo>
                  <a:lnTo>
                    <a:pt x="282" y="691"/>
                  </a:lnTo>
                  <a:close/>
                  <a:moveTo>
                    <a:pt x="243" y="630"/>
                  </a:moveTo>
                  <a:cubicBezTo>
                    <a:pt x="255" y="631"/>
                    <a:pt x="255" y="631"/>
                    <a:pt x="255" y="631"/>
                  </a:cubicBezTo>
                  <a:cubicBezTo>
                    <a:pt x="256" y="630"/>
                    <a:pt x="256" y="630"/>
                    <a:pt x="256" y="630"/>
                  </a:cubicBezTo>
                  <a:cubicBezTo>
                    <a:pt x="254" y="626"/>
                    <a:pt x="254" y="626"/>
                    <a:pt x="254" y="626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48" y="626"/>
                    <a:pt x="248" y="626"/>
                    <a:pt x="248" y="626"/>
                  </a:cubicBezTo>
                  <a:cubicBezTo>
                    <a:pt x="249" y="628"/>
                    <a:pt x="249" y="628"/>
                    <a:pt x="249" y="628"/>
                  </a:cubicBezTo>
                  <a:cubicBezTo>
                    <a:pt x="243" y="628"/>
                    <a:pt x="243" y="628"/>
                    <a:pt x="243" y="628"/>
                  </a:cubicBezTo>
                  <a:lnTo>
                    <a:pt x="243" y="630"/>
                  </a:lnTo>
                  <a:close/>
                  <a:moveTo>
                    <a:pt x="254" y="615"/>
                  </a:moveTo>
                  <a:cubicBezTo>
                    <a:pt x="253" y="620"/>
                    <a:pt x="253" y="620"/>
                    <a:pt x="253" y="620"/>
                  </a:cubicBezTo>
                  <a:cubicBezTo>
                    <a:pt x="258" y="617"/>
                    <a:pt x="258" y="617"/>
                    <a:pt x="258" y="617"/>
                  </a:cubicBezTo>
                  <a:lnTo>
                    <a:pt x="254" y="615"/>
                  </a:lnTo>
                  <a:close/>
                  <a:moveTo>
                    <a:pt x="266" y="610"/>
                  </a:moveTo>
                  <a:cubicBezTo>
                    <a:pt x="265" y="607"/>
                    <a:pt x="265" y="607"/>
                    <a:pt x="265" y="607"/>
                  </a:cubicBezTo>
                  <a:cubicBezTo>
                    <a:pt x="259" y="610"/>
                    <a:pt x="259" y="610"/>
                    <a:pt x="259" y="610"/>
                  </a:cubicBezTo>
                  <a:cubicBezTo>
                    <a:pt x="262" y="612"/>
                    <a:pt x="262" y="612"/>
                    <a:pt x="262" y="612"/>
                  </a:cubicBezTo>
                  <a:lnTo>
                    <a:pt x="266" y="610"/>
                  </a:lnTo>
                  <a:close/>
                  <a:moveTo>
                    <a:pt x="258" y="630"/>
                  </a:moveTo>
                  <a:cubicBezTo>
                    <a:pt x="261" y="629"/>
                    <a:pt x="261" y="629"/>
                    <a:pt x="261" y="629"/>
                  </a:cubicBezTo>
                  <a:cubicBezTo>
                    <a:pt x="258" y="626"/>
                    <a:pt x="258" y="626"/>
                    <a:pt x="258" y="626"/>
                  </a:cubicBezTo>
                  <a:lnTo>
                    <a:pt x="258" y="630"/>
                  </a:lnTo>
                  <a:close/>
                  <a:moveTo>
                    <a:pt x="249" y="651"/>
                  </a:moveTo>
                  <a:cubicBezTo>
                    <a:pt x="253" y="644"/>
                    <a:pt x="253" y="644"/>
                    <a:pt x="253" y="644"/>
                  </a:cubicBezTo>
                  <a:cubicBezTo>
                    <a:pt x="250" y="643"/>
                    <a:pt x="250" y="643"/>
                    <a:pt x="250" y="643"/>
                  </a:cubicBezTo>
                  <a:cubicBezTo>
                    <a:pt x="246" y="649"/>
                    <a:pt x="246" y="649"/>
                    <a:pt x="246" y="649"/>
                  </a:cubicBezTo>
                  <a:lnTo>
                    <a:pt x="249" y="651"/>
                  </a:lnTo>
                  <a:close/>
                  <a:moveTo>
                    <a:pt x="245" y="653"/>
                  </a:moveTo>
                  <a:cubicBezTo>
                    <a:pt x="244" y="656"/>
                    <a:pt x="245" y="658"/>
                    <a:pt x="247" y="656"/>
                  </a:cubicBezTo>
                  <a:cubicBezTo>
                    <a:pt x="249" y="653"/>
                    <a:pt x="246" y="651"/>
                    <a:pt x="245" y="653"/>
                  </a:cubicBezTo>
                  <a:close/>
                  <a:moveTo>
                    <a:pt x="238" y="652"/>
                  </a:moveTo>
                  <a:cubicBezTo>
                    <a:pt x="241" y="653"/>
                    <a:pt x="241" y="653"/>
                    <a:pt x="241" y="653"/>
                  </a:cubicBezTo>
                  <a:cubicBezTo>
                    <a:pt x="243" y="649"/>
                    <a:pt x="243" y="649"/>
                    <a:pt x="243" y="649"/>
                  </a:cubicBezTo>
                  <a:cubicBezTo>
                    <a:pt x="242" y="649"/>
                    <a:pt x="242" y="649"/>
                    <a:pt x="242" y="649"/>
                  </a:cubicBezTo>
                  <a:lnTo>
                    <a:pt x="238" y="652"/>
                  </a:lnTo>
                  <a:close/>
                  <a:moveTo>
                    <a:pt x="251" y="632"/>
                  </a:moveTo>
                  <a:cubicBezTo>
                    <a:pt x="249" y="633"/>
                    <a:pt x="249" y="633"/>
                    <a:pt x="249" y="633"/>
                  </a:cubicBezTo>
                  <a:cubicBezTo>
                    <a:pt x="246" y="635"/>
                    <a:pt x="246" y="635"/>
                    <a:pt x="246" y="635"/>
                  </a:cubicBezTo>
                  <a:cubicBezTo>
                    <a:pt x="251" y="636"/>
                    <a:pt x="251" y="636"/>
                    <a:pt x="251" y="636"/>
                  </a:cubicBezTo>
                  <a:lnTo>
                    <a:pt x="251" y="632"/>
                  </a:lnTo>
                  <a:close/>
                  <a:moveTo>
                    <a:pt x="229" y="662"/>
                  </a:moveTo>
                  <a:cubicBezTo>
                    <a:pt x="229" y="664"/>
                    <a:pt x="229" y="664"/>
                    <a:pt x="229" y="664"/>
                  </a:cubicBezTo>
                  <a:cubicBezTo>
                    <a:pt x="232" y="666"/>
                    <a:pt x="232" y="666"/>
                    <a:pt x="232" y="666"/>
                  </a:cubicBezTo>
                  <a:cubicBezTo>
                    <a:pt x="231" y="661"/>
                    <a:pt x="231" y="661"/>
                    <a:pt x="231" y="661"/>
                  </a:cubicBezTo>
                  <a:lnTo>
                    <a:pt x="229" y="662"/>
                  </a:lnTo>
                  <a:close/>
                  <a:moveTo>
                    <a:pt x="246" y="562"/>
                  </a:moveTo>
                  <a:cubicBezTo>
                    <a:pt x="244" y="562"/>
                    <a:pt x="244" y="562"/>
                    <a:pt x="244" y="562"/>
                  </a:cubicBezTo>
                  <a:cubicBezTo>
                    <a:pt x="243" y="558"/>
                    <a:pt x="243" y="558"/>
                    <a:pt x="243" y="558"/>
                  </a:cubicBezTo>
                  <a:cubicBezTo>
                    <a:pt x="241" y="554"/>
                    <a:pt x="241" y="554"/>
                    <a:pt x="241" y="554"/>
                  </a:cubicBezTo>
                  <a:cubicBezTo>
                    <a:pt x="240" y="554"/>
                    <a:pt x="240" y="554"/>
                    <a:pt x="240" y="554"/>
                  </a:cubicBezTo>
                  <a:cubicBezTo>
                    <a:pt x="241" y="560"/>
                    <a:pt x="241" y="560"/>
                    <a:pt x="241" y="560"/>
                  </a:cubicBezTo>
                  <a:cubicBezTo>
                    <a:pt x="246" y="567"/>
                    <a:pt x="246" y="567"/>
                    <a:pt x="246" y="567"/>
                  </a:cubicBezTo>
                  <a:lnTo>
                    <a:pt x="246" y="562"/>
                  </a:lnTo>
                  <a:close/>
                  <a:moveTo>
                    <a:pt x="245" y="571"/>
                  </a:moveTo>
                  <a:cubicBezTo>
                    <a:pt x="248" y="572"/>
                    <a:pt x="249" y="569"/>
                    <a:pt x="246" y="569"/>
                  </a:cubicBezTo>
                  <a:cubicBezTo>
                    <a:pt x="243" y="569"/>
                    <a:pt x="243" y="571"/>
                    <a:pt x="245" y="571"/>
                  </a:cubicBezTo>
                  <a:close/>
                  <a:moveTo>
                    <a:pt x="253" y="571"/>
                  </a:moveTo>
                  <a:cubicBezTo>
                    <a:pt x="250" y="571"/>
                    <a:pt x="250" y="574"/>
                    <a:pt x="253" y="576"/>
                  </a:cubicBezTo>
                  <a:cubicBezTo>
                    <a:pt x="255" y="577"/>
                    <a:pt x="256" y="576"/>
                    <a:pt x="256" y="573"/>
                  </a:cubicBezTo>
                  <a:cubicBezTo>
                    <a:pt x="255" y="571"/>
                    <a:pt x="254" y="571"/>
                    <a:pt x="253" y="571"/>
                  </a:cubicBezTo>
                  <a:close/>
                  <a:moveTo>
                    <a:pt x="200" y="696"/>
                  </a:moveTo>
                  <a:cubicBezTo>
                    <a:pt x="199" y="693"/>
                    <a:pt x="199" y="693"/>
                    <a:pt x="199" y="693"/>
                  </a:cubicBezTo>
                  <a:cubicBezTo>
                    <a:pt x="198" y="693"/>
                    <a:pt x="198" y="693"/>
                    <a:pt x="198" y="693"/>
                  </a:cubicBezTo>
                  <a:cubicBezTo>
                    <a:pt x="198" y="699"/>
                    <a:pt x="198" y="699"/>
                    <a:pt x="198" y="699"/>
                  </a:cubicBezTo>
                  <a:cubicBezTo>
                    <a:pt x="202" y="698"/>
                    <a:pt x="202" y="698"/>
                    <a:pt x="202" y="698"/>
                  </a:cubicBezTo>
                  <a:lnTo>
                    <a:pt x="200" y="696"/>
                  </a:lnTo>
                  <a:close/>
                  <a:moveTo>
                    <a:pt x="198" y="739"/>
                  </a:moveTo>
                  <a:cubicBezTo>
                    <a:pt x="195" y="736"/>
                    <a:pt x="195" y="736"/>
                    <a:pt x="195" y="736"/>
                  </a:cubicBezTo>
                  <a:cubicBezTo>
                    <a:pt x="195" y="740"/>
                    <a:pt x="195" y="740"/>
                    <a:pt x="195" y="740"/>
                  </a:cubicBezTo>
                  <a:lnTo>
                    <a:pt x="198" y="739"/>
                  </a:lnTo>
                  <a:close/>
                  <a:moveTo>
                    <a:pt x="266" y="598"/>
                  </a:moveTo>
                  <a:cubicBezTo>
                    <a:pt x="263" y="596"/>
                    <a:pt x="263" y="596"/>
                    <a:pt x="263" y="596"/>
                  </a:cubicBezTo>
                  <a:cubicBezTo>
                    <a:pt x="261" y="598"/>
                    <a:pt x="261" y="598"/>
                    <a:pt x="261" y="598"/>
                  </a:cubicBezTo>
                  <a:lnTo>
                    <a:pt x="266" y="598"/>
                  </a:lnTo>
                  <a:close/>
                  <a:moveTo>
                    <a:pt x="205" y="485"/>
                  </a:moveTo>
                  <a:cubicBezTo>
                    <a:pt x="206" y="482"/>
                    <a:pt x="206" y="482"/>
                    <a:pt x="206" y="482"/>
                  </a:cubicBezTo>
                  <a:cubicBezTo>
                    <a:pt x="202" y="479"/>
                    <a:pt x="202" y="479"/>
                    <a:pt x="202" y="479"/>
                  </a:cubicBezTo>
                  <a:cubicBezTo>
                    <a:pt x="200" y="482"/>
                    <a:pt x="200" y="482"/>
                    <a:pt x="200" y="482"/>
                  </a:cubicBezTo>
                  <a:lnTo>
                    <a:pt x="205" y="485"/>
                  </a:lnTo>
                  <a:close/>
                  <a:moveTo>
                    <a:pt x="199" y="439"/>
                  </a:moveTo>
                  <a:cubicBezTo>
                    <a:pt x="201" y="439"/>
                    <a:pt x="201" y="439"/>
                    <a:pt x="201" y="439"/>
                  </a:cubicBezTo>
                  <a:cubicBezTo>
                    <a:pt x="200" y="432"/>
                    <a:pt x="200" y="432"/>
                    <a:pt x="200" y="432"/>
                  </a:cubicBezTo>
                  <a:cubicBezTo>
                    <a:pt x="198" y="431"/>
                    <a:pt x="198" y="431"/>
                    <a:pt x="198" y="431"/>
                  </a:cubicBezTo>
                  <a:lnTo>
                    <a:pt x="199" y="439"/>
                  </a:lnTo>
                  <a:close/>
                  <a:moveTo>
                    <a:pt x="217" y="421"/>
                  </a:moveTo>
                  <a:cubicBezTo>
                    <a:pt x="216" y="419"/>
                    <a:pt x="216" y="419"/>
                    <a:pt x="216" y="419"/>
                  </a:cubicBezTo>
                  <a:cubicBezTo>
                    <a:pt x="214" y="419"/>
                    <a:pt x="214" y="419"/>
                    <a:pt x="214" y="419"/>
                  </a:cubicBezTo>
                  <a:cubicBezTo>
                    <a:pt x="214" y="421"/>
                    <a:pt x="214" y="421"/>
                    <a:pt x="214" y="421"/>
                  </a:cubicBezTo>
                  <a:cubicBezTo>
                    <a:pt x="214" y="425"/>
                    <a:pt x="214" y="425"/>
                    <a:pt x="214" y="425"/>
                  </a:cubicBezTo>
                  <a:lnTo>
                    <a:pt x="217" y="421"/>
                  </a:lnTo>
                  <a:close/>
                  <a:moveTo>
                    <a:pt x="220" y="411"/>
                  </a:moveTo>
                  <a:cubicBezTo>
                    <a:pt x="215" y="412"/>
                    <a:pt x="214" y="415"/>
                    <a:pt x="216" y="416"/>
                  </a:cubicBezTo>
                  <a:cubicBezTo>
                    <a:pt x="220" y="418"/>
                    <a:pt x="223" y="411"/>
                    <a:pt x="220" y="411"/>
                  </a:cubicBezTo>
                  <a:close/>
                  <a:moveTo>
                    <a:pt x="234" y="392"/>
                  </a:moveTo>
                  <a:cubicBezTo>
                    <a:pt x="232" y="384"/>
                    <a:pt x="232" y="384"/>
                    <a:pt x="232" y="384"/>
                  </a:cubicBezTo>
                  <a:cubicBezTo>
                    <a:pt x="231" y="393"/>
                    <a:pt x="231" y="393"/>
                    <a:pt x="231" y="393"/>
                  </a:cubicBezTo>
                  <a:lnTo>
                    <a:pt x="234" y="392"/>
                  </a:lnTo>
                  <a:close/>
                  <a:moveTo>
                    <a:pt x="294" y="340"/>
                  </a:moveTo>
                  <a:cubicBezTo>
                    <a:pt x="294" y="343"/>
                    <a:pt x="294" y="343"/>
                    <a:pt x="294" y="343"/>
                  </a:cubicBezTo>
                  <a:cubicBezTo>
                    <a:pt x="297" y="342"/>
                    <a:pt x="297" y="342"/>
                    <a:pt x="297" y="342"/>
                  </a:cubicBezTo>
                  <a:cubicBezTo>
                    <a:pt x="296" y="336"/>
                    <a:pt x="296" y="336"/>
                    <a:pt x="296" y="336"/>
                  </a:cubicBezTo>
                  <a:lnTo>
                    <a:pt x="294" y="340"/>
                  </a:lnTo>
                  <a:close/>
                  <a:moveTo>
                    <a:pt x="293" y="335"/>
                  </a:moveTo>
                  <a:cubicBezTo>
                    <a:pt x="290" y="340"/>
                    <a:pt x="294" y="336"/>
                    <a:pt x="294" y="336"/>
                  </a:cubicBezTo>
                  <a:cubicBezTo>
                    <a:pt x="296" y="333"/>
                    <a:pt x="295" y="331"/>
                    <a:pt x="293" y="335"/>
                  </a:cubicBezTo>
                  <a:close/>
                  <a:moveTo>
                    <a:pt x="298" y="236"/>
                  </a:moveTo>
                  <a:cubicBezTo>
                    <a:pt x="300" y="240"/>
                    <a:pt x="300" y="240"/>
                    <a:pt x="300" y="240"/>
                  </a:cubicBezTo>
                  <a:cubicBezTo>
                    <a:pt x="306" y="242"/>
                    <a:pt x="306" y="242"/>
                    <a:pt x="306" y="242"/>
                  </a:cubicBezTo>
                  <a:cubicBezTo>
                    <a:pt x="307" y="241"/>
                    <a:pt x="307" y="241"/>
                    <a:pt x="307" y="241"/>
                  </a:cubicBezTo>
                  <a:cubicBezTo>
                    <a:pt x="304" y="239"/>
                    <a:pt x="304" y="239"/>
                    <a:pt x="304" y="239"/>
                  </a:cubicBezTo>
                  <a:cubicBezTo>
                    <a:pt x="305" y="236"/>
                    <a:pt x="305" y="236"/>
                    <a:pt x="305" y="236"/>
                  </a:cubicBezTo>
                  <a:cubicBezTo>
                    <a:pt x="303" y="235"/>
                    <a:pt x="303" y="235"/>
                    <a:pt x="303" y="235"/>
                  </a:cubicBezTo>
                  <a:cubicBezTo>
                    <a:pt x="302" y="237"/>
                    <a:pt x="302" y="237"/>
                    <a:pt x="302" y="237"/>
                  </a:cubicBezTo>
                  <a:cubicBezTo>
                    <a:pt x="302" y="235"/>
                    <a:pt x="302" y="235"/>
                    <a:pt x="302" y="235"/>
                  </a:cubicBezTo>
                  <a:lnTo>
                    <a:pt x="298" y="236"/>
                  </a:lnTo>
                  <a:close/>
                  <a:moveTo>
                    <a:pt x="312" y="222"/>
                  </a:moveTo>
                  <a:cubicBezTo>
                    <a:pt x="315" y="226"/>
                    <a:pt x="315" y="226"/>
                    <a:pt x="315" y="226"/>
                  </a:cubicBezTo>
                  <a:cubicBezTo>
                    <a:pt x="314" y="221"/>
                    <a:pt x="314" y="221"/>
                    <a:pt x="314" y="221"/>
                  </a:cubicBezTo>
                  <a:lnTo>
                    <a:pt x="312" y="222"/>
                  </a:lnTo>
                  <a:close/>
                  <a:moveTo>
                    <a:pt x="320" y="227"/>
                  </a:moveTo>
                  <a:cubicBezTo>
                    <a:pt x="322" y="224"/>
                    <a:pt x="322" y="224"/>
                    <a:pt x="322" y="224"/>
                  </a:cubicBezTo>
                  <a:cubicBezTo>
                    <a:pt x="317" y="225"/>
                    <a:pt x="317" y="225"/>
                    <a:pt x="317" y="225"/>
                  </a:cubicBezTo>
                  <a:lnTo>
                    <a:pt x="320" y="227"/>
                  </a:lnTo>
                  <a:close/>
                  <a:moveTo>
                    <a:pt x="322" y="222"/>
                  </a:moveTo>
                  <a:cubicBezTo>
                    <a:pt x="326" y="222"/>
                    <a:pt x="326" y="222"/>
                    <a:pt x="326" y="222"/>
                  </a:cubicBezTo>
                  <a:cubicBezTo>
                    <a:pt x="326" y="221"/>
                    <a:pt x="326" y="221"/>
                    <a:pt x="326" y="221"/>
                  </a:cubicBezTo>
                  <a:cubicBezTo>
                    <a:pt x="322" y="220"/>
                    <a:pt x="322" y="220"/>
                    <a:pt x="322" y="220"/>
                  </a:cubicBezTo>
                  <a:lnTo>
                    <a:pt x="322" y="222"/>
                  </a:lnTo>
                  <a:close/>
                  <a:moveTo>
                    <a:pt x="325" y="217"/>
                  </a:moveTo>
                  <a:cubicBezTo>
                    <a:pt x="326" y="213"/>
                    <a:pt x="326" y="213"/>
                    <a:pt x="326" y="213"/>
                  </a:cubicBezTo>
                  <a:cubicBezTo>
                    <a:pt x="322" y="215"/>
                    <a:pt x="322" y="215"/>
                    <a:pt x="322" y="215"/>
                  </a:cubicBezTo>
                  <a:lnTo>
                    <a:pt x="325" y="217"/>
                  </a:lnTo>
                  <a:close/>
                  <a:moveTo>
                    <a:pt x="319" y="219"/>
                  </a:moveTo>
                  <a:cubicBezTo>
                    <a:pt x="317" y="218"/>
                    <a:pt x="315" y="219"/>
                    <a:pt x="315" y="219"/>
                  </a:cubicBezTo>
                  <a:cubicBezTo>
                    <a:pt x="315" y="219"/>
                    <a:pt x="314" y="220"/>
                    <a:pt x="316" y="221"/>
                  </a:cubicBezTo>
                  <a:cubicBezTo>
                    <a:pt x="319" y="221"/>
                    <a:pt x="320" y="220"/>
                    <a:pt x="319" y="219"/>
                  </a:cubicBezTo>
                  <a:close/>
                  <a:moveTo>
                    <a:pt x="354" y="202"/>
                  </a:moveTo>
                  <a:cubicBezTo>
                    <a:pt x="356" y="202"/>
                    <a:pt x="356" y="202"/>
                    <a:pt x="356" y="202"/>
                  </a:cubicBezTo>
                  <a:cubicBezTo>
                    <a:pt x="356" y="200"/>
                    <a:pt x="356" y="200"/>
                    <a:pt x="356" y="200"/>
                  </a:cubicBezTo>
                  <a:cubicBezTo>
                    <a:pt x="354" y="200"/>
                    <a:pt x="354" y="200"/>
                    <a:pt x="354" y="200"/>
                  </a:cubicBezTo>
                  <a:lnTo>
                    <a:pt x="354" y="202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03" name="Freeform 191"/>
            <p:cNvSpPr>
              <a:spLocks noEditPoints="1"/>
            </p:cNvSpPr>
            <p:nvPr/>
          </p:nvSpPr>
          <p:spPr bwMode="auto">
            <a:xfrm>
              <a:off x="2830" y="718"/>
              <a:ext cx="927" cy="1180"/>
            </a:xfrm>
            <a:custGeom>
              <a:avLst/>
              <a:gdLst>
                <a:gd name="T0" fmla="*/ 5910142 w 690"/>
                <a:gd name="T1" fmla="*/ 546950 h 880"/>
                <a:gd name="T2" fmla="*/ 5714904 w 690"/>
                <a:gd name="T3" fmla="*/ 356096 h 880"/>
                <a:gd name="T4" fmla="*/ 5530631 w 690"/>
                <a:gd name="T5" fmla="*/ 198047 h 880"/>
                <a:gd name="T6" fmla="*/ 5162679 w 690"/>
                <a:gd name="T7" fmla="*/ 489905 h 880"/>
                <a:gd name="T8" fmla="*/ 5026567 w 690"/>
                <a:gd name="T9" fmla="*/ 409539 h 880"/>
                <a:gd name="T10" fmla="*/ 4396572 w 690"/>
                <a:gd name="T11" fmla="*/ 683791 h 880"/>
                <a:gd name="T12" fmla="*/ 4203769 w 690"/>
                <a:gd name="T13" fmla="*/ 1032048 h 880"/>
                <a:gd name="T14" fmla="*/ 3870554 w 690"/>
                <a:gd name="T15" fmla="*/ 1172109 h 880"/>
                <a:gd name="T16" fmla="*/ 3595140 w 690"/>
                <a:gd name="T17" fmla="*/ 1613138 h 880"/>
                <a:gd name="T18" fmla="*/ 3528929 w 690"/>
                <a:gd name="T19" fmla="*/ 1855661 h 880"/>
                <a:gd name="T20" fmla="*/ 3110887 w 690"/>
                <a:gd name="T21" fmla="*/ 2017260 h 880"/>
                <a:gd name="T22" fmla="*/ 3129019 w 690"/>
                <a:gd name="T23" fmla="*/ 2263173 h 880"/>
                <a:gd name="T24" fmla="*/ 3129019 w 690"/>
                <a:gd name="T25" fmla="*/ 2583524 h 880"/>
                <a:gd name="T26" fmla="*/ 2593742 w 690"/>
                <a:gd name="T27" fmla="*/ 3018675 h 880"/>
                <a:gd name="T28" fmla="*/ 2469985 w 690"/>
                <a:gd name="T29" fmla="*/ 3391832 h 880"/>
                <a:gd name="T30" fmla="*/ 2380101 w 690"/>
                <a:gd name="T31" fmla="*/ 3811702 h 880"/>
                <a:gd name="T32" fmla="*/ 1870572 w 690"/>
                <a:gd name="T33" fmla="*/ 4191147 h 880"/>
                <a:gd name="T34" fmla="*/ 2117050 w 690"/>
                <a:gd name="T35" fmla="*/ 4532672 h 880"/>
                <a:gd name="T36" fmla="*/ 1326557 w 690"/>
                <a:gd name="T37" fmla="*/ 4751123 h 880"/>
                <a:gd name="T38" fmla="*/ 1155230 w 690"/>
                <a:gd name="T39" fmla="*/ 5081215 h 880"/>
                <a:gd name="T40" fmla="*/ 904064 w 690"/>
                <a:gd name="T41" fmla="*/ 5197222 h 880"/>
                <a:gd name="T42" fmla="*/ 655140 w 690"/>
                <a:gd name="T43" fmla="*/ 5297873 h 880"/>
                <a:gd name="T44" fmla="*/ 246707 w 690"/>
                <a:gd name="T45" fmla="*/ 5433350 h 880"/>
                <a:gd name="T46" fmla="*/ 218175 w 690"/>
                <a:gd name="T47" fmla="*/ 5788860 h 880"/>
                <a:gd name="T48" fmla="*/ 785455 w 690"/>
                <a:gd name="T49" fmla="*/ 6009318 h 880"/>
                <a:gd name="T50" fmla="*/ 696196 w 690"/>
                <a:gd name="T51" fmla="*/ 6034613 h 880"/>
                <a:gd name="T52" fmla="*/ 362972 w 690"/>
                <a:gd name="T53" fmla="*/ 6268755 h 880"/>
                <a:gd name="T54" fmla="*/ 518204 w 690"/>
                <a:gd name="T55" fmla="*/ 6430595 h 880"/>
                <a:gd name="T56" fmla="*/ 393791 w 690"/>
                <a:gd name="T57" fmla="*/ 6813447 h 880"/>
                <a:gd name="T58" fmla="*/ 246707 w 690"/>
                <a:gd name="T59" fmla="*/ 6986633 h 880"/>
                <a:gd name="T60" fmla="*/ 323914 w 690"/>
                <a:gd name="T61" fmla="*/ 7234320 h 880"/>
                <a:gd name="T62" fmla="*/ 611409 w 690"/>
                <a:gd name="T63" fmla="*/ 7769813 h 880"/>
                <a:gd name="T64" fmla="*/ 1722261 w 690"/>
                <a:gd name="T65" fmla="*/ 7025906 h 880"/>
                <a:gd name="T66" fmla="*/ 2174453 w 690"/>
                <a:gd name="T67" fmla="*/ 7257354 h 880"/>
                <a:gd name="T68" fmla="*/ 2880995 w 690"/>
                <a:gd name="T69" fmla="*/ 4286864 h 880"/>
                <a:gd name="T70" fmla="*/ 4179371 w 690"/>
                <a:gd name="T71" fmla="*/ 1826255 h 880"/>
                <a:gd name="T72" fmla="*/ 5614894 w 690"/>
                <a:gd name="T73" fmla="*/ 696337 h 880"/>
                <a:gd name="T74" fmla="*/ 167924 w 690"/>
                <a:gd name="T75" fmla="*/ 7146909 h 880"/>
                <a:gd name="T76" fmla="*/ 89973 w 690"/>
                <a:gd name="T77" fmla="*/ 6821820 h 880"/>
                <a:gd name="T78" fmla="*/ 136685 w 690"/>
                <a:gd name="T79" fmla="*/ 6612375 h 880"/>
                <a:gd name="T80" fmla="*/ 89973 w 690"/>
                <a:gd name="T81" fmla="*/ 6324466 h 880"/>
                <a:gd name="T82" fmla="*/ 77090 w 690"/>
                <a:gd name="T83" fmla="*/ 6216208 h 880"/>
                <a:gd name="T84" fmla="*/ 61729 w 690"/>
                <a:gd name="T85" fmla="*/ 6054230 h 880"/>
                <a:gd name="T86" fmla="*/ 139143 w 690"/>
                <a:gd name="T87" fmla="*/ 5619947 h 880"/>
                <a:gd name="T88" fmla="*/ 412475 w 690"/>
                <a:gd name="T89" fmla="*/ 5340103 h 880"/>
                <a:gd name="T90" fmla="*/ 547059 w 690"/>
                <a:gd name="T91" fmla="*/ 5178092 h 880"/>
                <a:gd name="T92" fmla="*/ 1000206 w 690"/>
                <a:gd name="T93" fmla="*/ 4903486 h 880"/>
                <a:gd name="T94" fmla="*/ 1158311 w 690"/>
                <a:gd name="T95" fmla="*/ 4775590 h 880"/>
                <a:gd name="T96" fmla="*/ 1534039 w 690"/>
                <a:gd name="T97" fmla="*/ 4588494 h 880"/>
                <a:gd name="T98" fmla="*/ 2450021 w 690"/>
                <a:gd name="T99" fmla="*/ 3268745 h 880"/>
                <a:gd name="T100" fmla="*/ 2495539 w 690"/>
                <a:gd name="T101" fmla="*/ 3192207 h 880"/>
                <a:gd name="T102" fmla="*/ 2844211 w 690"/>
                <a:gd name="T103" fmla="*/ 2612954 h 880"/>
                <a:gd name="T104" fmla="*/ 3318371 w 690"/>
                <a:gd name="T105" fmla="*/ 1851163 h 880"/>
                <a:gd name="T106" fmla="*/ 2801304 w 690"/>
                <a:gd name="T107" fmla="*/ 1961439 h 880"/>
                <a:gd name="T108" fmla="*/ 3417072 w 690"/>
                <a:gd name="T109" fmla="*/ 1668787 h 880"/>
                <a:gd name="T110" fmla="*/ 3047084 w 690"/>
                <a:gd name="T111" fmla="*/ 1939532 h 880"/>
                <a:gd name="T112" fmla="*/ 3027522 w 690"/>
                <a:gd name="T113" fmla="*/ 1625530 h 880"/>
                <a:gd name="T114" fmla="*/ 3460758 w 690"/>
                <a:gd name="T115" fmla="*/ 1355761 h 880"/>
                <a:gd name="T116" fmla="*/ 3881362 w 690"/>
                <a:gd name="T117" fmla="*/ 858548 h 880"/>
                <a:gd name="T118" fmla="*/ 3842771 w 690"/>
                <a:gd name="T119" fmla="*/ 858548 h 880"/>
                <a:gd name="T120" fmla="*/ 4647566 w 690"/>
                <a:gd name="T121" fmla="*/ 356096 h 880"/>
                <a:gd name="T122" fmla="*/ 4855480 w 690"/>
                <a:gd name="T123" fmla="*/ 498970 h 880"/>
                <a:gd name="T124" fmla="*/ 5082087 w 690"/>
                <a:gd name="T125" fmla="*/ 169862 h 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90"/>
                <a:gd name="T190" fmla="*/ 0 h 880"/>
                <a:gd name="T191" fmla="*/ 690 w 690"/>
                <a:gd name="T192" fmla="*/ 880 h 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90" h="880">
                  <a:moveTo>
                    <a:pt x="685" y="71"/>
                  </a:moveTo>
                  <a:cubicBezTo>
                    <a:pt x="685" y="68"/>
                    <a:pt x="685" y="68"/>
                    <a:pt x="685" y="68"/>
                  </a:cubicBezTo>
                  <a:cubicBezTo>
                    <a:pt x="681" y="68"/>
                    <a:pt x="681" y="68"/>
                    <a:pt x="681" y="68"/>
                  </a:cubicBezTo>
                  <a:cubicBezTo>
                    <a:pt x="681" y="68"/>
                    <a:pt x="681" y="66"/>
                    <a:pt x="678" y="66"/>
                  </a:cubicBezTo>
                  <a:cubicBezTo>
                    <a:pt x="673" y="66"/>
                    <a:pt x="673" y="66"/>
                    <a:pt x="673" y="66"/>
                  </a:cubicBezTo>
                  <a:cubicBezTo>
                    <a:pt x="675" y="75"/>
                    <a:pt x="675" y="75"/>
                    <a:pt x="675" y="75"/>
                  </a:cubicBezTo>
                  <a:cubicBezTo>
                    <a:pt x="673" y="76"/>
                    <a:pt x="673" y="76"/>
                    <a:pt x="673" y="76"/>
                  </a:cubicBezTo>
                  <a:cubicBezTo>
                    <a:pt x="673" y="72"/>
                    <a:pt x="673" y="72"/>
                    <a:pt x="673" y="72"/>
                  </a:cubicBezTo>
                  <a:cubicBezTo>
                    <a:pt x="668" y="64"/>
                    <a:pt x="668" y="64"/>
                    <a:pt x="668" y="64"/>
                  </a:cubicBezTo>
                  <a:cubicBezTo>
                    <a:pt x="666" y="64"/>
                    <a:pt x="666" y="64"/>
                    <a:pt x="666" y="64"/>
                  </a:cubicBezTo>
                  <a:cubicBezTo>
                    <a:pt x="668" y="72"/>
                    <a:pt x="668" y="72"/>
                    <a:pt x="668" y="72"/>
                  </a:cubicBezTo>
                  <a:cubicBezTo>
                    <a:pt x="666" y="76"/>
                    <a:pt x="666" y="76"/>
                    <a:pt x="666" y="76"/>
                  </a:cubicBezTo>
                  <a:cubicBezTo>
                    <a:pt x="664" y="73"/>
                    <a:pt x="664" y="73"/>
                    <a:pt x="664" y="73"/>
                  </a:cubicBezTo>
                  <a:cubicBezTo>
                    <a:pt x="662" y="76"/>
                    <a:pt x="662" y="76"/>
                    <a:pt x="662" y="76"/>
                  </a:cubicBezTo>
                  <a:cubicBezTo>
                    <a:pt x="659" y="77"/>
                    <a:pt x="659" y="77"/>
                    <a:pt x="659" y="77"/>
                  </a:cubicBezTo>
                  <a:cubicBezTo>
                    <a:pt x="659" y="77"/>
                    <a:pt x="656" y="81"/>
                    <a:pt x="655" y="81"/>
                  </a:cubicBezTo>
                  <a:cubicBezTo>
                    <a:pt x="654" y="80"/>
                    <a:pt x="655" y="77"/>
                    <a:pt x="656" y="75"/>
                  </a:cubicBezTo>
                  <a:cubicBezTo>
                    <a:pt x="657" y="74"/>
                    <a:pt x="657" y="67"/>
                    <a:pt x="654" y="66"/>
                  </a:cubicBezTo>
                  <a:cubicBezTo>
                    <a:pt x="652" y="64"/>
                    <a:pt x="649" y="71"/>
                    <a:pt x="649" y="71"/>
                  </a:cubicBezTo>
                  <a:cubicBezTo>
                    <a:pt x="647" y="71"/>
                    <a:pt x="647" y="71"/>
                    <a:pt x="647" y="71"/>
                  </a:cubicBezTo>
                  <a:cubicBezTo>
                    <a:pt x="647" y="71"/>
                    <a:pt x="653" y="64"/>
                    <a:pt x="649" y="62"/>
                  </a:cubicBezTo>
                  <a:cubicBezTo>
                    <a:pt x="645" y="59"/>
                    <a:pt x="641" y="62"/>
                    <a:pt x="641" y="62"/>
                  </a:cubicBezTo>
                  <a:cubicBezTo>
                    <a:pt x="637" y="59"/>
                    <a:pt x="637" y="59"/>
                    <a:pt x="637" y="59"/>
                  </a:cubicBezTo>
                  <a:cubicBezTo>
                    <a:pt x="633" y="61"/>
                    <a:pt x="633" y="61"/>
                    <a:pt x="633" y="61"/>
                  </a:cubicBezTo>
                  <a:cubicBezTo>
                    <a:pt x="632" y="59"/>
                    <a:pt x="632" y="59"/>
                    <a:pt x="632" y="59"/>
                  </a:cubicBezTo>
                  <a:cubicBezTo>
                    <a:pt x="632" y="59"/>
                    <a:pt x="629" y="62"/>
                    <a:pt x="626" y="61"/>
                  </a:cubicBezTo>
                  <a:cubicBezTo>
                    <a:pt x="624" y="60"/>
                    <a:pt x="626" y="58"/>
                    <a:pt x="626" y="58"/>
                  </a:cubicBezTo>
                  <a:cubicBezTo>
                    <a:pt x="626" y="57"/>
                    <a:pt x="624" y="56"/>
                    <a:pt x="625" y="53"/>
                  </a:cubicBezTo>
                  <a:cubicBezTo>
                    <a:pt x="625" y="51"/>
                    <a:pt x="646" y="57"/>
                    <a:pt x="646" y="57"/>
                  </a:cubicBezTo>
                  <a:cubicBezTo>
                    <a:pt x="646" y="57"/>
                    <a:pt x="655" y="57"/>
                    <a:pt x="662" y="52"/>
                  </a:cubicBezTo>
                  <a:cubicBezTo>
                    <a:pt x="668" y="47"/>
                    <a:pt x="666" y="41"/>
                    <a:pt x="666" y="41"/>
                  </a:cubicBezTo>
                  <a:cubicBezTo>
                    <a:pt x="666" y="41"/>
                    <a:pt x="678" y="35"/>
                    <a:pt x="677" y="30"/>
                  </a:cubicBezTo>
                  <a:cubicBezTo>
                    <a:pt x="675" y="26"/>
                    <a:pt x="667" y="28"/>
                    <a:pt x="667" y="28"/>
                  </a:cubicBezTo>
                  <a:cubicBezTo>
                    <a:pt x="667" y="28"/>
                    <a:pt x="664" y="24"/>
                    <a:pt x="661" y="24"/>
                  </a:cubicBezTo>
                  <a:cubicBezTo>
                    <a:pt x="656" y="24"/>
                    <a:pt x="652" y="27"/>
                    <a:pt x="652" y="27"/>
                  </a:cubicBezTo>
                  <a:cubicBezTo>
                    <a:pt x="655" y="19"/>
                    <a:pt x="655" y="19"/>
                    <a:pt x="655" y="19"/>
                  </a:cubicBezTo>
                  <a:cubicBezTo>
                    <a:pt x="651" y="19"/>
                    <a:pt x="651" y="19"/>
                    <a:pt x="651" y="19"/>
                  </a:cubicBezTo>
                  <a:cubicBezTo>
                    <a:pt x="651" y="19"/>
                    <a:pt x="652" y="16"/>
                    <a:pt x="648" y="16"/>
                  </a:cubicBezTo>
                  <a:cubicBezTo>
                    <a:pt x="644" y="15"/>
                    <a:pt x="645" y="21"/>
                    <a:pt x="642" y="21"/>
                  </a:cubicBezTo>
                  <a:cubicBezTo>
                    <a:pt x="640" y="22"/>
                    <a:pt x="642" y="16"/>
                    <a:pt x="640" y="16"/>
                  </a:cubicBezTo>
                  <a:cubicBezTo>
                    <a:pt x="639" y="16"/>
                    <a:pt x="632" y="22"/>
                    <a:pt x="632" y="22"/>
                  </a:cubicBezTo>
                  <a:cubicBezTo>
                    <a:pt x="632" y="15"/>
                    <a:pt x="632" y="15"/>
                    <a:pt x="632" y="15"/>
                  </a:cubicBezTo>
                  <a:cubicBezTo>
                    <a:pt x="632" y="15"/>
                    <a:pt x="629" y="10"/>
                    <a:pt x="622" y="11"/>
                  </a:cubicBezTo>
                  <a:cubicBezTo>
                    <a:pt x="615" y="11"/>
                    <a:pt x="616" y="22"/>
                    <a:pt x="616" y="22"/>
                  </a:cubicBezTo>
                  <a:cubicBezTo>
                    <a:pt x="617" y="25"/>
                    <a:pt x="617" y="25"/>
                    <a:pt x="617" y="25"/>
                  </a:cubicBezTo>
                  <a:cubicBezTo>
                    <a:pt x="616" y="36"/>
                    <a:pt x="616" y="36"/>
                    <a:pt x="616" y="36"/>
                  </a:cubicBezTo>
                  <a:cubicBezTo>
                    <a:pt x="619" y="36"/>
                    <a:pt x="619" y="36"/>
                    <a:pt x="619" y="36"/>
                  </a:cubicBezTo>
                  <a:cubicBezTo>
                    <a:pt x="619" y="39"/>
                    <a:pt x="619" y="39"/>
                    <a:pt x="619" y="39"/>
                  </a:cubicBezTo>
                  <a:cubicBezTo>
                    <a:pt x="614" y="39"/>
                    <a:pt x="614" y="39"/>
                    <a:pt x="614" y="39"/>
                  </a:cubicBezTo>
                  <a:cubicBezTo>
                    <a:pt x="613" y="35"/>
                    <a:pt x="613" y="35"/>
                    <a:pt x="613" y="35"/>
                  </a:cubicBezTo>
                  <a:cubicBezTo>
                    <a:pt x="608" y="40"/>
                    <a:pt x="608" y="40"/>
                    <a:pt x="608" y="40"/>
                  </a:cubicBezTo>
                  <a:cubicBezTo>
                    <a:pt x="605" y="40"/>
                    <a:pt x="605" y="40"/>
                    <a:pt x="605" y="40"/>
                  </a:cubicBezTo>
                  <a:cubicBezTo>
                    <a:pt x="605" y="42"/>
                    <a:pt x="605" y="42"/>
                    <a:pt x="605" y="42"/>
                  </a:cubicBezTo>
                  <a:cubicBezTo>
                    <a:pt x="603" y="37"/>
                    <a:pt x="603" y="37"/>
                    <a:pt x="603" y="37"/>
                  </a:cubicBezTo>
                  <a:cubicBezTo>
                    <a:pt x="603" y="37"/>
                    <a:pt x="606" y="34"/>
                    <a:pt x="608" y="33"/>
                  </a:cubicBezTo>
                  <a:cubicBezTo>
                    <a:pt x="610" y="31"/>
                    <a:pt x="612" y="25"/>
                    <a:pt x="610" y="22"/>
                  </a:cubicBezTo>
                  <a:cubicBezTo>
                    <a:pt x="609" y="21"/>
                    <a:pt x="605" y="26"/>
                    <a:pt x="604" y="28"/>
                  </a:cubicBezTo>
                  <a:cubicBezTo>
                    <a:pt x="604" y="30"/>
                    <a:pt x="599" y="32"/>
                    <a:pt x="599" y="32"/>
                  </a:cubicBezTo>
                  <a:cubicBezTo>
                    <a:pt x="599" y="32"/>
                    <a:pt x="601" y="29"/>
                    <a:pt x="602" y="28"/>
                  </a:cubicBezTo>
                  <a:cubicBezTo>
                    <a:pt x="603" y="27"/>
                    <a:pt x="606" y="21"/>
                    <a:pt x="606" y="21"/>
                  </a:cubicBezTo>
                  <a:cubicBezTo>
                    <a:pt x="602" y="21"/>
                    <a:pt x="602" y="21"/>
                    <a:pt x="602" y="21"/>
                  </a:cubicBezTo>
                  <a:cubicBezTo>
                    <a:pt x="601" y="21"/>
                    <a:pt x="598" y="25"/>
                    <a:pt x="598" y="25"/>
                  </a:cubicBezTo>
                  <a:cubicBezTo>
                    <a:pt x="598" y="25"/>
                    <a:pt x="598" y="22"/>
                    <a:pt x="599" y="21"/>
                  </a:cubicBezTo>
                  <a:cubicBezTo>
                    <a:pt x="599" y="19"/>
                    <a:pt x="604" y="19"/>
                    <a:pt x="608" y="18"/>
                  </a:cubicBezTo>
                  <a:cubicBezTo>
                    <a:pt x="613" y="17"/>
                    <a:pt x="612" y="5"/>
                    <a:pt x="612" y="5"/>
                  </a:cubicBezTo>
                  <a:cubicBezTo>
                    <a:pt x="606" y="5"/>
                    <a:pt x="606" y="5"/>
                    <a:pt x="606" y="5"/>
                  </a:cubicBezTo>
                  <a:cubicBezTo>
                    <a:pt x="606" y="5"/>
                    <a:pt x="604" y="8"/>
                    <a:pt x="603" y="6"/>
                  </a:cubicBezTo>
                  <a:cubicBezTo>
                    <a:pt x="601" y="6"/>
                    <a:pt x="604" y="2"/>
                    <a:pt x="602" y="1"/>
                  </a:cubicBezTo>
                  <a:cubicBezTo>
                    <a:pt x="600" y="0"/>
                    <a:pt x="598" y="5"/>
                    <a:pt x="596" y="5"/>
                  </a:cubicBezTo>
                  <a:cubicBezTo>
                    <a:pt x="593" y="6"/>
                    <a:pt x="591" y="1"/>
                    <a:pt x="587" y="2"/>
                  </a:cubicBezTo>
                  <a:cubicBezTo>
                    <a:pt x="584" y="4"/>
                    <a:pt x="591" y="11"/>
                    <a:pt x="589" y="11"/>
                  </a:cubicBezTo>
                  <a:cubicBezTo>
                    <a:pt x="587" y="12"/>
                    <a:pt x="585" y="9"/>
                    <a:pt x="581" y="8"/>
                  </a:cubicBezTo>
                  <a:cubicBezTo>
                    <a:pt x="577" y="8"/>
                    <a:pt x="584" y="13"/>
                    <a:pt x="584" y="13"/>
                  </a:cubicBezTo>
                  <a:cubicBezTo>
                    <a:pt x="581" y="14"/>
                    <a:pt x="581" y="14"/>
                    <a:pt x="581" y="14"/>
                  </a:cubicBezTo>
                  <a:cubicBezTo>
                    <a:pt x="583" y="17"/>
                    <a:pt x="583" y="17"/>
                    <a:pt x="583" y="17"/>
                  </a:cubicBezTo>
                  <a:cubicBezTo>
                    <a:pt x="586" y="17"/>
                    <a:pt x="586" y="17"/>
                    <a:pt x="586" y="17"/>
                  </a:cubicBezTo>
                  <a:cubicBezTo>
                    <a:pt x="593" y="21"/>
                    <a:pt x="593" y="21"/>
                    <a:pt x="593" y="21"/>
                  </a:cubicBezTo>
                  <a:cubicBezTo>
                    <a:pt x="586" y="22"/>
                    <a:pt x="586" y="22"/>
                    <a:pt x="586" y="22"/>
                  </a:cubicBezTo>
                  <a:cubicBezTo>
                    <a:pt x="587" y="27"/>
                    <a:pt x="587" y="27"/>
                    <a:pt x="587" y="27"/>
                  </a:cubicBezTo>
                  <a:cubicBezTo>
                    <a:pt x="583" y="27"/>
                    <a:pt x="583" y="27"/>
                    <a:pt x="583" y="27"/>
                  </a:cubicBezTo>
                  <a:cubicBezTo>
                    <a:pt x="583" y="30"/>
                    <a:pt x="583" y="30"/>
                    <a:pt x="583" y="30"/>
                  </a:cubicBezTo>
                  <a:cubicBezTo>
                    <a:pt x="585" y="31"/>
                    <a:pt x="585" y="31"/>
                    <a:pt x="585" y="31"/>
                  </a:cubicBezTo>
                  <a:cubicBezTo>
                    <a:pt x="585" y="35"/>
                    <a:pt x="585" y="35"/>
                    <a:pt x="585" y="35"/>
                  </a:cubicBezTo>
                  <a:cubicBezTo>
                    <a:pt x="587" y="36"/>
                    <a:pt x="587" y="36"/>
                    <a:pt x="587" y="36"/>
                  </a:cubicBezTo>
                  <a:cubicBezTo>
                    <a:pt x="582" y="37"/>
                    <a:pt x="582" y="37"/>
                    <a:pt x="582" y="37"/>
                  </a:cubicBezTo>
                  <a:cubicBezTo>
                    <a:pt x="587" y="45"/>
                    <a:pt x="587" y="45"/>
                    <a:pt x="587" y="45"/>
                  </a:cubicBezTo>
                  <a:cubicBezTo>
                    <a:pt x="580" y="45"/>
                    <a:pt x="580" y="45"/>
                    <a:pt x="580" y="45"/>
                  </a:cubicBezTo>
                  <a:cubicBezTo>
                    <a:pt x="576" y="55"/>
                    <a:pt x="576" y="55"/>
                    <a:pt x="576" y="55"/>
                  </a:cubicBezTo>
                  <a:cubicBezTo>
                    <a:pt x="574" y="35"/>
                    <a:pt x="574" y="35"/>
                    <a:pt x="574" y="35"/>
                  </a:cubicBezTo>
                  <a:cubicBezTo>
                    <a:pt x="569" y="37"/>
                    <a:pt x="569" y="37"/>
                    <a:pt x="569" y="37"/>
                  </a:cubicBezTo>
                  <a:cubicBezTo>
                    <a:pt x="575" y="26"/>
                    <a:pt x="575" y="26"/>
                    <a:pt x="575" y="26"/>
                  </a:cubicBezTo>
                  <a:cubicBezTo>
                    <a:pt x="573" y="24"/>
                    <a:pt x="573" y="24"/>
                    <a:pt x="573" y="24"/>
                  </a:cubicBezTo>
                  <a:cubicBezTo>
                    <a:pt x="573" y="24"/>
                    <a:pt x="574" y="17"/>
                    <a:pt x="569" y="17"/>
                  </a:cubicBezTo>
                  <a:cubicBezTo>
                    <a:pt x="564" y="18"/>
                    <a:pt x="564" y="32"/>
                    <a:pt x="564" y="32"/>
                  </a:cubicBezTo>
                  <a:cubicBezTo>
                    <a:pt x="560" y="33"/>
                    <a:pt x="560" y="33"/>
                    <a:pt x="560" y="33"/>
                  </a:cubicBezTo>
                  <a:cubicBezTo>
                    <a:pt x="560" y="33"/>
                    <a:pt x="561" y="41"/>
                    <a:pt x="558" y="45"/>
                  </a:cubicBezTo>
                  <a:cubicBezTo>
                    <a:pt x="556" y="50"/>
                    <a:pt x="550" y="60"/>
                    <a:pt x="550" y="60"/>
                  </a:cubicBezTo>
                  <a:cubicBezTo>
                    <a:pt x="550" y="60"/>
                    <a:pt x="555" y="62"/>
                    <a:pt x="554" y="65"/>
                  </a:cubicBezTo>
                  <a:cubicBezTo>
                    <a:pt x="553" y="68"/>
                    <a:pt x="551" y="73"/>
                    <a:pt x="551" y="73"/>
                  </a:cubicBezTo>
                  <a:cubicBezTo>
                    <a:pt x="549" y="78"/>
                    <a:pt x="549" y="78"/>
                    <a:pt x="549" y="78"/>
                  </a:cubicBezTo>
                  <a:cubicBezTo>
                    <a:pt x="546" y="74"/>
                    <a:pt x="546" y="74"/>
                    <a:pt x="546" y="74"/>
                  </a:cubicBezTo>
                  <a:cubicBezTo>
                    <a:pt x="544" y="77"/>
                    <a:pt x="544" y="77"/>
                    <a:pt x="544" y="77"/>
                  </a:cubicBezTo>
                  <a:cubicBezTo>
                    <a:pt x="541" y="71"/>
                    <a:pt x="541" y="71"/>
                    <a:pt x="541" y="71"/>
                  </a:cubicBezTo>
                  <a:cubicBezTo>
                    <a:pt x="547" y="55"/>
                    <a:pt x="547" y="55"/>
                    <a:pt x="547" y="55"/>
                  </a:cubicBezTo>
                  <a:cubicBezTo>
                    <a:pt x="542" y="55"/>
                    <a:pt x="542" y="55"/>
                    <a:pt x="542" y="55"/>
                  </a:cubicBezTo>
                  <a:cubicBezTo>
                    <a:pt x="541" y="52"/>
                    <a:pt x="541" y="52"/>
                    <a:pt x="541" y="52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1" y="32"/>
                    <a:pt x="551" y="32"/>
                    <a:pt x="551" y="32"/>
                  </a:cubicBezTo>
                  <a:cubicBezTo>
                    <a:pt x="551" y="32"/>
                    <a:pt x="556" y="25"/>
                    <a:pt x="554" y="24"/>
                  </a:cubicBezTo>
                  <a:cubicBezTo>
                    <a:pt x="552" y="22"/>
                    <a:pt x="546" y="29"/>
                    <a:pt x="546" y="29"/>
                  </a:cubicBezTo>
                  <a:cubicBezTo>
                    <a:pt x="546" y="22"/>
                    <a:pt x="546" y="22"/>
                    <a:pt x="546" y="22"/>
                  </a:cubicBezTo>
                  <a:cubicBezTo>
                    <a:pt x="540" y="22"/>
                    <a:pt x="540" y="22"/>
                    <a:pt x="540" y="22"/>
                  </a:cubicBezTo>
                  <a:cubicBezTo>
                    <a:pt x="542" y="26"/>
                    <a:pt x="542" y="26"/>
                    <a:pt x="542" y="26"/>
                  </a:cubicBezTo>
                  <a:cubicBezTo>
                    <a:pt x="541" y="31"/>
                    <a:pt x="541" y="31"/>
                    <a:pt x="541" y="31"/>
                  </a:cubicBezTo>
                  <a:cubicBezTo>
                    <a:pt x="537" y="26"/>
                    <a:pt x="537" y="26"/>
                    <a:pt x="537" y="26"/>
                  </a:cubicBezTo>
                  <a:cubicBezTo>
                    <a:pt x="534" y="29"/>
                    <a:pt x="534" y="29"/>
                    <a:pt x="534" y="29"/>
                  </a:cubicBezTo>
                  <a:cubicBezTo>
                    <a:pt x="535" y="24"/>
                    <a:pt x="535" y="24"/>
                    <a:pt x="535" y="24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2" y="26"/>
                    <a:pt x="532" y="26"/>
                    <a:pt x="532" y="26"/>
                  </a:cubicBezTo>
                  <a:cubicBezTo>
                    <a:pt x="525" y="21"/>
                    <a:pt x="525" y="21"/>
                    <a:pt x="525" y="21"/>
                  </a:cubicBezTo>
                  <a:cubicBezTo>
                    <a:pt x="523" y="27"/>
                    <a:pt x="523" y="27"/>
                    <a:pt x="523" y="27"/>
                  </a:cubicBezTo>
                  <a:cubicBezTo>
                    <a:pt x="530" y="30"/>
                    <a:pt x="530" y="30"/>
                    <a:pt x="530" y="30"/>
                  </a:cubicBezTo>
                  <a:cubicBezTo>
                    <a:pt x="526" y="31"/>
                    <a:pt x="526" y="31"/>
                    <a:pt x="526" y="31"/>
                  </a:cubicBezTo>
                  <a:cubicBezTo>
                    <a:pt x="526" y="35"/>
                    <a:pt x="526" y="35"/>
                    <a:pt x="526" y="35"/>
                  </a:cubicBezTo>
                  <a:cubicBezTo>
                    <a:pt x="523" y="34"/>
                    <a:pt x="523" y="34"/>
                    <a:pt x="523" y="34"/>
                  </a:cubicBezTo>
                  <a:cubicBezTo>
                    <a:pt x="522" y="32"/>
                    <a:pt x="522" y="32"/>
                    <a:pt x="522" y="32"/>
                  </a:cubicBezTo>
                  <a:cubicBezTo>
                    <a:pt x="519" y="32"/>
                    <a:pt x="519" y="32"/>
                    <a:pt x="519" y="32"/>
                  </a:cubicBezTo>
                  <a:cubicBezTo>
                    <a:pt x="519" y="39"/>
                    <a:pt x="519" y="39"/>
                    <a:pt x="519" y="39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2" y="48"/>
                    <a:pt x="532" y="48"/>
                    <a:pt x="532" y="48"/>
                  </a:cubicBezTo>
                  <a:cubicBezTo>
                    <a:pt x="532" y="48"/>
                    <a:pt x="530" y="46"/>
                    <a:pt x="527" y="45"/>
                  </a:cubicBezTo>
                  <a:cubicBezTo>
                    <a:pt x="525" y="43"/>
                    <a:pt x="521" y="43"/>
                    <a:pt x="521" y="43"/>
                  </a:cubicBezTo>
                  <a:cubicBezTo>
                    <a:pt x="520" y="53"/>
                    <a:pt x="520" y="53"/>
                    <a:pt x="520" y="53"/>
                  </a:cubicBezTo>
                  <a:cubicBezTo>
                    <a:pt x="522" y="52"/>
                    <a:pt x="522" y="52"/>
                    <a:pt x="522" y="52"/>
                  </a:cubicBezTo>
                  <a:cubicBezTo>
                    <a:pt x="525" y="58"/>
                    <a:pt x="525" y="58"/>
                    <a:pt x="525" y="58"/>
                  </a:cubicBezTo>
                  <a:cubicBezTo>
                    <a:pt x="525" y="58"/>
                    <a:pt x="522" y="57"/>
                    <a:pt x="519" y="56"/>
                  </a:cubicBezTo>
                  <a:cubicBezTo>
                    <a:pt x="515" y="56"/>
                    <a:pt x="514" y="59"/>
                    <a:pt x="514" y="59"/>
                  </a:cubicBezTo>
                  <a:cubicBezTo>
                    <a:pt x="505" y="75"/>
                    <a:pt x="505" y="75"/>
                    <a:pt x="505" y="75"/>
                  </a:cubicBezTo>
                  <a:cubicBezTo>
                    <a:pt x="507" y="75"/>
                    <a:pt x="507" y="75"/>
                    <a:pt x="507" y="75"/>
                  </a:cubicBezTo>
                  <a:cubicBezTo>
                    <a:pt x="504" y="78"/>
                    <a:pt x="504" y="78"/>
                    <a:pt x="504" y="78"/>
                  </a:cubicBezTo>
                  <a:cubicBezTo>
                    <a:pt x="508" y="83"/>
                    <a:pt x="508" y="83"/>
                    <a:pt x="508" y="83"/>
                  </a:cubicBezTo>
                  <a:cubicBezTo>
                    <a:pt x="505" y="85"/>
                    <a:pt x="505" y="85"/>
                    <a:pt x="505" y="85"/>
                  </a:cubicBezTo>
                  <a:cubicBezTo>
                    <a:pt x="513" y="90"/>
                    <a:pt x="513" y="90"/>
                    <a:pt x="513" y="90"/>
                  </a:cubicBezTo>
                  <a:cubicBezTo>
                    <a:pt x="504" y="92"/>
                    <a:pt x="504" y="92"/>
                    <a:pt x="504" y="92"/>
                  </a:cubicBezTo>
                  <a:cubicBezTo>
                    <a:pt x="499" y="83"/>
                    <a:pt x="499" y="83"/>
                    <a:pt x="499" y="83"/>
                  </a:cubicBezTo>
                  <a:cubicBezTo>
                    <a:pt x="486" y="91"/>
                    <a:pt x="486" y="91"/>
                    <a:pt x="486" y="91"/>
                  </a:cubicBezTo>
                  <a:cubicBezTo>
                    <a:pt x="486" y="89"/>
                    <a:pt x="486" y="89"/>
                    <a:pt x="486" y="89"/>
                  </a:cubicBezTo>
                  <a:cubicBezTo>
                    <a:pt x="486" y="89"/>
                    <a:pt x="497" y="83"/>
                    <a:pt x="498" y="79"/>
                  </a:cubicBezTo>
                  <a:cubicBezTo>
                    <a:pt x="499" y="76"/>
                    <a:pt x="489" y="78"/>
                    <a:pt x="489" y="78"/>
                  </a:cubicBezTo>
                  <a:cubicBezTo>
                    <a:pt x="489" y="78"/>
                    <a:pt x="486" y="75"/>
                    <a:pt x="484" y="78"/>
                  </a:cubicBezTo>
                  <a:cubicBezTo>
                    <a:pt x="481" y="81"/>
                    <a:pt x="487" y="84"/>
                    <a:pt x="487" y="84"/>
                  </a:cubicBezTo>
                  <a:cubicBezTo>
                    <a:pt x="483" y="84"/>
                    <a:pt x="483" y="84"/>
                    <a:pt x="483" y="84"/>
                  </a:cubicBezTo>
                  <a:cubicBezTo>
                    <a:pt x="483" y="84"/>
                    <a:pt x="481" y="76"/>
                    <a:pt x="476" y="76"/>
                  </a:cubicBezTo>
                  <a:cubicBezTo>
                    <a:pt x="472" y="76"/>
                    <a:pt x="472" y="82"/>
                    <a:pt x="472" y="82"/>
                  </a:cubicBezTo>
                  <a:cubicBezTo>
                    <a:pt x="465" y="77"/>
                    <a:pt x="465" y="77"/>
                    <a:pt x="465" y="77"/>
                  </a:cubicBezTo>
                  <a:cubicBezTo>
                    <a:pt x="464" y="80"/>
                    <a:pt x="464" y="80"/>
                    <a:pt x="464" y="80"/>
                  </a:cubicBezTo>
                  <a:cubicBezTo>
                    <a:pt x="464" y="80"/>
                    <a:pt x="460" y="79"/>
                    <a:pt x="458" y="82"/>
                  </a:cubicBezTo>
                  <a:cubicBezTo>
                    <a:pt x="456" y="87"/>
                    <a:pt x="465" y="87"/>
                    <a:pt x="465" y="87"/>
                  </a:cubicBezTo>
                  <a:cubicBezTo>
                    <a:pt x="462" y="90"/>
                    <a:pt x="462" y="90"/>
                    <a:pt x="462" y="90"/>
                  </a:cubicBezTo>
                  <a:cubicBezTo>
                    <a:pt x="472" y="92"/>
                    <a:pt x="472" y="92"/>
                    <a:pt x="472" y="92"/>
                  </a:cubicBezTo>
                  <a:cubicBezTo>
                    <a:pt x="477" y="91"/>
                    <a:pt x="477" y="91"/>
                    <a:pt x="477" y="91"/>
                  </a:cubicBezTo>
                  <a:cubicBezTo>
                    <a:pt x="473" y="94"/>
                    <a:pt x="473" y="94"/>
                    <a:pt x="473" y="94"/>
                  </a:cubicBezTo>
                  <a:cubicBezTo>
                    <a:pt x="474" y="95"/>
                    <a:pt x="474" y="95"/>
                    <a:pt x="474" y="95"/>
                  </a:cubicBezTo>
                  <a:cubicBezTo>
                    <a:pt x="478" y="94"/>
                    <a:pt x="478" y="94"/>
                    <a:pt x="478" y="94"/>
                  </a:cubicBezTo>
                  <a:cubicBezTo>
                    <a:pt x="478" y="97"/>
                    <a:pt x="478" y="97"/>
                    <a:pt x="478" y="97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78" y="103"/>
                    <a:pt x="478" y="103"/>
                    <a:pt x="478" y="103"/>
                  </a:cubicBezTo>
                  <a:cubicBezTo>
                    <a:pt x="478" y="106"/>
                    <a:pt x="478" y="106"/>
                    <a:pt x="478" y="106"/>
                  </a:cubicBezTo>
                  <a:cubicBezTo>
                    <a:pt x="478" y="106"/>
                    <a:pt x="484" y="110"/>
                    <a:pt x="482" y="111"/>
                  </a:cubicBezTo>
                  <a:cubicBezTo>
                    <a:pt x="479" y="112"/>
                    <a:pt x="474" y="103"/>
                    <a:pt x="474" y="103"/>
                  </a:cubicBezTo>
                  <a:cubicBezTo>
                    <a:pt x="469" y="100"/>
                    <a:pt x="469" y="100"/>
                    <a:pt x="469" y="100"/>
                  </a:cubicBezTo>
                  <a:cubicBezTo>
                    <a:pt x="469" y="100"/>
                    <a:pt x="465" y="94"/>
                    <a:pt x="460" y="94"/>
                  </a:cubicBezTo>
                  <a:cubicBezTo>
                    <a:pt x="457" y="94"/>
                    <a:pt x="459" y="100"/>
                    <a:pt x="459" y="100"/>
                  </a:cubicBezTo>
                  <a:cubicBezTo>
                    <a:pt x="461" y="104"/>
                    <a:pt x="461" y="104"/>
                    <a:pt x="461" y="104"/>
                  </a:cubicBezTo>
                  <a:cubicBezTo>
                    <a:pt x="458" y="106"/>
                    <a:pt x="458" y="106"/>
                    <a:pt x="458" y="106"/>
                  </a:cubicBezTo>
                  <a:cubicBezTo>
                    <a:pt x="456" y="111"/>
                    <a:pt x="456" y="111"/>
                    <a:pt x="456" y="111"/>
                  </a:cubicBezTo>
                  <a:cubicBezTo>
                    <a:pt x="454" y="106"/>
                    <a:pt x="454" y="106"/>
                    <a:pt x="454" y="106"/>
                  </a:cubicBezTo>
                  <a:cubicBezTo>
                    <a:pt x="457" y="102"/>
                    <a:pt x="457" y="102"/>
                    <a:pt x="457" y="102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1" y="106"/>
                    <a:pt x="451" y="106"/>
                    <a:pt x="451" y="106"/>
                  </a:cubicBezTo>
                  <a:cubicBezTo>
                    <a:pt x="445" y="116"/>
                    <a:pt x="445" y="116"/>
                    <a:pt x="445" y="116"/>
                  </a:cubicBezTo>
                  <a:cubicBezTo>
                    <a:pt x="448" y="124"/>
                    <a:pt x="448" y="124"/>
                    <a:pt x="448" y="124"/>
                  </a:cubicBezTo>
                  <a:cubicBezTo>
                    <a:pt x="452" y="129"/>
                    <a:pt x="452" y="129"/>
                    <a:pt x="452" y="129"/>
                  </a:cubicBezTo>
                  <a:cubicBezTo>
                    <a:pt x="444" y="126"/>
                    <a:pt x="444" y="126"/>
                    <a:pt x="444" y="126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0" y="140"/>
                    <a:pt x="440" y="140"/>
                    <a:pt x="440" y="140"/>
                  </a:cubicBezTo>
                  <a:cubicBezTo>
                    <a:pt x="436" y="147"/>
                    <a:pt x="436" y="147"/>
                    <a:pt x="436" y="147"/>
                  </a:cubicBezTo>
                  <a:cubicBezTo>
                    <a:pt x="434" y="144"/>
                    <a:pt x="434" y="144"/>
                    <a:pt x="434" y="144"/>
                  </a:cubicBezTo>
                  <a:cubicBezTo>
                    <a:pt x="439" y="138"/>
                    <a:pt x="439" y="138"/>
                    <a:pt x="439" y="138"/>
                  </a:cubicBezTo>
                  <a:cubicBezTo>
                    <a:pt x="441" y="129"/>
                    <a:pt x="441" y="129"/>
                    <a:pt x="441" y="129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3" y="125"/>
                    <a:pt x="443" y="125"/>
                    <a:pt x="443" y="125"/>
                  </a:cubicBezTo>
                  <a:cubicBezTo>
                    <a:pt x="441" y="120"/>
                    <a:pt x="441" y="120"/>
                    <a:pt x="441" y="120"/>
                  </a:cubicBezTo>
                  <a:cubicBezTo>
                    <a:pt x="441" y="112"/>
                    <a:pt x="441" y="112"/>
                    <a:pt x="441" y="112"/>
                  </a:cubicBezTo>
                  <a:cubicBezTo>
                    <a:pt x="441" y="109"/>
                    <a:pt x="439" y="102"/>
                    <a:pt x="439" y="102"/>
                  </a:cubicBezTo>
                  <a:cubicBezTo>
                    <a:pt x="434" y="106"/>
                    <a:pt x="434" y="106"/>
                    <a:pt x="434" y="106"/>
                  </a:cubicBezTo>
                  <a:cubicBezTo>
                    <a:pt x="434" y="106"/>
                    <a:pt x="435" y="112"/>
                    <a:pt x="432" y="115"/>
                  </a:cubicBezTo>
                  <a:cubicBezTo>
                    <a:pt x="428" y="118"/>
                    <a:pt x="431" y="124"/>
                    <a:pt x="431" y="124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29" y="128"/>
                    <a:pt x="429" y="128"/>
                    <a:pt x="429" y="128"/>
                  </a:cubicBezTo>
                  <a:cubicBezTo>
                    <a:pt x="429" y="137"/>
                    <a:pt x="429" y="137"/>
                    <a:pt x="429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7" y="124"/>
                    <a:pt x="427" y="124"/>
                    <a:pt x="427" y="124"/>
                  </a:cubicBezTo>
                  <a:cubicBezTo>
                    <a:pt x="426" y="124"/>
                    <a:pt x="426" y="124"/>
                    <a:pt x="426" y="124"/>
                  </a:cubicBezTo>
                  <a:cubicBezTo>
                    <a:pt x="426" y="113"/>
                    <a:pt x="426" y="113"/>
                    <a:pt x="426" y="113"/>
                  </a:cubicBezTo>
                  <a:cubicBezTo>
                    <a:pt x="426" y="113"/>
                    <a:pt x="421" y="115"/>
                    <a:pt x="413" y="119"/>
                  </a:cubicBezTo>
                  <a:cubicBezTo>
                    <a:pt x="405" y="121"/>
                    <a:pt x="410" y="132"/>
                    <a:pt x="410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3" y="132"/>
                    <a:pt x="413" y="134"/>
                    <a:pt x="412" y="137"/>
                  </a:cubicBezTo>
                  <a:cubicBezTo>
                    <a:pt x="411" y="139"/>
                    <a:pt x="416" y="142"/>
                    <a:pt x="420" y="142"/>
                  </a:cubicBezTo>
                  <a:cubicBezTo>
                    <a:pt x="424" y="143"/>
                    <a:pt x="424" y="150"/>
                    <a:pt x="424" y="150"/>
                  </a:cubicBezTo>
                  <a:cubicBezTo>
                    <a:pt x="427" y="151"/>
                    <a:pt x="427" y="151"/>
                    <a:pt x="427" y="151"/>
                  </a:cubicBezTo>
                  <a:cubicBezTo>
                    <a:pt x="425" y="152"/>
                    <a:pt x="425" y="152"/>
                    <a:pt x="425" y="152"/>
                  </a:cubicBezTo>
                  <a:cubicBezTo>
                    <a:pt x="425" y="152"/>
                    <a:pt x="421" y="150"/>
                    <a:pt x="421" y="147"/>
                  </a:cubicBezTo>
                  <a:cubicBezTo>
                    <a:pt x="421" y="144"/>
                    <a:pt x="416" y="144"/>
                    <a:pt x="412" y="143"/>
                  </a:cubicBezTo>
                  <a:cubicBezTo>
                    <a:pt x="410" y="143"/>
                    <a:pt x="407" y="134"/>
                    <a:pt x="407" y="134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9" y="136"/>
                    <a:pt x="400" y="140"/>
                    <a:pt x="402" y="143"/>
                  </a:cubicBezTo>
                  <a:cubicBezTo>
                    <a:pt x="405" y="146"/>
                    <a:pt x="409" y="147"/>
                    <a:pt x="409" y="147"/>
                  </a:cubicBezTo>
                  <a:cubicBezTo>
                    <a:pt x="409" y="147"/>
                    <a:pt x="405" y="148"/>
                    <a:pt x="402" y="146"/>
                  </a:cubicBezTo>
                  <a:cubicBezTo>
                    <a:pt x="399" y="145"/>
                    <a:pt x="394" y="138"/>
                    <a:pt x="394" y="138"/>
                  </a:cubicBezTo>
                  <a:cubicBezTo>
                    <a:pt x="390" y="139"/>
                    <a:pt x="390" y="139"/>
                    <a:pt x="390" y="139"/>
                  </a:cubicBezTo>
                  <a:cubicBezTo>
                    <a:pt x="392" y="145"/>
                    <a:pt x="392" y="145"/>
                    <a:pt x="392" y="145"/>
                  </a:cubicBezTo>
                  <a:cubicBezTo>
                    <a:pt x="388" y="151"/>
                    <a:pt x="388" y="151"/>
                    <a:pt x="388" y="151"/>
                  </a:cubicBezTo>
                  <a:cubicBezTo>
                    <a:pt x="392" y="159"/>
                    <a:pt x="392" y="159"/>
                    <a:pt x="392" y="159"/>
                  </a:cubicBezTo>
                  <a:cubicBezTo>
                    <a:pt x="380" y="160"/>
                    <a:pt x="380" y="160"/>
                    <a:pt x="380" y="160"/>
                  </a:cubicBezTo>
                  <a:cubicBezTo>
                    <a:pt x="384" y="165"/>
                    <a:pt x="384" y="165"/>
                    <a:pt x="384" y="165"/>
                  </a:cubicBezTo>
                  <a:cubicBezTo>
                    <a:pt x="379" y="169"/>
                    <a:pt x="379" y="169"/>
                    <a:pt x="379" y="169"/>
                  </a:cubicBezTo>
                  <a:cubicBezTo>
                    <a:pt x="379" y="175"/>
                    <a:pt x="379" y="175"/>
                    <a:pt x="379" y="175"/>
                  </a:cubicBezTo>
                  <a:cubicBezTo>
                    <a:pt x="384" y="174"/>
                    <a:pt x="384" y="174"/>
                    <a:pt x="384" y="174"/>
                  </a:cubicBezTo>
                  <a:cubicBezTo>
                    <a:pt x="387" y="176"/>
                    <a:pt x="387" y="176"/>
                    <a:pt x="387" y="176"/>
                  </a:cubicBezTo>
                  <a:cubicBezTo>
                    <a:pt x="383" y="176"/>
                    <a:pt x="383" y="176"/>
                    <a:pt x="383" y="176"/>
                  </a:cubicBezTo>
                  <a:cubicBezTo>
                    <a:pt x="380" y="181"/>
                    <a:pt x="380" y="181"/>
                    <a:pt x="380" y="181"/>
                  </a:cubicBezTo>
                  <a:cubicBezTo>
                    <a:pt x="385" y="183"/>
                    <a:pt x="385" y="183"/>
                    <a:pt x="385" y="183"/>
                  </a:cubicBezTo>
                  <a:cubicBezTo>
                    <a:pt x="377" y="183"/>
                    <a:pt x="377" y="183"/>
                    <a:pt x="377" y="183"/>
                  </a:cubicBezTo>
                  <a:cubicBezTo>
                    <a:pt x="371" y="184"/>
                    <a:pt x="377" y="187"/>
                    <a:pt x="377" y="187"/>
                  </a:cubicBezTo>
                  <a:cubicBezTo>
                    <a:pt x="382" y="189"/>
                    <a:pt x="382" y="189"/>
                    <a:pt x="382" y="189"/>
                  </a:cubicBezTo>
                  <a:cubicBezTo>
                    <a:pt x="382" y="189"/>
                    <a:pt x="375" y="187"/>
                    <a:pt x="372" y="188"/>
                  </a:cubicBezTo>
                  <a:cubicBezTo>
                    <a:pt x="370" y="188"/>
                    <a:pt x="371" y="190"/>
                    <a:pt x="371" y="190"/>
                  </a:cubicBezTo>
                  <a:cubicBezTo>
                    <a:pt x="375" y="191"/>
                    <a:pt x="375" y="191"/>
                    <a:pt x="375" y="191"/>
                  </a:cubicBezTo>
                  <a:cubicBezTo>
                    <a:pt x="374" y="195"/>
                    <a:pt x="374" y="195"/>
                    <a:pt x="374" y="195"/>
                  </a:cubicBezTo>
                  <a:cubicBezTo>
                    <a:pt x="374" y="192"/>
                    <a:pt x="374" y="192"/>
                    <a:pt x="374" y="192"/>
                  </a:cubicBezTo>
                  <a:cubicBezTo>
                    <a:pt x="370" y="191"/>
                    <a:pt x="370" y="191"/>
                    <a:pt x="370" y="191"/>
                  </a:cubicBezTo>
                  <a:cubicBezTo>
                    <a:pt x="368" y="188"/>
                    <a:pt x="368" y="188"/>
                    <a:pt x="368" y="188"/>
                  </a:cubicBezTo>
                  <a:cubicBezTo>
                    <a:pt x="367" y="191"/>
                    <a:pt x="367" y="191"/>
                    <a:pt x="367" y="191"/>
                  </a:cubicBezTo>
                  <a:cubicBezTo>
                    <a:pt x="367" y="191"/>
                    <a:pt x="366" y="192"/>
                    <a:pt x="361" y="192"/>
                  </a:cubicBezTo>
                  <a:cubicBezTo>
                    <a:pt x="357" y="192"/>
                    <a:pt x="357" y="200"/>
                    <a:pt x="357" y="200"/>
                  </a:cubicBezTo>
                  <a:cubicBezTo>
                    <a:pt x="355" y="202"/>
                    <a:pt x="355" y="202"/>
                    <a:pt x="355" y="202"/>
                  </a:cubicBezTo>
                  <a:cubicBezTo>
                    <a:pt x="357" y="206"/>
                    <a:pt x="357" y="206"/>
                    <a:pt x="357" y="206"/>
                  </a:cubicBezTo>
                  <a:cubicBezTo>
                    <a:pt x="368" y="203"/>
                    <a:pt x="368" y="203"/>
                    <a:pt x="368" y="203"/>
                  </a:cubicBezTo>
                  <a:cubicBezTo>
                    <a:pt x="368" y="203"/>
                    <a:pt x="369" y="205"/>
                    <a:pt x="372" y="205"/>
                  </a:cubicBezTo>
                  <a:cubicBezTo>
                    <a:pt x="375" y="205"/>
                    <a:pt x="382" y="199"/>
                    <a:pt x="382" y="199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5" y="204"/>
                    <a:pt x="385" y="204"/>
                    <a:pt x="385" y="204"/>
                  </a:cubicBezTo>
                  <a:cubicBezTo>
                    <a:pt x="376" y="207"/>
                    <a:pt x="376" y="207"/>
                    <a:pt x="376" y="207"/>
                  </a:cubicBezTo>
                  <a:cubicBezTo>
                    <a:pt x="376" y="213"/>
                    <a:pt x="376" y="213"/>
                    <a:pt x="376" y="213"/>
                  </a:cubicBezTo>
                  <a:cubicBezTo>
                    <a:pt x="379" y="217"/>
                    <a:pt x="379" y="217"/>
                    <a:pt x="379" y="217"/>
                  </a:cubicBezTo>
                  <a:cubicBezTo>
                    <a:pt x="378" y="218"/>
                    <a:pt x="378" y="218"/>
                    <a:pt x="378" y="218"/>
                  </a:cubicBezTo>
                  <a:cubicBezTo>
                    <a:pt x="374" y="209"/>
                    <a:pt x="374" y="209"/>
                    <a:pt x="374" y="209"/>
                  </a:cubicBezTo>
                  <a:cubicBezTo>
                    <a:pt x="367" y="211"/>
                    <a:pt x="367" y="211"/>
                    <a:pt x="367" y="211"/>
                  </a:cubicBezTo>
                  <a:cubicBezTo>
                    <a:pt x="367" y="211"/>
                    <a:pt x="364" y="208"/>
                    <a:pt x="361" y="208"/>
                  </a:cubicBezTo>
                  <a:cubicBezTo>
                    <a:pt x="358" y="207"/>
                    <a:pt x="353" y="209"/>
                    <a:pt x="351" y="213"/>
                  </a:cubicBezTo>
                  <a:cubicBezTo>
                    <a:pt x="348" y="215"/>
                    <a:pt x="355" y="215"/>
                    <a:pt x="358" y="216"/>
                  </a:cubicBezTo>
                  <a:cubicBezTo>
                    <a:pt x="362" y="217"/>
                    <a:pt x="361" y="221"/>
                    <a:pt x="361" y="221"/>
                  </a:cubicBezTo>
                  <a:cubicBezTo>
                    <a:pt x="364" y="223"/>
                    <a:pt x="364" y="223"/>
                    <a:pt x="364" y="223"/>
                  </a:cubicBezTo>
                  <a:cubicBezTo>
                    <a:pt x="363" y="224"/>
                    <a:pt x="363" y="224"/>
                    <a:pt x="363" y="224"/>
                  </a:cubicBezTo>
                  <a:cubicBezTo>
                    <a:pt x="363" y="224"/>
                    <a:pt x="359" y="221"/>
                    <a:pt x="357" y="219"/>
                  </a:cubicBezTo>
                  <a:cubicBezTo>
                    <a:pt x="355" y="217"/>
                    <a:pt x="348" y="216"/>
                    <a:pt x="348" y="216"/>
                  </a:cubicBezTo>
                  <a:cubicBezTo>
                    <a:pt x="347" y="218"/>
                    <a:pt x="347" y="218"/>
                    <a:pt x="347" y="218"/>
                  </a:cubicBezTo>
                  <a:cubicBezTo>
                    <a:pt x="353" y="219"/>
                    <a:pt x="353" y="219"/>
                    <a:pt x="353" y="219"/>
                  </a:cubicBezTo>
                  <a:cubicBezTo>
                    <a:pt x="350" y="221"/>
                    <a:pt x="350" y="221"/>
                    <a:pt x="350" y="221"/>
                  </a:cubicBezTo>
                  <a:cubicBezTo>
                    <a:pt x="352" y="223"/>
                    <a:pt x="352" y="223"/>
                    <a:pt x="352" y="223"/>
                  </a:cubicBezTo>
                  <a:cubicBezTo>
                    <a:pt x="355" y="222"/>
                    <a:pt x="355" y="222"/>
                    <a:pt x="355" y="222"/>
                  </a:cubicBezTo>
                  <a:cubicBezTo>
                    <a:pt x="358" y="223"/>
                    <a:pt x="358" y="223"/>
                    <a:pt x="358" y="223"/>
                  </a:cubicBezTo>
                  <a:cubicBezTo>
                    <a:pt x="351" y="226"/>
                    <a:pt x="351" y="226"/>
                    <a:pt x="351" y="226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52" y="230"/>
                    <a:pt x="354" y="229"/>
                    <a:pt x="356" y="231"/>
                  </a:cubicBezTo>
                  <a:cubicBezTo>
                    <a:pt x="357" y="233"/>
                    <a:pt x="352" y="236"/>
                    <a:pt x="348" y="235"/>
                  </a:cubicBezTo>
                  <a:cubicBezTo>
                    <a:pt x="345" y="233"/>
                    <a:pt x="346" y="221"/>
                    <a:pt x="346" y="221"/>
                  </a:cubicBezTo>
                  <a:cubicBezTo>
                    <a:pt x="343" y="221"/>
                    <a:pt x="343" y="221"/>
                    <a:pt x="343" y="221"/>
                  </a:cubicBezTo>
                  <a:cubicBezTo>
                    <a:pt x="338" y="230"/>
                    <a:pt x="338" y="230"/>
                    <a:pt x="338" y="230"/>
                  </a:cubicBezTo>
                  <a:cubicBezTo>
                    <a:pt x="337" y="224"/>
                    <a:pt x="337" y="224"/>
                    <a:pt x="337" y="224"/>
                  </a:cubicBezTo>
                  <a:cubicBezTo>
                    <a:pt x="335" y="224"/>
                    <a:pt x="335" y="224"/>
                    <a:pt x="335" y="224"/>
                  </a:cubicBezTo>
                  <a:cubicBezTo>
                    <a:pt x="334" y="229"/>
                    <a:pt x="334" y="229"/>
                    <a:pt x="334" y="229"/>
                  </a:cubicBezTo>
                  <a:cubicBezTo>
                    <a:pt x="330" y="227"/>
                    <a:pt x="330" y="227"/>
                    <a:pt x="330" y="227"/>
                  </a:cubicBezTo>
                  <a:cubicBezTo>
                    <a:pt x="327" y="235"/>
                    <a:pt x="327" y="235"/>
                    <a:pt x="327" y="235"/>
                  </a:cubicBezTo>
                  <a:cubicBezTo>
                    <a:pt x="329" y="238"/>
                    <a:pt x="329" y="238"/>
                    <a:pt x="329" y="238"/>
                  </a:cubicBezTo>
                  <a:cubicBezTo>
                    <a:pt x="331" y="237"/>
                    <a:pt x="331" y="237"/>
                    <a:pt x="331" y="237"/>
                  </a:cubicBezTo>
                  <a:cubicBezTo>
                    <a:pt x="331" y="234"/>
                    <a:pt x="331" y="234"/>
                    <a:pt x="331" y="234"/>
                  </a:cubicBezTo>
                  <a:cubicBezTo>
                    <a:pt x="335" y="232"/>
                    <a:pt x="335" y="232"/>
                    <a:pt x="335" y="232"/>
                  </a:cubicBezTo>
                  <a:cubicBezTo>
                    <a:pt x="337" y="234"/>
                    <a:pt x="337" y="234"/>
                    <a:pt x="337" y="234"/>
                  </a:cubicBezTo>
                  <a:cubicBezTo>
                    <a:pt x="333" y="237"/>
                    <a:pt x="333" y="237"/>
                    <a:pt x="333" y="237"/>
                  </a:cubicBezTo>
                  <a:cubicBezTo>
                    <a:pt x="335" y="238"/>
                    <a:pt x="335" y="238"/>
                    <a:pt x="335" y="238"/>
                  </a:cubicBezTo>
                  <a:cubicBezTo>
                    <a:pt x="335" y="238"/>
                    <a:pt x="339" y="238"/>
                    <a:pt x="341" y="239"/>
                  </a:cubicBezTo>
                  <a:cubicBezTo>
                    <a:pt x="343" y="239"/>
                    <a:pt x="340" y="236"/>
                    <a:pt x="340" y="234"/>
                  </a:cubicBezTo>
                  <a:cubicBezTo>
                    <a:pt x="340" y="233"/>
                    <a:pt x="344" y="234"/>
                    <a:pt x="345" y="236"/>
                  </a:cubicBezTo>
                  <a:cubicBezTo>
                    <a:pt x="346" y="238"/>
                    <a:pt x="344" y="242"/>
                    <a:pt x="343" y="242"/>
                  </a:cubicBezTo>
                  <a:cubicBezTo>
                    <a:pt x="341" y="244"/>
                    <a:pt x="342" y="242"/>
                    <a:pt x="339" y="240"/>
                  </a:cubicBezTo>
                  <a:cubicBezTo>
                    <a:pt x="336" y="239"/>
                    <a:pt x="334" y="244"/>
                    <a:pt x="330" y="244"/>
                  </a:cubicBezTo>
                  <a:cubicBezTo>
                    <a:pt x="327" y="244"/>
                    <a:pt x="322" y="245"/>
                    <a:pt x="322" y="245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2" y="248"/>
                    <a:pt x="322" y="248"/>
                    <a:pt x="322" y="248"/>
                  </a:cubicBezTo>
                  <a:cubicBezTo>
                    <a:pt x="318" y="248"/>
                    <a:pt x="318" y="248"/>
                    <a:pt x="318" y="248"/>
                  </a:cubicBezTo>
                  <a:cubicBezTo>
                    <a:pt x="315" y="252"/>
                    <a:pt x="315" y="252"/>
                    <a:pt x="315" y="252"/>
                  </a:cubicBezTo>
                  <a:cubicBezTo>
                    <a:pt x="321" y="253"/>
                    <a:pt x="321" y="253"/>
                    <a:pt x="321" y="253"/>
                  </a:cubicBezTo>
                  <a:cubicBezTo>
                    <a:pt x="315" y="256"/>
                    <a:pt x="315" y="256"/>
                    <a:pt x="315" y="256"/>
                  </a:cubicBezTo>
                  <a:cubicBezTo>
                    <a:pt x="315" y="256"/>
                    <a:pt x="318" y="260"/>
                    <a:pt x="322" y="258"/>
                  </a:cubicBezTo>
                  <a:cubicBezTo>
                    <a:pt x="327" y="256"/>
                    <a:pt x="331" y="249"/>
                    <a:pt x="331" y="249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34" y="253"/>
                    <a:pt x="334" y="253"/>
                    <a:pt x="334" y="253"/>
                  </a:cubicBezTo>
                  <a:cubicBezTo>
                    <a:pt x="331" y="254"/>
                    <a:pt x="331" y="254"/>
                    <a:pt x="331" y="254"/>
                  </a:cubicBezTo>
                  <a:cubicBezTo>
                    <a:pt x="337" y="257"/>
                    <a:pt x="337" y="257"/>
                    <a:pt x="337" y="257"/>
                  </a:cubicBezTo>
                  <a:cubicBezTo>
                    <a:pt x="329" y="256"/>
                    <a:pt x="329" y="256"/>
                    <a:pt x="329" y="256"/>
                  </a:cubicBezTo>
                  <a:cubicBezTo>
                    <a:pt x="326" y="262"/>
                    <a:pt x="326" y="262"/>
                    <a:pt x="326" y="262"/>
                  </a:cubicBezTo>
                  <a:cubicBezTo>
                    <a:pt x="330" y="263"/>
                    <a:pt x="330" y="263"/>
                    <a:pt x="330" y="263"/>
                  </a:cubicBezTo>
                  <a:cubicBezTo>
                    <a:pt x="328" y="267"/>
                    <a:pt x="328" y="267"/>
                    <a:pt x="328" y="267"/>
                  </a:cubicBezTo>
                  <a:cubicBezTo>
                    <a:pt x="329" y="269"/>
                    <a:pt x="335" y="267"/>
                    <a:pt x="335" y="267"/>
                  </a:cubicBezTo>
                  <a:cubicBezTo>
                    <a:pt x="339" y="265"/>
                    <a:pt x="339" y="265"/>
                    <a:pt x="339" y="265"/>
                  </a:cubicBezTo>
                  <a:cubicBezTo>
                    <a:pt x="336" y="274"/>
                    <a:pt x="336" y="274"/>
                    <a:pt x="336" y="274"/>
                  </a:cubicBezTo>
                  <a:cubicBezTo>
                    <a:pt x="340" y="277"/>
                    <a:pt x="340" y="277"/>
                    <a:pt x="340" y="277"/>
                  </a:cubicBezTo>
                  <a:cubicBezTo>
                    <a:pt x="337" y="278"/>
                    <a:pt x="337" y="278"/>
                    <a:pt x="337" y="278"/>
                  </a:cubicBezTo>
                  <a:cubicBezTo>
                    <a:pt x="340" y="281"/>
                    <a:pt x="340" y="281"/>
                    <a:pt x="340" y="281"/>
                  </a:cubicBezTo>
                  <a:cubicBezTo>
                    <a:pt x="340" y="281"/>
                    <a:pt x="339" y="281"/>
                    <a:pt x="337" y="280"/>
                  </a:cubicBezTo>
                  <a:cubicBezTo>
                    <a:pt x="335" y="280"/>
                    <a:pt x="333" y="271"/>
                    <a:pt x="331" y="270"/>
                  </a:cubicBezTo>
                  <a:cubicBezTo>
                    <a:pt x="329" y="270"/>
                    <a:pt x="327" y="271"/>
                    <a:pt x="327" y="271"/>
                  </a:cubicBezTo>
                  <a:cubicBezTo>
                    <a:pt x="327" y="271"/>
                    <a:pt x="325" y="267"/>
                    <a:pt x="322" y="266"/>
                  </a:cubicBezTo>
                  <a:cubicBezTo>
                    <a:pt x="319" y="266"/>
                    <a:pt x="313" y="273"/>
                    <a:pt x="313" y="273"/>
                  </a:cubicBezTo>
                  <a:cubicBezTo>
                    <a:pt x="321" y="274"/>
                    <a:pt x="321" y="274"/>
                    <a:pt x="321" y="274"/>
                  </a:cubicBezTo>
                  <a:cubicBezTo>
                    <a:pt x="321" y="274"/>
                    <a:pt x="318" y="276"/>
                    <a:pt x="314" y="276"/>
                  </a:cubicBezTo>
                  <a:cubicBezTo>
                    <a:pt x="312" y="276"/>
                    <a:pt x="313" y="279"/>
                    <a:pt x="312" y="281"/>
                  </a:cubicBezTo>
                  <a:cubicBezTo>
                    <a:pt x="310" y="283"/>
                    <a:pt x="306" y="285"/>
                    <a:pt x="306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22" y="285"/>
                    <a:pt x="327" y="282"/>
                    <a:pt x="327" y="282"/>
                  </a:cubicBezTo>
                  <a:cubicBezTo>
                    <a:pt x="325" y="286"/>
                    <a:pt x="325" y="286"/>
                    <a:pt x="325" y="286"/>
                  </a:cubicBezTo>
                  <a:cubicBezTo>
                    <a:pt x="335" y="285"/>
                    <a:pt x="335" y="285"/>
                    <a:pt x="335" y="285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18" y="294"/>
                    <a:pt x="318" y="294"/>
                    <a:pt x="318" y="294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3" y="302"/>
                    <a:pt x="303" y="302"/>
                    <a:pt x="303" y="302"/>
                  </a:cubicBezTo>
                  <a:cubicBezTo>
                    <a:pt x="297" y="301"/>
                    <a:pt x="297" y="301"/>
                    <a:pt x="297" y="301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6" y="304"/>
                    <a:pt x="295" y="303"/>
                    <a:pt x="290" y="305"/>
                  </a:cubicBezTo>
                  <a:cubicBezTo>
                    <a:pt x="284" y="308"/>
                    <a:pt x="284" y="311"/>
                    <a:pt x="284" y="311"/>
                  </a:cubicBezTo>
                  <a:cubicBezTo>
                    <a:pt x="293" y="316"/>
                    <a:pt x="293" y="316"/>
                    <a:pt x="293" y="316"/>
                  </a:cubicBezTo>
                  <a:cubicBezTo>
                    <a:pt x="286" y="316"/>
                    <a:pt x="286" y="316"/>
                    <a:pt x="286" y="316"/>
                  </a:cubicBezTo>
                  <a:cubicBezTo>
                    <a:pt x="281" y="317"/>
                    <a:pt x="281" y="317"/>
                    <a:pt x="281" y="317"/>
                  </a:cubicBezTo>
                  <a:cubicBezTo>
                    <a:pt x="288" y="324"/>
                    <a:pt x="288" y="324"/>
                    <a:pt x="288" y="324"/>
                  </a:cubicBezTo>
                  <a:cubicBezTo>
                    <a:pt x="279" y="321"/>
                    <a:pt x="279" y="321"/>
                    <a:pt x="279" y="321"/>
                  </a:cubicBezTo>
                  <a:cubicBezTo>
                    <a:pt x="276" y="321"/>
                    <a:pt x="276" y="321"/>
                    <a:pt x="276" y="321"/>
                  </a:cubicBezTo>
                  <a:cubicBezTo>
                    <a:pt x="282" y="327"/>
                    <a:pt x="282" y="327"/>
                    <a:pt x="282" y="327"/>
                  </a:cubicBezTo>
                  <a:cubicBezTo>
                    <a:pt x="275" y="326"/>
                    <a:pt x="275" y="326"/>
                    <a:pt x="275" y="326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8" y="330"/>
                    <a:pt x="278" y="330"/>
                    <a:pt x="278" y="330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7" y="333"/>
                    <a:pt x="277" y="333"/>
                    <a:pt x="277" y="333"/>
                  </a:cubicBezTo>
                  <a:cubicBezTo>
                    <a:pt x="281" y="332"/>
                    <a:pt x="281" y="332"/>
                    <a:pt x="281" y="332"/>
                  </a:cubicBezTo>
                  <a:cubicBezTo>
                    <a:pt x="287" y="335"/>
                    <a:pt x="287" y="335"/>
                    <a:pt x="287" y="335"/>
                  </a:cubicBezTo>
                  <a:cubicBezTo>
                    <a:pt x="287" y="335"/>
                    <a:pt x="282" y="334"/>
                    <a:pt x="279" y="335"/>
                  </a:cubicBezTo>
                  <a:cubicBezTo>
                    <a:pt x="276" y="336"/>
                    <a:pt x="278" y="339"/>
                    <a:pt x="278" y="339"/>
                  </a:cubicBezTo>
                  <a:cubicBezTo>
                    <a:pt x="275" y="339"/>
                    <a:pt x="275" y="339"/>
                    <a:pt x="275" y="339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0" y="336"/>
                    <a:pt x="270" y="336"/>
                    <a:pt x="270" y="336"/>
                  </a:cubicBezTo>
                  <a:cubicBezTo>
                    <a:pt x="273" y="340"/>
                    <a:pt x="273" y="340"/>
                    <a:pt x="273" y="340"/>
                  </a:cubicBezTo>
                  <a:cubicBezTo>
                    <a:pt x="273" y="340"/>
                    <a:pt x="270" y="346"/>
                    <a:pt x="272" y="348"/>
                  </a:cubicBezTo>
                  <a:cubicBezTo>
                    <a:pt x="275" y="350"/>
                    <a:pt x="284" y="347"/>
                    <a:pt x="284" y="348"/>
                  </a:cubicBezTo>
                  <a:cubicBezTo>
                    <a:pt x="284" y="349"/>
                    <a:pt x="275" y="350"/>
                    <a:pt x="275" y="350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73" y="356"/>
                    <a:pt x="273" y="356"/>
                    <a:pt x="273" y="356"/>
                  </a:cubicBezTo>
                  <a:cubicBezTo>
                    <a:pt x="276" y="353"/>
                    <a:pt x="276" y="353"/>
                    <a:pt x="276" y="353"/>
                  </a:cubicBezTo>
                  <a:cubicBezTo>
                    <a:pt x="285" y="351"/>
                    <a:pt x="285" y="351"/>
                    <a:pt x="285" y="351"/>
                  </a:cubicBezTo>
                  <a:cubicBezTo>
                    <a:pt x="287" y="351"/>
                    <a:pt x="287" y="351"/>
                    <a:pt x="287" y="351"/>
                  </a:cubicBezTo>
                  <a:cubicBezTo>
                    <a:pt x="300" y="347"/>
                    <a:pt x="300" y="347"/>
                    <a:pt x="300" y="347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0" y="353"/>
                    <a:pt x="290" y="353"/>
                    <a:pt x="290" y="353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92" y="358"/>
                    <a:pt x="292" y="358"/>
                    <a:pt x="292" y="358"/>
                  </a:cubicBezTo>
                  <a:cubicBezTo>
                    <a:pt x="285" y="360"/>
                    <a:pt x="285" y="360"/>
                    <a:pt x="285" y="360"/>
                  </a:cubicBezTo>
                  <a:cubicBezTo>
                    <a:pt x="285" y="360"/>
                    <a:pt x="286" y="355"/>
                    <a:pt x="285" y="353"/>
                  </a:cubicBezTo>
                  <a:cubicBezTo>
                    <a:pt x="282" y="351"/>
                    <a:pt x="277" y="356"/>
                    <a:pt x="275" y="357"/>
                  </a:cubicBezTo>
                  <a:cubicBezTo>
                    <a:pt x="273" y="359"/>
                    <a:pt x="263" y="360"/>
                    <a:pt x="262" y="363"/>
                  </a:cubicBezTo>
                  <a:cubicBezTo>
                    <a:pt x="260" y="366"/>
                    <a:pt x="269" y="364"/>
                    <a:pt x="269" y="364"/>
                  </a:cubicBezTo>
                  <a:cubicBezTo>
                    <a:pt x="268" y="371"/>
                    <a:pt x="268" y="371"/>
                    <a:pt x="268" y="371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4" y="375"/>
                    <a:pt x="262" y="372"/>
                    <a:pt x="261" y="375"/>
                  </a:cubicBezTo>
                  <a:cubicBezTo>
                    <a:pt x="259" y="378"/>
                    <a:pt x="261" y="381"/>
                    <a:pt x="261" y="381"/>
                  </a:cubicBezTo>
                  <a:cubicBezTo>
                    <a:pt x="259" y="381"/>
                    <a:pt x="259" y="381"/>
                    <a:pt x="259" y="381"/>
                  </a:cubicBezTo>
                  <a:cubicBezTo>
                    <a:pt x="257" y="383"/>
                    <a:pt x="257" y="383"/>
                    <a:pt x="257" y="383"/>
                  </a:cubicBezTo>
                  <a:cubicBezTo>
                    <a:pt x="259" y="387"/>
                    <a:pt x="259" y="387"/>
                    <a:pt x="259" y="387"/>
                  </a:cubicBezTo>
                  <a:cubicBezTo>
                    <a:pt x="259" y="387"/>
                    <a:pt x="256" y="386"/>
                    <a:pt x="253" y="389"/>
                  </a:cubicBezTo>
                  <a:cubicBezTo>
                    <a:pt x="249" y="391"/>
                    <a:pt x="254" y="398"/>
                    <a:pt x="254" y="398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59" y="405"/>
                    <a:pt x="259" y="405"/>
                    <a:pt x="259" y="405"/>
                  </a:cubicBezTo>
                  <a:cubicBezTo>
                    <a:pt x="256" y="406"/>
                    <a:pt x="256" y="406"/>
                    <a:pt x="256" y="406"/>
                  </a:cubicBezTo>
                  <a:cubicBezTo>
                    <a:pt x="249" y="396"/>
                    <a:pt x="249" y="396"/>
                    <a:pt x="249" y="396"/>
                  </a:cubicBezTo>
                  <a:cubicBezTo>
                    <a:pt x="247" y="404"/>
                    <a:pt x="247" y="404"/>
                    <a:pt x="247" y="404"/>
                  </a:cubicBezTo>
                  <a:cubicBezTo>
                    <a:pt x="252" y="404"/>
                    <a:pt x="252" y="404"/>
                    <a:pt x="252" y="404"/>
                  </a:cubicBezTo>
                  <a:cubicBezTo>
                    <a:pt x="252" y="404"/>
                    <a:pt x="248" y="406"/>
                    <a:pt x="246" y="409"/>
                  </a:cubicBezTo>
                  <a:cubicBezTo>
                    <a:pt x="244" y="411"/>
                    <a:pt x="246" y="416"/>
                    <a:pt x="246" y="416"/>
                  </a:cubicBezTo>
                  <a:cubicBezTo>
                    <a:pt x="241" y="418"/>
                    <a:pt x="241" y="418"/>
                    <a:pt x="241" y="418"/>
                  </a:cubicBezTo>
                  <a:cubicBezTo>
                    <a:pt x="243" y="420"/>
                    <a:pt x="243" y="420"/>
                    <a:pt x="243" y="420"/>
                  </a:cubicBezTo>
                  <a:cubicBezTo>
                    <a:pt x="248" y="416"/>
                    <a:pt x="248" y="416"/>
                    <a:pt x="248" y="416"/>
                  </a:cubicBezTo>
                  <a:cubicBezTo>
                    <a:pt x="248" y="413"/>
                    <a:pt x="248" y="413"/>
                    <a:pt x="248" y="413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49" y="415"/>
                    <a:pt x="249" y="415"/>
                    <a:pt x="249" y="415"/>
                  </a:cubicBezTo>
                  <a:cubicBezTo>
                    <a:pt x="254" y="419"/>
                    <a:pt x="254" y="419"/>
                    <a:pt x="254" y="419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68" y="412"/>
                    <a:pt x="268" y="412"/>
                    <a:pt x="268" y="412"/>
                  </a:cubicBezTo>
                  <a:cubicBezTo>
                    <a:pt x="271" y="414"/>
                    <a:pt x="271" y="414"/>
                    <a:pt x="271" y="414"/>
                  </a:cubicBezTo>
                  <a:cubicBezTo>
                    <a:pt x="256" y="427"/>
                    <a:pt x="256" y="427"/>
                    <a:pt x="256" y="427"/>
                  </a:cubicBezTo>
                  <a:cubicBezTo>
                    <a:pt x="252" y="428"/>
                    <a:pt x="252" y="428"/>
                    <a:pt x="252" y="428"/>
                  </a:cubicBezTo>
                  <a:cubicBezTo>
                    <a:pt x="249" y="421"/>
                    <a:pt x="249" y="421"/>
                    <a:pt x="249" y="421"/>
                  </a:cubicBezTo>
                  <a:cubicBezTo>
                    <a:pt x="244" y="422"/>
                    <a:pt x="244" y="422"/>
                    <a:pt x="244" y="422"/>
                  </a:cubicBezTo>
                  <a:cubicBezTo>
                    <a:pt x="243" y="424"/>
                    <a:pt x="243" y="424"/>
                    <a:pt x="243" y="424"/>
                  </a:cubicBezTo>
                  <a:cubicBezTo>
                    <a:pt x="243" y="424"/>
                    <a:pt x="239" y="424"/>
                    <a:pt x="239" y="426"/>
                  </a:cubicBezTo>
                  <a:cubicBezTo>
                    <a:pt x="239" y="427"/>
                    <a:pt x="235" y="435"/>
                    <a:pt x="231" y="435"/>
                  </a:cubicBezTo>
                  <a:cubicBezTo>
                    <a:pt x="228" y="436"/>
                    <a:pt x="222" y="440"/>
                    <a:pt x="222" y="440"/>
                  </a:cubicBezTo>
                  <a:cubicBezTo>
                    <a:pt x="224" y="442"/>
                    <a:pt x="224" y="442"/>
                    <a:pt x="224" y="442"/>
                  </a:cubicBezTo>
                  <a:cubicBezTo>
                    <a:pt x="224" y="442"/>
                    <a:pt x="216" y="446"/>
                    <a:pt x="221" y="450"/>
                  </a:cubicBezTo>
                  <a:cubicBezTo>
                    <a:pt x="224" y="452"/>
                    <a:pt x="231" y="441"/>
                    <a:pt x="231" y="441"/>
                  </a:cubicBezTo>
                  <a:cubicBezTo>
                    <a:pt x="242" y="436"/>
                    <a:pt x="242" y="436"/>
                    <a:pt x="242" y="436"/>
                  </a:cubicBezTo>
                  <a:cubicBezTo>
                    <a:pt x="233" y="443"/>
                    <a:pt x="233" y="443"/>
                    <a:pt x="233" y="443"/>
                  </a:cubicBezTo>
                  <a:cubicBezTo>
                    <a:pt x="238" y="446"/>
                    <a:pt x="238" y="446"/>
                    <a:pt x="238" y="446"/>
                  </a:cubicBezTo>
                  <a:cubicBezTo>
                    <a:pt x="238" y="446"/>
                    <a:pt x="232" y="447"/>
                    <a:pt x="228" y="450"/>
                  </a:cubicBezTo>
                  <a:cubicBezTo>
                    <a:pt x="223" y="452"/>
                    <a:pt x="226" y="457"/>
                    <a:pt x="226" y="457"/>
                  </a:cubicBezTo>
                  <a:cubicBezTo>
                    <a:pt x="223" y="458"/>
                    <a:pt x="223" y="458"/>
                    <a:pt x="223" y="458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5" y="457"/>
                    <a:pt x="215" y="457"/>
                    <a:pt x="215" y="457"/>
                  </a:cubicBezTo>
                  <a:cubicBezTo>
                    <a:pt x="215" y="457"/>
                    <a:pt x="219" y="463"/>
                    <a:pt x="221" y="465"/>
                  </a:cubicBezTo>
                  <a:cubicBezTo>
                    <a:pt x="222" y="467"/>
                    <a:pt x="231" y="459"/>
                    <a:pt x="231" y="459"/>
                  </a:cubicBezTo>
                  <a:cubicBezTo>
                    <a:pt x="226" y="468"/>
                    <a:pt x="226" y="468"/>
                    <a:pt x="226" y="468"/>
                  </a:cubicBezTo>
                  <a:cubicBezTo>
                    <a:pt x="221" y="471"/>
                    <a:pt x="221" y="471"/>
                    <a:pt x="221" y="471"/>
                  </a:cubicBezTo>
                  <a:cubicBezTo>
                    <a:pt x="213" y="459"/>
                    <a:pt x="213" y="459"/>
                    <a:pt x="213" y="459"/>
                  </a:cubicBezTo>
                  <a:cubicBezTo>
                    <a:pt x="204" y="467"/>
                    <a:pt x="204" y="467"/>
                    <a:pt x="204" y="467"/>
                  </a:cubicBezTo>
                  <a:cubicBezTo>
                    <a:pt x="207" y="470"/>
                    <a:pt x="207" y="470"/>
                    <a:pt x="207" y="470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8" y="471"/>
                    <a:pt x="198" y="471"/>
                    <a:pt x="198" y="471"/>
                  </a:cubicBezTo>
                  <a:cubicBezTo>
                    <a:pt x="203" y="474"/>
                    <a:pt x="203" y="474"/>
                    <a:pt x="203" y="474"/>
                  </a:cubicBezTo>
                  <a:cubicBezTo>
                    <a:pt x="198" y="475"/>
                    <a:pt x="198" y="475"/>
                    <a:pt x="198" y="475"/>
                  </a:cubicBezTo>
                  <a:cubicBezTo>
                    <a:pt x="198" y="475"/>
                    <a:pt x="189" y="485"/>
                    <a:pt x="188" y="486"/>
                  </a:cubicBezTo>
                  <a:cubicBezTo>
                    <a:pt x="188" y="487"/>
                    <a:pt x="191" y="490"/>
                    <a:pt x="191" y="490"/>
                  </a:cubicBezTo>
                  <a:cubicBezTo>
                    <a:pt x="184" y="489"/>
                    <a:pt x="184" y="489"/>
                    <a:pt x="184" y="489"/>
                  </a:cubicBezTo>
                  <a:cubicBezTo>
                    <a:pt x="182" y="498"/>
                    <a:pt x="182" y="498"/>
                    <a:pt x="182" y="498"/>
                  </a:cubicBezTo>
                  <a:cubicBezTo>
                    <a:pt x="182" y="498"/>
                    <a:pt x="188" y="498"/>
                    <a:pt x="188" y="500"/>
                  </a:cubicBezTo>
                  <a:cubicBezTo>
                    <a:pt x="188" y="502"/>
                    <a:pt x="179" y="504"/>
                    <a:pt x="174" y="505"/>
                  </a:cubicBezTo>
                  <a:cubicBezTo>
                    <a:pt x="169" y="507"/>
                    <a:pt x="169" y="517"/>
                    <a:pt x="169" y="517"/>
                  </a:cubicBezTo>
                  <a:cubicBezTo>
                    <a:pt x="169" y="517"/>
                    <a:pt x="184" y="509"/>
                    <a:pt x="183" y="514"/>
                  </a:cubicBezTo>
                  <a:cubicBezTo>
                    <a:pt x="183" y="518"/>
                    <a:pt x="176" y="517"/>
                    <a:pt x="176" y="517"/>
                  </a:cubicBezTo>
                  <a:cubicBezTo>
                    <a:pt x="177" y="520"/>
                    <a:pt x="177" y="520"/>
                    <a:pt x="177" y="520"/>
                  </a:cubicBezTo>
                  <a:cubicBezTo>
                    <a:pt x="182" y="522"/>
                    <a:pt x="182" y="522"/>
                    <a:pt x="182" y="522"/>
                  </a:cubicBezTo>
                  <a:cubicBezTo>
                    <a:pt x="179" y="525"/>
                    <a:pt x="179" y="525"/>
                    <a:pt x="179" y="525"/>
                  </a:cubicBezTo>
                  <a:cubicBezTo>
                    <a:pt x="181" y="529"/>
                    <a:pt x="181" y="529"/>
                    <a:pt x="181" y="529"/>
                  </a:cubicBezTo>
                  <a:cubicBezTo>
                    <a:pt x="198" y="520"/>
                    <a:pt x="198" y="520"/>
                    <a:pt x="198" y="520"/>
                  </a:cubicBezTo>
                  <a:cubicBezTo>
                    <a:pt x="198" y="520"/>
                    <a:pt x="202" y="517"/>
                    <a:pt x="203" y="516"/>
                  </a:cubicBezTo>
                  <a:cubicBezTo>
                    <a:pt x="205" y="515"/>
                    <a:pt x="206" y="513"/>
                    <a:pt x="209" y="512"/>
                  </a:cubicBezTo>
                  <a:cubicBezTo>
                    <a:pt x="211" y="512"/>
                    <a:pt x="213" y="508"/>
                    <a:pt x="213" y="505"/>
                  </a:cubicBezTo>
                  <a:cubicBezTo>
                    <a:pt x="213" y="502"/>
                    <a:pt x="202" y="507"/>
                    <a:pt x="202" y="507"/>
                  </a:cubicBezTo>
                  <a:cubicBezTo>
                    <a:pt x="202" y="507"/>
                    <a:pt x="209" y="502"/>
                    <a:pt x="212" y="500"/>
                  </a:cubicBezTo>
                  <a:cubicBezTo>
                    <a:pt x="214" y="499"/>
                    <a:pt x="215" y="494"/>
                    <a:pt x="221" y="494"/>
                  </a:cubicBezTo>
                  <a:cubicBezTo>
                    <a:pt x="225" y="494"/>
                    <a:pt x="226" y="498"/>
                    <a:pt x="226" y="498"/>
                  </a:cubicBezTo>
                  <a:cubicBezTo>
                    <a:pt x="215" y="503"/>
                    <a:pt x="215" y="503"/>
                    <a:pt x="215" y="503"/>
                  </a:cubicBezTo>
                  <a:cubicBezTo>
                    <a:pt x="214" y="506"/>
                    <a:pt x="214" y="506"/>
                    <a:pt x="214" y="506"/>
                  </a:cubicBezTo>
                  <a:cubicBezTo>
                    <a:pt x="214" y="506"/>
                    <a:pt x="223" y="506"/>
                    <a:pt x="224" y="509"/>
                  </a:cubicBezTo>
                  <a:cubicBezTo>
                    <a:pt x="224" y="513"/>
                    <a:pt x="214" y="515"/>
                    <a:pt x="211" y="516"/>
                  </a:cubicBezTo>
                  <a:cubicBezTo>
                    <a:pt x="208" y="516"/>
                    <a:pt x="203" y="521"/>
                    <a:pt x="202" y="524"/>
                  </a:cubicBezTo>
                  <a:cubicBezTo>
                    <a:pt x="202" y="528"/>
                    <a:pt x="206" y="522"/>
                    <a:pt x="208" y="523"/>
                  </a:cubicBezTo>
                  <a:cubicBezTo>
                    <a:pt x="209" y="525"/>
                    <a:pt x="206" y="526"/>
                    <a:pt x="205" y="528"/>
                  </a:cubicBezTo>
                  <a:cubicBezTo>
                    <a:pt x="203" y="530"/>
                    <a:pt x="208" y="531"/>
                    <a:pt x="208" y="531"/>
                  </a:cubicBezTo>
                  <a:cubicBezTo>
                    <a:pt x="205" y="533"/>
                    <a:pt x="205" y="533"/>
                    <a:pt x="205" y="533"/>
                  </a:cubicBezTo>
                  <a:cubicBezTo>
                    <a:pt x="205" y="533"/>
                    <a:pt x="194" y="530"/>
                    <a:pt x="188" y="532"/>
                  </a:cubicBezTo>
                  <a:cubicBezTo>
                    <a:pt x="181" y="534"/>
                    <a:pt x="187" y="539"/>
                    <a:pt x="187" y="539"/>
                  </a:cubicBezTo>
                  <a:cubicBezTo>
                    <a:pt x="180" y="538"/>
                    <a:pt x="180" y="538"/>
                    <a:pt x="180" y="538"/>
                  </a:cubicBezTo>
                  <a:cubicBezTo>
                    <a:pt x="175" y="540"/>
                    <a:pt x="175" y="540"/>
                    <a:pt x="175" y="540"/>
                  </a:cubicBezTo>
                  <a:cubicBezTo>
                    <a:pt x="180" y="532"/>
                    <a:pt x="180" y="532"/>
                    <a:pt x="180" y="532"/>
                  </a:cubicBezTo>
                  <a:cubicBezTo>
                    <a:pt x="175" y="518"/>
                    <a:pt x="175" y="518"/>
                    <a:pt x="175" y="518"/>
                  </a:cubicBezTo>
                  <a:cubicBezTo>
                    <a:pt x="167" y="521"/>
                    <a:pt x="167" y="521"/>
                    <a:pt x="167" y="521"/>
                  </a:cubicBezTo>
                  <a:cubicBezTo>
                    <a:pt x="166" y="523"/>
                    <a:pt x="166" y="523"/>
                    <a:pt x="166" y="523"/>
                  </a:cubicBezTo>
                  <a:cubicBezTo>
                    <a:pt x="158" y="526"/>
                    <a:pt x="158" y="526"/>
                    <a:pt x="158" y="526"/>
                  </a:cubicBezTo>
                  <a:cubicBezTo>
                    <a:pt x="157" y="530"/>
                    <a:pt x="157" y="530"/>
                    <a:pt x="157" y="530"/>
                  </a:cubicBezTo>
                  <a:cubicBezTo>
                    <a:pt x="164" y="531"/>
                    <a:pt x="164" y="531"/>
                    <a:pt x="164" y="531"/>
                  </a:cubicBezTo>
                  <a:cubicBezTo>
                    <a:pt x="157" y="532"/>
                    <a:pt x="157" y="532"/>
                    <a:pt x="157" y="532"/>
                  </a:cubicBezTo>
                  <a:cubicBezTo>
                    <a:pt x="156" y="536"/>
                    <a:pt x="156" y="536"/>
                    <a:pt x="156" y="536"/>
                  </a:cubicBezTo>
                  <a:cubicBezTo>
                    <a:pt x="162" y="537"/>
                    <a:pt x="162" y="537"/>
                    <a:pt x="162" y="537"/>
                  </a:cubicBezTo>
                  <a:cubicBezTo>
                    <a:pt x="150" y="539"/>
                    <a:pt x="150" y="539"/>
                    <a:pt x="150" y="539"/>
                  </a:cubicBezTo>
                  <a:cubicBezTo>
                    <a:pt x="155" y="532"/>
                    <a:pt x="155" y="532"/>
                    <a:pt x="155" y="532"/>
                  </a:cubicBezTo>
                  <a:cubicBezTo>
                    <a:pt x="153" y="530"/>
                    <a:pt x="153" y="530"/>
                    <a:pt x="153" y="530"/>
                  </a:cubicBezTo>
                  <a:cubicBezTo>
                    <a:pt x="147" y="534"/>
                    <a:pt x="147" y="534"/>
                    <a:pt x="147" y="534"/>
                  </a:cubicBezTo>
                  <a:cubicBezTo>
                    <a:pt x="145" y="532"/>
                    <a:pt x="145" y="532"/>
                    <a:pt x="145" y="532"/>
                  </a:cubicBezTo>
                  <a:cubicBezTo>
                    <a:pt x="141" y="534"/>
                    <a:pt x="141" y="534"/>
                    <a:pt x="141" y="534"/>
                  </a:cubicBezTo>
                  <a:cubicBezTo>
                    <a:pt x="145" y="538"/>
                    <a:pt x="145" y="538"/>
                    <a:pt x="145" y="538"/>
                  </a:cubicBezTo>
                  <a:cubicBezTo>
                    <a:pt x="138" y="538"/>
                    <a:pt x="138" y="538"/>
                    <a:pt x="138" y="538"/>
                  </a:cubicBezTo>
                  <a:cubicBezTo>
                    <a:pt x="134" y="541"/>
                    <a:pt x="134" y="541"/>
                    <a:pt x="134" y="541"/>
                  </a:cubicBezTo>
                  <a:cubicBezTo>
                    <a:pt x="139" y="547"/>
                    <a:pt x="139" y="547"/>
                    <a:pt x="139" y="547"/>
                  </a:cubicBezTo>
                  <a:cubicBezTo>
                    <a:pt x="143" y="548"/>
                    <a:pt x="143" y="548"/>
                    <a:pt x="143" y="548"/>
                  </a:cubicBezTo>
                  <a:cubicBezTo>
                    <a:pt x="138" y="549"/>
                    <a:pt x="138" y="549"/>
                    <a:pt x="138" y="549"/>
                  </a:cubicBezTo>
                  <a:cubicBezTo>
                    <a:pt x="135" y="552"/>
                    <a:pt x="135" y="552"/>
                    <a:pt x="135" y="552"/>
                  </a:cubicBezTo>
                  <a:cubicBezTo>
                    <a:pt x="126" y="551"/>
                    <a:pt x="126" y="551"/>
                    <a:pt x="126" y="551"/>
                  </a:cubicBezTo>
                  <a:cubicBezTo>
                    <a:pt x="126" y="555"/>
                    <a:pt x="126" y="555"/>
                    <a:pt x="126" y="555"/>
                  </a:cubicBezTo>
                  <a:cubicBezTo>
                    <a:pt x="132" y="563"/>
                    <a:pt x="132" y="563"/>
                    <a:pt x="132" y="563"/>
                  </a:cubicBezTo>
                  <a:cubicBezTo>
                    <a:pt x="138" y="561"/>
                    <a:pt x="138" y="561"/>
                    <a:pt x="138" y="561"/>
                  </a:cubicBezTo>
                  <a:cubicBezTo>
                    <a:pt x="139" y="562"/>
                    <a:pt x="139" y="562"/>
                    <a:pt x="139" y="562"/>
                  </a:cubicBezTo>
                  <a:cubicBezTo>
                    <a:pt x="132" y="566"/>
                    <a:pt x="132" y="566"/>
                    <a:pt x="132" y="566"/>
                  </a:cubicBezTo>
                  <a:cubicBezTo>
                    <a:pt x="137" y="568"/>
                    <a:pt x="137" y="568"/>
                    <a:pt x="137" y="568"/>
                  </a:cubicBezTo>
                  <a:cubicBezTo>
                    <a:pt x="135" y="569"/>
                    <a:pt x="135" y="569"/>
                    <a:pt x="135" y="569"/>
                  </a:cubicBezTo>
                  <a:cubicBezTo>
                    <a:pt x="130" y="567"/>
                    <a:pt x="130" y="567"/>
                    <a:pt x="130" y="567"/>
                  </a:cubicBezTo>
                  <a:cubicBezTo>
                    <a:pt x="129" y="561"/>
                    <a:pt x="129" y="561"/>
                    <a:pt x="129" y="561"/>
                  </a:cubicBezTo>
                  <a:cubicBezTo>
                    <a:pt x="123" y="552"/>
                    <a:pt x="123" y="552"/>
                    <a:pt x="123" y="552"/>
                  </a:cubicBezTo>
                  <a:cubicBezTo>
                    <a:pt x="114" y="557"/>
                    <a:pt x="114" y="557"/>
                    <a:pt x="114" y="557"/>
                  </a:cubicBezTo>
                  <a:cubicBezTo>
                    <a:pt x="116" y="558"/>
                    <a:pt x="116" y="558"/>
                    <a:pt x="116" y="558"/>
                  </a:cubicBezTo>
                  <a:cubicBezTo>
                    <a:pt x="118" y="558"/>
                    <a:pt x="118" y="558"/>
                    <a:pt x="118" y="558"/>
                  </a:cubicBezTo>
                  <a:cubicBezTo>
                    <a:pt x="123" y="563"/>
                    <a:pt x="123" y="563"/>
                    <a:pt x="123" y="563"/>
                  </a:cubicBezTo>
                  <a:cubicBezTo>
                    <a:pt x="123" y="570"/>
                    <a:pt x="123" y="570"/>
                    <a:pt x="123" y="570"/>
                  </a:cubicBezTo>
                  <a:cubicBezTo>
                    <a:pt x="132" y="577"/>
                    <a:pt x="132" y="577"/>
                    <a:pt x="132" y="577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22" y="571"/>
                    <a:pt x="122" y="571"/>
                    <a:pt x="122" y="571"/>
                  </a:cubicBezTo>
                  <a:cubicBezTo>
                    <a:pt x="122" y="562"/>
                    <a:pt x="122" y="562"/>
                    <a:pt x="122" y="562"/>
                  </a:cubicBezTo>
                  <a:cubicBezTo>
                    <a:pt x="113" y="562"/>
                    <a:pt x="113" y="562"/>
                    <a:pt x="113" y="562"/>
                  </a:cubicBezTo>
                  <a:cubicBezTo>
                    <a:pt x="111" y="565"/>
                    <a:pt x="111" y="565"/>
                    <a:pt x="111" y="565"/>
                  </a:cubicBezTo>
                  <a:cubicBezTo>
                    <a:pt x="112" y="560"/>
                    <a:pt x="112" y="560"/>
                    <a:pt x="112" y="560"/>
                  </a:cubicBezTo>
                  <a:cubicBezTo>
                    <a:pt x="108" y="560"/>
                    <a:pt x="108" y="560"/>
                    <a:pt x="108" y="560"/>
                  </a:cubicBezTo>
                  <a:cubicBezTo>
                    <a:pt x="107" y="563"/>
                    <a:pt x="107" y="563"/>
                    <a:pt x="107" y="563"/>
                  </a:cubicBezTo>
                  <a:cubicBezTo>
                    <a:pt x="101" y="564"/>
                    <a:pt x="101" y="564"/>
                    <a:pt x="101" y="564"/>
                  </a:cubicBezTo>
                  <a:cubicBezTo>
                    <a:pt x="96" y="557"/>
                    <a:pt x="96" y="557"/>
                    <a:pt x="96" y="557"/>
                  </a:cubicBezTo>
                  <a:cubicBezTo>
                    <a:pt x="96" y="557"/>
                    <a:pt x="92" y="557"/>
                    <a:pt x="85" y="562"/>
                  </a:cubicBezTo>
                  <a:cubicBezTo>
                    <a:pt x="80" y="567"/>
                    <a:pt x="93" y="567"/>
                    <a:pt x="94" y="569"/>
                  </a:cubicBezTo>
                  <a:cubicBezTo>
                    <a:pt x="94" y="571"/>
                    <a:pt x="91" y="570"/>
                    <a:pt x="88" y="570"/>
                  </a:cubicBezTo>
                  <a:cubicBezTo>
                    <a:pt x="83" y="571"/>
                    <a:pt x="87" y="577"/>
                    <a:pt x="87" y="577"/>
                  </a:cubicBezTo>
                  <a:cubicBezTo>
                    <a:pt x="87" y="577"/>
                    <a:pt x="104" y="571"/>
                    <a:pt x="105" y="573"/>
                  </a:cubicBezTo>
                  <a:cubicBezTo>
                    <a:pt x="106" y="575"/>
                    <a:pt x="99" y="575"/>
                    <a:pt x="99" y="575"/>
                  </a:cubicBezTo>
                  <a:cubicBezTo>
                    <a:pt x="99" y="578"/>
                    <a:pt x="99" y="578"/>
                    <a:pt x="99" y="578"/>
                  </a:cubicBezTo>
                  <a:cubicBezTo>
                    <a:pt x="99" y="578"/>
                    <a:pt x="108" y="575"/>
                    <a:pt x="113" y="573"/>
                  </a:cubicBezTo>
                  <a:cubicBezTo>
                    <a:pt x="118" y="573"/>
                    <a:pt x="122" y="579"/>
                    <a:pt x="122" y="579"/>
                  </a:cubicBezTo>
                  <a:cubicBezTo>
                    <a:pt x="122" y="579"/>
                    <a:pt x="117" y="576"/>
                    <a:pt x="114" y="575"/>
                  </a:cubicBezTo>
                  <a:cubicBezTo>
                    <a:pt x="112" y="575"/>
                    <a:pt x="104" y="578"/>
                    <a:pt x="104" y="578"/>
                  </a:cubicBezTo>
                  <a:cubicBezTo>
                    <a:pt x="104" y="583"/>
                    <a:pt x="104" y="583"/>
                    <a:pt x="104" y="583"/>
                  </a:cubicBezTo>
                  <a:cubicBezTo>
                    <a:pt x="102" y="581"/>
                    <a:pt x="102" y="581"/>
                    <a:pt x="102" y="581"/>
                  </a:cubicBezTo>
                  <a:cubicBezTo>
                    <a:pt x="100" y="582"/>
                    <a:pt x="100" y="582"/>
                    <a:pt x="100" y="582"/>
                  </a:cubicBezTo>
                  <a:cubicBezTo>
                    <a:pt x="102" y="586"/>
                    <a:pt x="102" y="586"/>
                    <a:pt x="102" y="586"/>
                  </a:cubicBezTo>
                  <a:cubicBezTo>
                    <a:pt x="108" y="586"/>
                    <a:pt x="108" y="586"/>
                    <a:pt x="108" y="586"/>
                  </a:cubicBezTo>
                  <a:cubicBezTo>
                    <a:pt x="104" y="591"/>
                    <a:pt x="104" y="591"/>
                    <a:pt x="104" y="591"/>
                  </a:cubicBezTo>
                  <a:cubicBezTo>
                    <a:pt x="96" y="584"/>
                    <a:pt x="96" y="584"/>
                    <a:pt x="96" y="584"/>
                  </a:cubicBezTo>
                  <a:cubicBezTo>
                    <a:pt x="92" y="582"/>
                    <a:pt x="92" y="582"/>
                    <a:pt x="92" y="582"/>
                  </a:cubicBezTo>
                  <a:cubicBezTo>
                    <a:pt x="92" y="585"/>
                    <a:pt x="92" y="585"/>
                    <a:pt x="92" y="585"/>
                  </a:cubicBezTo>
                  <a:cubicBezTo>
                    <a:pt x="92" y="585"/>
                    <a:pt x="90" y="581"/>
                    <a:pt x="87" y="580"/>
                  </a:cubicBezTo>
                  <a:cubicBezTo>
                    <a:pt x="83" y="579"/>
                    <a:pt x="83" y="583"/>
                    <a:pt x="83" y="583"/>
                  </a:cubicBezTo>
                  <a:cubicBezTo>
                    <a:pt x="83" y="583"/>
                    <a:pt x="81" y="581"/>
                    <a:pt x="80" y="580"/>
                  </a:cubicBezTo>
                  <a:cubicBezTo>
                    <a:pt x="78" y="580"/>
                    <a:pt x="74" y="583"/>
                    <a:pt x="74" y="583"/>
                  </a:cubicBezTo>
                  <a:cubicBezTo>
                    <a:pt x="74" y="583"/>
                    <a:pt x="72" y="582"/>
                    <a:pt x="69" y="581"/>
                  </a:cubicBezTo>
                  <a:cubicBezTo>
                    <a:pt x="66" y="581"/>
                    <a:pt x="65" y="584"/>
                    <a:pt x="63" y="587"/>
                  </a:cubicBezTo>
                  <a:cubicBezTo>
                    <a:pt x="62" y="589"/>
                    <a:pt x="74" y="586"/>
                    <a:pt x="74" y="586"/>
                  </a:cubicBezTo>
                  <a:cubicBezTo>
                    <a:pt x="74" y="586"/>
                    <a:pt x="82" y="592"/>
                    <a:pt x="84" y="594"/>
                  </a:cubicBezTo>
                  <a:cubicBezTo>
                    <a:pt x="85" y="595"/>
                    <a:pt x="84" y="600"/>
                    <a:pt x="84" y="600"/>
                  </a:cubicBezTo>
                  <a:cubicBezTo>
                    <a:pt x="87" y="603"/>
                    <a:pt x="87" y="603"/>
                    <a:pt x="87" y="603"/>
                  </a:cubicBezTo>
                  <a:cubicBezTo>
                    <a:pt x="92" y="604"/>
                    <a:pt x="92" y="604"/>
                    <a:pt x="92" y="604"/>
                  </a:cubicBezTo>
                  <a:cubicBezTo>
                    <a:pt x="94" y="603"/>
                    <a:pt x="94" y="603"/>
                    <a:pt x="94" y="603"/>
                  </a:cubicBezTo>
                  <a:cubicBezTo>
                    <a:pt x="93" y="605"/>
                    <a:pt x="93" y="605"/>
                    <a:pt x="93" y="605"/>
                  </a:cubicBezTo>
                  <a:cubicBezTo>
                    <a:pt x="85" y="605"/>
                    <a:pt x="85" y="605"/>
                    <a:pt x="85" y="605"/>
                  </a:cubicBezTo>
                  <a:cubicBezTo>
                    <a:pt x="87" y="608"/>
                    <a:pt x="87" y="608"/>
                    <a:pt x="87" y="608"/>
                  </a:cubicBezTo>
                  <a:cubicBezTo>
                    <a:pt x="83" y="614"/>
                    <a:pt x="83" y="614"/>
                    <a:pt x="83" y="614"/>
                  </a:cubicBezTo>
                  <a:cubicBezTo>
                    <a:pt x="85" y="616"/>
                    <a:pt x="85" y="616"/>
                    <a:pt x="85" y="616"/>
                  </a:cubicBezTo>
                  <a:cubicBezTo>
                    <a:pt x="80" y="615"/>
                    <a:pt x="80" y="615"/>
                    <a:pt x="80" y="615"/>
                  </a:cubicBezTo>
                  <a:cubicBezTo>
                    <a:pt x="84" y="607"/>
                    <a:pt x="84" y="607"/>
                    <a:pt x="84" y="607"/>
                  </a:cubicBezTo>
                  <a:cubicBezTo>
                    <a:pt x="82" y="602"/>
                    <a:pt x="82" y="602"/>
                    <a:pt x="82" y="602"/>
                  </a:cubicBezTo>
                  <a:cubicBezTo>
                    <a:pt x="82" y="594"/>
                    <a:pt x="82" y="594"/>
                    <a:pt x="82" y="594"/>
                  </a:cubicBezTo>
                  <a:cubicBezTo>
                    <a:pt x="73" y="593"/>
                    <a:pt x="73" y="593"/>
                    <a:pt x="73" y="593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69" y="595"/>
                    <a:pt x="69" y="595"/>
                    <a:pt x="69" y="595"/>
                  </a:cubicBezTo>
                  <a:cubicBezTo>
                    <a:pt x="66" y="595"/>
                    <a:pt x="66" y="595"/>
                    <a:pt x="66" y="595"/>
                  </a:cubicBezTo>
                  <a:cubicBezTo>
                    <a:pt x="72" y="611"/>
                    <a:pt x="72" y="611"/>
                    <a:pt x="72" y="611"/>
                  </a:cubicBezTo>
                  <a:cubicBezTo>
                    <a:pt x="71" y="613"/>
                    <a:pt x="71" y="613"/>
                    <a:pt x="71" y="613"/>
                  </a:cubicBezTo>
                  <a:cubicBezTo>
                    <a:pt x="68" y="607"/>
                    <a:pt x="68" y="607"/>
                    <a:pt x="68" y="607"/>
                  </a:cubicBezTo>
                  <a:cubicBezTo>
                    <a:pt x="65" y="602"/>
                    <a:pt x="65" y="602"/>
                    <a:pt x="65" y="602"/>
                  </a:cubicBezTo>
                  <a:cubicBezTo>
                    <a:pt x="65" y="602"/>
                    <a:pt x="66" y="598"/>
                    <a:pt x="63" y="597"/>
                  </a:cubicBezTo>
                  <a:cubicBezTo>
                    <a:pt x="61" y="596"/>
                    <a:pt x="52" y="603"/>
                    <a:pt x="52" y="603"/>
                  </a:cubicBezTo>
                  <a:cubicBezTo>
                    <a:pt x="56" y="607"/>
                    <a:pt x="56" y="607"/>
                    <a:pt x="56" y="607"/>
                  </a:cubicBezTo>
                  <a:cubicBezTo>
                    <a:pt x="50" y="607"/>
                    <a:pt x="50" y="607"/>
                    <a:pt x="50" y="607"/>
                  </a:cubicBezTo>
                  <a:cubicBezTo>
                    <a:pt x="50" y="607"/>
                    <a:pt x="52" y="608"/>
                    <a:pt x="55" y="610"/>
                  </a:cubicBezTo>
                  <a:cubicBezTo>
                    <a:pt x="57" y="613"/>
                    <a:pt x="61" y="616"/>
                    <a:pt x="61" y="616"/>
                  </a:cubicBezTo>
                  <a:cubicBezTo>
                    <a:pt x="55" y="615"/>
                    <a:pt x="55" y="615"/>
                    <a:pt x="55" y="615"/>
                  </a:cubicBezTo>
                  <a:cubicBezTo>
                    <a:pt x="52" y="613"/>
                    <a:pt x="52" y="613"/>
                    <a:pt x="52" y="613"/>
                  </a:cubicBezTo>
                  <a:cubicBezTo>
                    <a:pt x="48" y="617"/>
                    <a:pt x="48" y="617"/>
                    <a:pt x="48" y="617"/>
                  </a:cubicBezTo>
                  <a:cubicBezTo>
                    <a:pt x="51" y="610"/>
                    <a:pt x="51" y="610"/>
                    <a:pt x="51" y="610"/>
                  </a:cubicBezTo>
                  <a:cubicBezTo>
                    <a:pt x="51" y="610"/>
                    <a:pt x="50" y="608"/>
                    <a:pt x="46" y="608"/>
                  </a:cubicBezTo>
                  <a:cubicBezTo>
                    <a:pt x="42" y="608"/>
                    <a:pt x="43" y="612"/>
                    <a:pt x="43" y="612"/>
                  </a:cubicBezTo>
                  <a:cubicBezTo>
                    <a:pt x="43" y="612"/>
                    <a:pt x="40" y="608"/>
                    <a:pt x="38" y="608"/>
                  </a:cubicBezTo>
                  <a:cubicBezTo>
                    <a:pt x="34" y="608"/>
                    <a:pt x="33" y="612"/>
                    <a:pt x="33" y="612"/>
                  </a:cubicBezTo>
                  <a:cubicBezTo>
                    <a:pt x="39" y="615"/>
                    <a:pt x="39" y="615"/>
                    <a:pt x="39" y="615"/>
                  </a:cubicBezTo>
                  <a:cubicBezTo>
                    <a:pt x="38" y="616"/>
                    <a:pt x="38" y="616"/>
                    <a:pt x="38" y="616"/>
                  </a:cubicBezTo>
                  <a:cubicBezTo>
                    <a:pt x="31" y="611"/>
                    <a:pt x="31" y="611"/>
                    <a:pt x="31" y="611"/>
                  </a:cubicBezTo>
                  <a:cubicBezTo>
                    <a:pt x="32" y="609"/>
                    <a:pt x="32" y="609"/>
                    <a:pt x="32" y="609"/>
                  </a:cubicBezTo>
                  <a:cubicBezTo>
                    <a:pt x="28" y="605"/>
                    <a:pt x="28" y="605"/>
                    <a:pt x="28" y="605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26" y="611"/>
                    <a:pt x="26" y="611"/>
                    <a:pt x="26" y="611"/>
                  </a:cubicBezTo>
                  <a:cubicBezTo>
                    <a:pt x="26" y="611"/>
                    <a:pt x="32" y="616"/>
                    <a:pt x="32" y="618"/>
                  </a:cubicBezTo>
                  <a:cubicBezTo>
                    <a:pt x="31" y="621"/>
                    <a:pt x="25" y="620"/>
                    <a:pt x="25" y="624"/>
                  </a:cubicBezTo>
                  <a:cubicBezTo>
                    <a:pt x="25" y="627"/>
                    <a:pt x="34" y="623"/>
                    <a:pt x="34" y="623"/>
                  </a:cubicBezTo>
                  <a:cubicBezTo>
                    <a:pt x="50" y="627"/>
                    <a:pt x="50" y="627"/>
                    <a:pt x="50" y="627"/>
                  </a:cubicBezTo>
                  <a:cubicBezTo>
                    <a:pt x="49" y="628"/>
                    <a:pt x="49" y="628"/>
                    <a:pt x="49" y="628"/>
                  </a:cubicBezTo>
                  <a:cubicBezTo>
                    <a:pt x="64" y="632"/>
                    <a:pt x="64" y="632"/>
                    <a:pt x="64" y="632"/>
                  </a:cubicBezTo>
                  <a:cubicBezTo>
                    <a:pt x="71" y="629"/>
                    <a:pt x="71" y="629"/>
                    <a:pt x="71" y="629"/>
                  </a:cubicBezTo>
                  <a:cubicBezTo>
                    <a:pt x="78" y="631"/>
                    <a:pt x="78" y="631"/>
                    <a:pt x="78" y="631"/>
                  </a:cubicBezTo>
                  <a:cubicBezTo>
                    <a:pt x="78" y="632"/>
                    <a:pt x="78" y="632"/>
                    <a:pt x="78" y="632"/>
                  </a:cubicBezTo>
                  <a:cubicBezTo>
                    <a:pt x="72" y="631"/>
                    <a:pt x="72" y="631"/>
                    <a:pt x="72" y="631"/>
                  </a:cubicBezTo>
                  <a:cubicBezTo>
                    <a:pt x="65" y="633"/>
                    <a:pt x="65" y="633"/>
                    <a:pt x="65" y="633"/>
                  </a:cubicBezTo>
                  <a:cubicBezTo>
                    <a:pt x="56" y="631"/>
                    <a:pt x="56" y="631"/>
                    <a:pt x="56" y="631"/>
                  </a:cubicBezTo>
                  <a:cubicBezTo>
                    <a:pt x="55" y="633"/>
                    <a:pt x="55" y="633"/>
                    <a:pt x="55" y="633"/>
                  </a:cubicBezTo>
                  <a:cubicBezTo>
                    <a:pt x="55" y="633"/>
                    <a:pt x="42" y="626"/>
                    <a:pt x="35" y="626"/>
                  </a:cubicBezTo>
                  <a:cubicBezTo>
                    <a:pt x="28" y="626"/>
                    <a:pt x="29" y="629"/>
                    <a:pt x="29" y="629"/>
                  </a:cubicBezTo>
                  <a:cubicBezTo>
                    <a:pt x="29" y="629"/>
                    <a:pt x="28" y="629"/>
                    <a:pt x="25" y="631"/>
                  </a:cubicBezTo>
                  <a:cubicBezTo>
                    <a:pt x="23" y="632"/>
                    <a:pt x="25" y="635"/>
                    <a:pt x="25" y="635"/>
                  </a:cubicBezTo>
                  <a:cubicBezTo>
                    <a:pt x="25" y="635"/>
                    <a:pt x="19" y="634"/>
                    <a:pt x="17" y="638"/>
                  </a:cubicBezTo>
                  <a:cubicBezTo>
                    <a:pt x="16" y="641"/>
                    <a:pt x="19" y="642"/>
                    <a:pt x="19" y="642"/>
                  </a:cubicBezTo>
                  <a:cubicBezTo>
                    <a:pt x="27" y="642"/>
                    <a:pt x="27" y="642"/>
                    <a:pt x="27" y="642"/>
                  </a:cubicBezTo>
                  <a:cubicBezTo>
                    <a:pt x="32" y="646"/>
                    <a:pt x="32" y="646"/>
                    <a:pt x="32" y="646"/>
                  </a:cubicBezTo>
                  <a:cubicBezTo>
                    <a:pt x="26" y="644"/>
                    <a:pt x="26" y="644"/>
                    <a:pt x="26" y="644"/>
                  </a:cubicBezTo>
                  <a:cubicBezTo>
                    <a:pt x="24" y="646"/>
                    <a:pt x="24" y="646"/>
                    <a:pt x="24" y="646"/>
                  </a:cubicBezTo>
                  <a:cubicBezTo>
                    <a:pt x="28" y="648"/>
                    <a:pt x="28" y="648"/>
                    <a:pt x="28" y="648"/>
                  </a:cubicBezTo>
                  <a:cubicBezTo>
                    <a:pt x="23" y="648"/>
                    <a:pt x="23" y="648"/>
                    <a:pt x="23" y="648"/>
                  </a:cubicBezTo>
                  <a:cubicBezTo>
                    <a:pt x="23" y="650"/>
                    <a:pt x="23" y="650"/>
                    <a:pt x="23" y="650"/>
                  </a:cubicBezTo>
                  <a:cubicBezTo>
                    <a:pt x="32" y="652"/>
                    <a:pt x="32" y="652"/>
                    <a:pt x="32" y="652"/>
                  </a:cubicBezTo>
                  <a:cubicBezTo>
                    <a:pt x="17" y="655"/>
                    <a:pt x="17" y="655"/>
                    <a:pt x="17" y="655"/>
                  </a:cubicBezTo>
                  <a:cubicBezTo>
                    <a:pt x="17" y="657"/>
                    <a:pt x="17" y="657"/>
                    <a:pt x="17" y="657"/>
                  </a:cubicBezTo>
                  <a:cubicBezTo>
                    <a:pt x="20" y="657"/>
                    <a:pt x="20" y="657"/>
                    <a:pt x="20" y="657"/>
                  </a:cubicBezTo>
                  <a:cubicBezTo>
                    <a:pt x="20" y="660"/>
                    <a:pt x="20" y="660"/>
                    <a:pt x="20" y="660"/>
                  </a:cubicBezTo>
                  <a:cubicBezTo>
                    <a:pt x="30" y="660"/>
                    <a:pt x="30" y="660"/>
                    <a:pt x="30" y="660"/>
                  </a:cubicBezTo>
                  <a:cubicBezTo>
                    <a:pt x="17" y="663"/>
                    <a:pt x="17" y="663"/>
                    <a:pt x="17" y="663"/>
                  </a:cubicBezTo>
                  <a:cubicBezTo>
                    <a:pt x="15" y="667"/>
                    <a:pt x="15" y="667"/>
                    <a:pt x="15" y="667"/>
                  </a:cubicBezTo>
                  <a:cubicBezTo>
                    <a:pt x="22" y="670"/>
                    <a:pt x="22" y="670"/>
                    <a:pt x="22" y="670"/>
                  </a:cubicBezTo>
                  <a:cubicBezTo>
                    <a:pt x="18" y="670"/>
                    <a:pt x="18" y="670"/>
                    <a:pt x="18" y="670"/>
                  </a:cubicBezTo>
                  <a:cubicBezTo>
                    <a:pt x="23" y="675"/>
                    <a:pt x="23" y="675"/>
                    <a:pt x="23" y="675"/>
                  </a:cubicBezTo>
                  <a:cubicBezTo>
                    <a:pt x="26" y="675"/>
                    <a:pt x="26" y="675"/>
                    <a:pt x="26" y="675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48" y="672"/>
                    <a:pt x="48" y="672"/>
                    <a:pt x="48" y="672"/>
                  </a:cubicBezTo>
                  <a:cubicBezTo>
                    <a:pt x="46" y="675"/>
                    <a:pt x="46" y="675"/>
                    <a:pt x="46" y="675"/>
                  </a:cubicBezTo>
                  <a:cubicBezTo>
                    <a:pt x="55" y="674"/>
                    <a:pt x="55" y="674"/>
                    <a:pt x="55" y="674"/>
                  </a:cubicBezTo>
                  <a:cubicBezTo>
                    <a:pt x="55" y="674"/>
                    <a:pt x="56" y="677"/>
                    <a:pt x="61" y="677"/>
                  </a:cubicBezTo>
                  <a:cubicBezTo>
                    <a:pt x="65" y="677"/>
                    <a:pt x="63" y="668"/>
                    <a:pt x="63" y="668"/>
                  </a:cubicBezTo>
                  <a:cubicBezTo>
                    <a:pt x="66" y="667"/>
                    <a:pt x="66" y="667"/>
                    <a:pt x="66" y="667"/>
                  </a:cubicBezTo>
                  <a:cubicBezTo>
                    <a:pt x="71" y="661"/>
                    <a:pt x="71" y="661"/>
                    <a:pt x="71" y="661"/>
                  </a:cubicBezTo>
                  <a:cubicBezTo>
                    <a:pt x="72" y="662"/>
                    <a:pt x="72" y="662"/>
                    <a:pt x="72" y="662"/>
                  </a:cubicBezTo>
                  <a:cubicBezTo>
                    <a:pt x="67" y="670"/>
                    <a:pt x="67" y="670"/>
                    <a:pt x="67" y="670"/>
                  </a:cubicBezTo>
                  <a:cubicBezTo>
                    <a:pt x="69" y="674"/>
                    <a:pt x="69" y="674"/>
                    <a:pt x="69" y="674"/>
                  </a:cubicBezTo>
                  <a:cubicBezTo>
                    <a:pt x="79" y="675"/>
                    <a:pt x="79" y="675"/>
                    <a:pt x="79" y="675"/>
                  </a:cubicBezTo>
                  <a:cubicBezTo>
                    <a:pt x="83" y="671"/>
                    <a:pt x="83" y="671"/>
                    <a:pt x="83" y="671"/>
                  </a:cubicBezTo>
                  <a:cubicBezTo>
                    <a:pt x="83" y="675"/>
                    <a:pt x="83" y="675"/>
                    <a:pt x="83" y="675"/>
                  </a:cubicBezTo>
                  <a:cubicBezTo>
                    <a:pt x="76" y="677"/>
                    <a:pt x="76" y="677"/>
                    <a:pt x="76" y="677"/>
                  </a:cubicBezTo>
                  <a:cubicBezTo>
                    <a:pt x="78" y="679"/>
                    <a:pt x="78" y="679"/>
                    <a:pt x="78" y="679"/>
                  </a:cubicBezTo>
                  <a:cubicBezTo>
                    <a:pt x="90" y="675"/>
                    <a:pt x="90" y="675"/>
                    <a:pt x="90" y="675"/>
                  </a:cubicBezTo>
                  <a:cubicBezTo>
                    <a:pt x="89" y="668"/>
                    <a:pt x="89" y="668"/>
                    <a:pt x="89" y="668"/>
                  </a:cubicBezTo>
                  <a:cubicBezTo>
                    <a:pt x="89" y="668"/>
                    <a:pt x="91" y="664"/>
                    <a:pt x="93" y="661"/>
                  </a:cubicBezTo>
                  <a:cubicBezTo>
                    <a:pt x="94" y="659"/>
                    <a:pt x="98" y="656"/>
                    <a:pt x="98" y="656"/>
                  </a:cubicBezTo>
                  <a:cubicBezTo>
                    <a:pt x="99" y="658"/>
                    <a:pt x="99" y="658"/>
                    <a:pt x="99" y="658"/>
                  </a:cubicBezTo>
                  <a:cubicBezTo>
                    <a:pt x="99" y="658"/>
                    <a:pt x="97" y="660"/>
                    <a:pt x="95" y="662"/>
                  </a:cubicBezTo>
                  <a:cubicBezTo>
                    <a:pt x="93" y="663"/>
                    <a:pt x="90" y="668"/>
                    <a:pt x="90" y="668"/>
                  </a:cubicBezTo>
                  <a:cubicBezTo>
                    <a:pt x="92" y="671"/>
                    <a:pt x="92" y="671"/>
                    <a:pt x="92" y="671"/>
                  </a:cubicBezTo>
                  <a:cubicBezTo>
                    <a:pt x="93" y="675"/>
                    <a:pt x="93" y="675"/>
                    <a:pt x="93" y="675"/>
                  </a:cubicBezTo>
                  <a:cubicBezTo>
                    <a:pt x="102" y="673"/>
                    <a:pt x="102" y="673"/>
                    <a:pt x="102" y="673"/>
                  </a:cubicBezTo>
                  <a:cubicBezTo>
                    <a:pt x="98" y="676"/>
                    <a:pt x="98" y="676"/>
                    <a:pt x="98" y="676"/>
                  </a:cubicBezTo>
                  <a:cubicBezTo>
                    <a:pt x="96" y="676"/>
                    <a:pt x="96" y="676"/>
                    <a:pt x="96" y="676"/>
                  </a:cubicBezTo>
                  <a:cubicBezTo>
                    <a:pt x="92" y="677"/>
                    <a:pt x="92" y="677"/>
                    <a:pt x="92" y="677"/>
                  </a:cubicBezTo>
                  <a:cubicBezTo>
                    <a:pt x="92" y="680"/>
                    <a:pt x="92" y="680"/>
                    <a:pt x="92" y="680"/>
                  </a:cubicBezTo>
                  <a:cubicBezTo>
                    <a:pt x="88" y="678"/>
                    <a:pt x="88" y="678"/>
                    <a:pt x="88" y="678"/>
                  </a:cubicBezTo>
                  <a:cubicBezTo>
                    <a:pt x="80" y="680"/>
                    <a:pt x="80" y="680"/>
                    <a:pt x="80" y="680"/>
                  </a:cubicBezTo>
                  <a:cubicBezTo>
                    <a:pt x="80" y="686"/>
                    <a:pt x="80" y="686"/>
                    <a:pt x="80" y="686"/>
                  </a:cubicBezTo>
                  <a:cubicBezTo>
                    <a:pt x="82" y="691"/>
                    <a:pt x="82" y="691"/>
                    <a:pt x="82" y="691"/>
                  </a:cubicBezTo>
                  <a:cubicBezTo>
                    <a:pt x="79" y="688"/>
                    <a:pt x="79" y="688"/>
                    <a:pt x="79" y="688"/>
                  </a:cubicBezTo>
                  <a:cubicBezTo>
                    <a:pt x="76" y="690"/>
                    <a:pt x="76" y="690"/>
                    <a:pt x="76" y="690"/>
                  </a:cubicBezTo>
                  <a:cubicBezTo>
                    <a:pt x="78" y="686"/>
                    <a:pt x="78" y="686"/>
                    <a:pt x="78" y="686"/>
                  </a:cubicBezTo>
                  <a:cubicBezTo>
                    <a:pt x="77" y="681"/>
                    <a:pt x="77" y="681"/>
                    <a:pt x="77" y="681"/>
                  </a:cubicBezTo>
                  <a:cubicBezTo>
                    <a:pt x="75" y="681"/>
                    <a:pt x="75" y="681"/>
                    <a:pt x="75" y="681"/>
                  </a:cubicBezTo>
                  <a:cubicBezTo>
                    <a:pt x="74" y="678"/>
                    <a:pt x="74" y="678"/>
                    <a:pt x="74" y="678"/>
                  </a:cubicBezTo>
                  <a:cubicBezTo>
                    <a:pt x="74" y="678"/>
                    <a:pt x="67" y="676"/>
                    <a:pt x="66" y="675"/>
                  </a:cubicBezTo>
                  <a:cubicBezTo>
                    <a:pt x="65" y="675"/>
                    <a:pt x="64" y="679"/>
                    <a:pt x="64" y="679"/>
                  </a:cubicBezTo>
                  <a:cubicBezTo>
                    <a:pt x="56" y="680"/>
                    <a:pt x="56" y="680"/>
                    <a:pt x="56" y="680"/>
                  </a:cubicBezTo>
                  <a:cubicBezTo>
                    <a:pt x="56" y="678"/>
                    <a:pt x="56" y="678"/>
                    <a:pt x="56" y="678"/>
                  </a:cubicBezTo>
                  <a:cubicBezTo>
                    <a:pt x="42" y="676"/>
                    <a:pt x="42" y="676"/>
                    <a:pt x="42" y="676"/>
                  </a:cubicBezTo>
                  <a:cubicBezTo>
                    <a:pt x="41" y="678"/>
                    <a:pt x="41" y="678"/>
                    <a:pt x="41" y="678"/>
                  </a:cubicBezTo>
                  <a:cubicBezTo>
                    <a:pt x="39" y="676"/>
                    <a:pt x="39" y="676"/>
                    <a:pt x="39" y="676"/>
                  </a:cubicBezTo>
                  <a:cubicBezTo>
                    <a:pt x="33" y="678"/>
                    <a:pt x="33" y="678"/>
                    <a:pt x="33" y="678"/>
                  </a:cubicBezTo>
                  <a:cubicBezTo>
                    <a:pt x="31" y="681"/>
                    <a:pt x="31" y="681"/>
                    <a:pt x="31" y="681"/>
                  </a:cubicBezTo>
                  <a:cubicBezTo>
                    <a:pt x="24" y="680"/>
                    <a:pt x="24" y="680"/>
                    <a:pt x="24" y="680"/>
                  </a:cubicBezTo>
                  <a:cubicBezTo>
                    <a:pt x="24" y="680"/>
                    <a:pt x="23" y="678"/>
                    <a:pt x="19" y="678"/>
                  </a:cubicBezTo>
                  <a:cubicBezTo>
                    <a:pt x="16" y="678"/>
                    <a:pt x="15" y="682"/>
                    <a:pt x="15" y="682"/>
                  </a:cubicBezTo>
                  <a:cubicBezTo>
                    <a:pt x="18" y="686"/>
                    <a:pt x="18" y="686"/>
                    <a:pt x="18" y="686"/>
                  </a:cubicBezTo>
                  <a:cubicBezTo>
                    <a:pt x="14" y="687"/>
                    <a:pt x="14" y="687"/>
                    <a:pt x="14" y="687"/>
                  </a:cubicBezTo>
                  <a:cubicBezTo>
                    <a:pt x="14" y="687"/>
                    <a:pt x="14" y="692"/>
                    <a:pt x="18" y="693"/>
                  </a:cubicBezTo>
                  <a:cubicBezTo>
                    <a:pt x="22" y="695"/>
                    <a:pt x="24" y="691"/>
                    <a:pt x="24" y="691"/>
                  </a:cubicBezTo>
                  <a:cubicBezTo>
                    <a:pt x="28" y="691"/>
                    <a:pt x="28" y="691"/>
                    <a:pt x="28" y="691"/>
                  </a:cubicBezTo>
                  <a:cubicBezTo>
                    <a:pt x="27" y="692"/>
                    <a:pt x="27" y="692"/>
                    <a:pt x="27" y="692"/>
                  </a:cubicBezTo>
                  <a:cubicBezTo>
                    <a:pt x="27" y="692"/>
                    <a:pt x="23" y="692"/>
                    <a:pt x="22" y="697"/>
                  </a:cubicBezTo>
                  <a:cubicBezTo>
                    <a:pt x="20" y="703"/>
                    <a:pt x="27" y="704"/>
                    <a:pt x="27" y="704"/>
                  </a:cubicBezTo>
                  <a:cubicBezTo>
                    <a:pt x="25" y="705"/>
                    <a:pt x="25" y="705"/>
                    <a:pt x="25" y="705"/>
                  </a:cubicBezTo>
                  <a:cubicBezTo>
                    <a:pt x="27" y="707"/>
                    <a:pt x="27" y="707"/>
                    <a:pt x="27" y="707"/>
                  </a:cubicBezTo>
                  <a:cubicBezTo>
                    <a:pt x="30" y="707"/>
                    <a:pt x="30" y="707"/>
                    <a:pt x="30" y="707"/>
                  </a:cubicBezTo>
                  <a:cubicBezTo>
                    <a:pt x="30" y="707"/>
                    <a:pt x="29" y="705"/>
                    <a:pt x="29" y="703"/>
                  </a:cubicBezTo>
                  <a:cubicBezTo>
                    <a:pt x="29" y="702"/>
                    <a:pt x="32" y="701"/>
                    <a:pt x="32" y="701"/>
                  </a:cubicBezTo>
                  <a:cubicBezTo>
                    <a:pt x="38" y="704"/>
                    <a:pt x="38" y="704"/>
                    <a:pt x="38" y="704"/>
                  </a:cubicBezTo>
                  <a:cubicBezTo>
                    <a:pt x="38" y="704"/>
                    <a:pt x="36" y="708"/>
                    <a:pt x="35" y="711"/>
                  </a:cubicBezTo>
                  <a:cubicBezTo>
                    <a:pt x="34" y="714"/>
                    <a:pt x="34" y="719"/>
                    <a:pt x="34" y="719"/>
                  </a:cubicBezTo>
                  <a:cubicBezTo>
                    <a:pt x="25" y="720"/>
                    <a:pt x="25" y="720"/>
                    <a:pt x="25" y="720"/>
                  </a:cubicBezTo>
                  <a:cubicBezTo>
                    <a:pt x="25" y="720"/>
                    <a:pt x="24" y="713"/>
                    <a:pt x="19" y="714"/>
                  </a:cubicBezTo>
                  <a:cubicBezTo>
                    <a:pt x="15" y="715"/>
                    <a:pt x="19" y="723"/>
                    <a:pt x="19" y="723"/>
                  </a:cubicBezTo>
                  <a:cubicBezTo>
                    <a:pt x="19" y="723"/>
                    <a:pt x="15" y="723"/>
                    <a:pt x="15" y="727"/>
                  </a:cubicBezTo>
                  <a:cubicBezTo>
                    <a:pt x="15" y="731"/>
                    <a:pt x="18" y="730"/>
                    <a:pt x="18" y="730"/>
                  </a:cubicBezTo>
                  <a:cubicBezTo>
                    <a:pt x="17" y="733"/>
                    <a:pt x="17" y="733"/>
                    <a:pt x="17" y="733"/>
                  </a:cubicBezTo>
                  <a:cubicBezTo>
                    <a:pt x="22" y="738"/>
                    <a:pt x="22" y="738"/>
                    <a:pt x="22" y="738"/>
                  </a:cubicBezTo>
                  <a:cubicBezTo>
                    <a:pt x="26" y="735"/>
                    <a:pt x="26" y="735"/>
                    <a:pt x="26" y="735"/>
                  </a:cubicBezTo>
                  <a:cubicBezTo>
                    <a:pt x="29" y="727"/>
                    <a:pt x="29" y="727"/>
                    <a:pt x="29" y="727"/>
                  </a:cubicBezTo>
                  <a:cubicBezTo>
                    <a:pt x="27" y="734"/>
                    <a:pt x="27" y="734"/>
                    <a:pt x="27" y="734"/>
                  </a:cubicBezTo>
                  <a:cubicBezTo>
                    <a:pt x="27" y="738"/>
                    <a:pt x="27" y="738"/>
                    <a:pt x="27" y="738"/>
                  </a:cubicBezTo>
                  <a:cubicBezTo>
                    <a:pt x="32" y="738"/>
                    <a:pt x="32" y="738"/>
                    <a:pt x="32" y="738"/>
                  </a:cubicBezTo>
                  <a:cubicBezTo>
                    <a:pt x="33" y="739"/>
                    <a:pt x="31" y="743"/>
                    <a:pt x="31" y="743"/>
                  </a:cubicBezTo>
                  <a:cubicBezTo>
                    <a:pt x="32" y="744"/>
                    <a:pt x="32" y="744"/>
                    <a:pt x="32" y="744"/>
                  </a:cubicBezTo>
                  <a:cubicBezTo>
                    <a:pt x="30" y="744"/>
                    <a:pt x="30" y="744"/>
                    <a:pt x="30" y="744"/>
                  </a:cubicBezTo>
                  <a:cubicBezTo>
                    <a:pt x="30" y="746"/>
                    <a:pt x="30" y="746"/>
                    <a:pt x="30" y="746"/>
                  </a:cubicBezTo>
                  <a:cubicBezTo>
                    <a:pt x="34" y="750"/>
                    <a:pt x="34" y="750"/>
                    <a:pt x="34" y="750"/>
                  </a:cubicBezTo>
                  <a:cubicBezTo>
                    <a:pt x="38" y="745"/>
                    <a:pt x="38" y="745"/>
                    <a:pt x="38" y="745"/>
                  </a:cubicBezTo>
                  <a:cubicBezTo>
                    <a:pt x="38" y="738"/>
                    <a:pt x="38" y="738"/>
                    <a:pt x="38" y="738"/>
                  </a:cubicBezTo>
                  <a:cubicBezTo>
                    <a:pt x="40" y="737"/>
                    <a:pt x="40" y="737"/>
                    <a:pt x="40" y="737"/>
                  </a:cubicBezTo>
                  <a:cubicBezTo>
                    <a:pt x="42" y="731"/>
                    <a:pt x="42" y="731"/>
                    <a:pt x="42" y="731"/>
                  </a:cubicBezTo>
                  <a:cubicBezTo>
                    <a:pt x="42" y="731"/>
                    <a:pt x="45" y="734"/>
                    <a:pt x="47" y="731"/>
                  </a:cubicBezTo>
                  <a:cubicBezTo>
                    <a:pt x="48" y="730"/>
                    <a:pt x="47" y="726"/>
                    <a:pt x="47" y="726"/>
                  </a:cubicBezTo>
                  <a:cubicBezTo>
                    <a:pt x="47" y="726"/>
                    <a:pt x="49" y="725"/>
                    <a:pt x="55" y="723"/>
                  </a:cubicBezTo>
                  <a:cubicBezTo>
                    <a:pt x="59" y="720"/>
                    <a:pt x="64" y="720"/>
                    <a:pt x="64" y="720"/>
                  </a:cubicBezTo>
                  <a:cubicBezTo>
                    <a:pt x="64" y="722"/>
                    <a:pt x="64" y="722"/>
                    <a:pt x="64" y="722"/>
                  </a:cubicBezTo>
                  <a:cubicBezTo>
                    <a:pt x="71" y="719"/>
                    <a:pt x="71" y="719"/>
                    <a:pt x="71" y="719"/>
                  </a:cubicBezTo>
                  <a:cubicBezTo>
                    <a:pt x="72" y="715"/>
                    <a:pt x="72" y="715"/>
                    <a:pt x="72" y="715"/>
                  </a:cubicBezTo>
                  <a:cubicBezTo>
                    <a:pt x="74" y="715"/>
                    <a:pt x="74" y="715"/>
                    <a:pt x="74" y="715"/>
                  </a:cubicBezTo>
                  <a:cubicBezTo>
                    <a:pt x="73" y="719"/>
                    <a:pt x="73" y="719"/>
                    <a:pt x="73" y="719"/>
                  </a:cubicBezTo>
                  <a:cubicBezTo>
                    <a:pt x="77" y="720"/>
                    <a:pt x="77" y="720"/>
                    <a:pt x="77" y="720"/>
                  </a:cubicBezTo>
                  <a:cubicBezTo>
                    <a:pt x="77" y="720"/>
                    <a:pt x="68" y="721"/>
                    <a:pt x="65" y="726"/>
                  </a:cubicBezTo>
                  <a:cubicBezTo>
                    <a:pt x="62" y="731"/>
                    <a:pt x="63" y="735"/>
                    <a:pt x="62" y="738"/>
                  </a:cubicBezTo>
                  <a:cubicBezTo>
                    <a:pt x="62" y="740"/>
                    <a:pt x="58" y="743"/>
                    <a:pt x="58" y="743"/>
                  </a:cubicBezTo>
                  <a:cubicBezTo>
                    <a:pt x="62" y="726"/>
                    <a:pt x="62" y="726"/>
                    <a:pt x="62" y="726"/>
                  </a:cubicBezTo>
                  <a:cubicBezTo>
                    <a:pt x="62" y="723"/>
                    <a:pt x="62" y="723"/>
                    <a:pt x="62" y="723"/>
                  </a:cubicBezTo>
                  <a:cubicBezTo>
                    <a:pt x="62" y="723"/>
                    <a:pt x="58" y="724"/>
                    <a:pt x="56" y="726"/>
                  </a:cubicBezTo>
                  <a:cubicBezTo>
                    <a:pt x="52" y="727"/>
                    <a:pt x="47" y="735"/>
                    <a:pt x="47" y="735"/>
                  </a:cubicBezTo>
                  <a:cubicBezTo>
                    <a:pt x="47" y="735"/>
                    <a:pt x="44" y="736"/>
                    <a:pt x="44" y="739"/>
                  </a:cubicBezTo>
                  <a:cubicBezTo>
                    <a:pt x="45" y="742"/>
                    <a:pt x="50" y="740"/>
                    <a:pt x="48" y="742"/>
                  </a:cubicBezTo>
                  <a:cubicBezTo>
                    <a:pt x="47" y="743"/>
                    <a:pt x="43" y="743"/>
                    <a:pt x="41" y="745"/>
                  </a:cubicBezTo>
                  <a:cubicBezTo>
                    <a:pt x="39" y="747"/>
                    <a:pt x="39" y="752"/>
                    <a:pt x="39" y="752"/>
                  </a:cubicBezTo>
                  <a:cubicBezTo>
                    <a:pt x="32" y="752"/>
                    <a:pt x="32" y="752"/>
                    <a:pt x="32" y="752"/>
                  </a:cubicBezTo>
                  <a:cubicBezTo>
                    <a:pt x="28" y="757"/>
                    <a:pt x="28" y="757"/>
                    <a:pt x="28" y="757"/>
                  </a:cubicBezTo>
                  <a:cubicBezTo>
                    <a:pt x="33" y="762"/>
                    <a:pt x="33" y="762"/>
                    <a:pt x="33" y="762"/>
                  </a:cubicBezTo>
                  <a:cubicBezTo>
                    <a:pt x="39" y="759"/>
                    <a:pt x="39" y="759"/>
                    <a:pt x="39" y="759"/>
                  </a:cubicBezTo>
                  <a:cubicBezTo>
                    <a:pt x="38" y="764"/>
                    <a:pt x="38" y="764"/>
                    <a:pt x="38" y="764"/>
                  </a:cubicBezTo>
                  <a:cubicBezTo>
                    <a:pt x="40" y="765"/>
                    <a:pt x="40" y="765"/>
                    <a:pt x="40" y="765"/>
                  </a:cubicBezTo>
                  <a:cubicBezTo>
                    <a:pt x="46" y="760"/>
                    <a:pt x="46" y="760"/>
                    <a:pt x="46" y="760"/>
                  </a:cubicBezTo>
                  <a:cubicBezTo>
                    <a:pt x="42" y="766"/>
                    <a:pt x="42" y="766"/>
                    <a:pt x="42" y="766"/>
                  </a:cubicBezTo>
                  <a:cubicBezTo>
                    <a:pt x="44" y="768"/>
                    <a:pt x="44" y="768"/>
                    <a:pt x="44" y="768"/>
                  </a:cubicBezTo>
                  <a:cubicBezTo>
                    <a:pt x="34" y="765"/>
                    <a:pt x="34" y="765"/>
                    <a:pt x="34" y="765"/>
                  </a:cubicBezTo>
                  <a:cubicBezTo>
                    <a:pt x="31" y="769"/>
                    <a:pt x="31" y="769"/>
                    <a:pt x="31" y="769"/>
                  </a:cubicBezTo>
                  <a:cubicBezTo>
                    <a:pt x="34" y="772"/>
                    <a:pt x="34" y="772"/>
                    <a:pt x="34" y="772"/>
                  </a:cubicBezTo>
                  <a:cubicBezTo>
                    <a:pt x="26" y="768"/>
                    <a:pt x="26" y="768"/>
                    <a:pt x="26" y="768"/>
                  </a:cubicBezTo>
                  <a:cubicBezTo>
                    <a:pt x="23" y="770"/>
                    <a:pt x="23" y="770"/>
                    <a:pt x="23" y="770"/>
                  </a:cubicBezTo>
                  <a:cubicBezTo>
                    <a:pt x="20" y="778"/>
                    <a:pt x="20" y="778"/>
                    <a:pt x="20" y="778"/>
                  </a:cubicBezTo>
                  <a:cubicBezTo>
                    <a:pt x="18" y="780"/>
                    <a:pt x="18" y="780"/>
                    <a:pt x="18" y="780"/>
                  </a:cubicBezTo>
                  <a:cubicBezTo>
                    <a:pt x="22" y="766"/>
                    <a:pt x="22" y="766"/>
                    <a:pt x="22" y="766"/>
                  </a:cubicBezTo>
                  <a:cubicBezTo>
                    <a:pt x="19" y="767"/>
                    <a:pt x="19" y="767"/>
                    <a:pt x="19" y="767"/>
                  </a:cubicBezTo>
                  <a:cubicBezTo>
                    <a:pt x="18" y="771"/>
                    <a:pt x="18" y="771"/>
                    <a:pt x="18" y="771"/>
                  </a:cubicBezTo>
                  <a:cubicBezTo>
                    <a:pt x="15" y="771"/>
                    <a:pt x="15" y="771"/>
                    <a:pt x="15" y="771"/>
                  </a:cubicBezTo>
                  <a:cubicBezTo>
                    <a:pt x="10" y="780"/>
                    <a:pt x="10" y="780"/>
                    <a:pt x="10" y="780"/>
                  </a:cubicBezTo>
                  <a:cubicBezTo>
                    <a:pt x="13" y="793"/>
                    <a:pt x="13" y="793"/>
                    <a:pt x="13" y="793"/>
                  </a:cubicBezTo>
                  <a:cubicBezTo>
                    <a:pt x="14" y="792"/>
                    <a:pt x="14" y="792"/>
                    <a:pt x="14" y="792"/>
                  </a:cubicBezTo>
                  <a:cubicBezTo>
                    <a:pt x="14" y="800"/>
                    <a:pt x="14" y="800"/>
                    <a:pt x="14" y="800"/>
                  </a:cubicBezTo>
                  <a:cubicBezTo>
                    <a:pt x="17" y="800"/>
                    <a:pt x="17" y="800"/>
                    <a:pt x="17" y="800"/>
                  </a:cubicBezTo>
                  <a:cubicBezTo>
                    <a:pt x="17" y="793"/>
                    <a:pt x="17" y="793"/>
                    <a:pt x="17" y="793"/>
                  </a:cubicBezTo>
                  <a:cubicBezTo>
                    <a:pt x="22" y="792"/>
                    <a:pt x="22" y="792"/>
                    <a:pt x="22" y="792"/>
                  </a:cubicBezTo>
                  <a:cubicBezTo>
                    <a:pt x="22" y="789"/>
                    <a:pt x="22" y="789"/>
                    <a:pt x="22" y="789"/>
                  </a:cubicBezTo>
                  <a:cubicBezTo>
                    <a:pt x="25" y="791"/>
                    <a:pt x="25" y="791"/>
                    <a:pt x="25" y="791"/>
                  </a:cubicBezTo>
                  <a:cubicBezTo>
                    <a:pt x="23" y="794"/>
                    <a:pt x="23" y="794"/>
                    <a:pt x="23" y="794"/>
                  </a:cubicBezTo>
                  <a:cubicBezTo>
                    <a:pt x="24" y="796"/>
                    <a:pt x="24" y="796"/>
                    <a:pt x="24" y="796"/>
                  </a:cubicBezTo>
                  <a:cubicBezTo>
                    <a:pt x="32" y="788"/>
                    <a:pt x="32" y="788"/>
                    <a:pt x="32" y="788"/>
                  </a:cubicBezTo>
                  <a:cubicBezTo>
                    <a:pt x="30" y="784"/>
                    <a:pt x="30" y="784"/>
                    <a:pt x="30" y="784"/>
                  </a:cubicBezTo>
                  <a:cubicBezTo>
                    <a:pt x="26" y="785"/>
                    <a:pt x="26" y="785"/>
                    <a:pt x="26" y="785"/>
                  </a:cubicBezTo>
                  <a:cubicBezTo>
                    <a:pt x="31" y="782"/>
                    <a:pt x="31" y="782"/>
                    <a:pt x="31" y="782"/>
                  </a:cubicBezTo>
                  <a:cubicBezTo>
                    <a:pt x="32" y="778"/>
                    <a:pt x="32" y="778"/>
                    <a:pt x="32" y="778"/>
                  </a:cubicBezTo>
                  <a:cubicBezTo>
                    <a:pt x="34" y="783"/>
                    <a:pt x="34" y="783"/>
                    <a:pt x="34" y="783"/>
                  </a:cubicBezTo>
                  <a:cubicBezTo>
                    <a:pt x="39" y="784"/>
                    <a:pt x="39" y="784"/>
                    <a:pt x="39" y="784"/>
                  </a:cubicBezTo>
                  <a:cubicBezTo>
                    <a:pt x="35" y="785"/>
                    <a:pt x="35" y="785"/>
                    <a:pt x="35" y="785"/>
                  </a:cubicBezTo>
                  <a:cubicBezTo>
                    <a:pt x="36" y="788"/>
                    <a:pt x="36" y="788"/>
                    <a:pt x="36" y="788"/>
                  </a:cubicBezTo>
                  <a:cubicBezTo>
                    <a:pt x="41" y="786"/>
                    <a:pt x="41" y="786"/>
                    <a:pt x="41" y="786"/>
                  </a:cubicBezTo>
                  <a:cubicBezTo>
                    <a:pt x="43" y="780"/>
                    <a:pt x="43" y="780"/>
                    <a:pt x="43" y="780"/>
                  </a:cubicBezTo>
                  <a:cubicBezTo>
                    <a:pt x="45" y="778"/>
                    <a:pt x="45" y="778"/>
                    <a:pt x="45" y="778"/>
                  </a:cubicBezTo>
                  <a:cubicBezTo>
                    <a:pt x="47" y="773"/>
                    <a:pt x="47" y="773"/>
                    <a:pt x="47" y="773"/>
                  </a:cubicBezTo>
                  <a:cubicBezTo>
                    <a:pt x="48" y="774"/>
                    <a:pt x="48" y="774"/>
                    <a:pt x="48" y="774"/>
                  </a:cubicBezTo>
                  <a:cubicBezTo>
                    <a:pt x="47" y="780"/>
                    <a:pt x="47" y="780"/>
                    <a:pt x="47" y="780"/>
                  </a:cubicBezTo>
                  <a:cubicBezTo>
                    <a:pt x="52" y="777"/>
                    <a:pt x="52" y="777"/>
                    <a:pt x="52" y="777"/>
                  </a:cubicBezTo>
                  <a:cubicBezTo>
                    <a:pt x="52" y="778"/>
                    <a:pt x="52" y="778"/>
                    <a:pt x="52" y="778"/>
                  </a:cubicBezTo>
                  <a:cubicBezTo>
                    <a:pt x="45" y="782"/>
                    <a:pt x="45" y="782"/>
                    <a:pt x="45" y="782"/>
                  </a:cubicBezTo>
                  <a:cubicBezTo>
                    <a:pt x="44" y="788"/>
                    <a:pt x="44" y="788"/>
                    <a:pt x="44" y="788"/>
                  </a:cubicBezTo>
                  <a:cubicBezTo>
                    <a:pt x="38" y="790"/>
                    <a:pt x="38" y="790"/>
                    <a:pt x="38" y="790"/>
                  </a:cubicBezTo>
                  <a:cubicBezTo>
                    <a:pt x="40" y="792"/>
                    <a:pt x="40" y="792"/>
                    <a:pt x="40" y="792"/>
                  </a:cubicBezTo>
                  <a:cubicBezTo>
                    <a:pt x="40" y="792"/>
                    <a:pt x="41" y="790"/>
                    <a:pt x="44" y="791"/>
                  </a:cubicBezTo>
                  <a:cubicBezTo>
                    <a:pt x="46" y="792"/>
                    <a:pt x="41" y="796"/>
                    <a:pt x="41" y="796"/>
                  </a:cubicBezTo>
                  <a:cubicBezTo>
                    <a:pt x="49" y="793"/>
                    <a:pt x="49" y="793"/>
                    <a:pt x="49" y="793"/>
                  </a:cubicBezTo>
                  <a:cubicBezTo>
                    <a:pt x="49" y="793"/>
                    <a:pt x="42" y="797"/>
                    <a:pt x="41" y="798"/>
                  </a:cubicBezTo>
                  <a:cubicBezTo>
                    <a:pt x="39" y="799"/>
                    <a:pt x="36" y="803"/>
                    <a:pt x="36" y="803"/>
                  </a:cubicBezTo>
                  <a:cubicBezTo>
                    <a:pt x="38" y="805"/>
                    <a:pt x="38" y="805"/>
                    <a:pt x="38" y="805"/>
                  </a:cubicBezTo>
                  <a:cubicBezTo>
                    <a:pt x="31" y="807"/>
                    <a:pt x="31" y="807"/>
                    <a:pt x="31" y="807"/>
                  </a:cubicBezTo>
                  <a:cubicBezTo>
                    <a:pt x="34" y="813"/>
                    <a:pt x="34" y="813"/>
                    <a:pt x="34" y="813"/>
                  </a:cubicBezTo>
                  <a:cubicBezTo>
                    <a:pt x="35" y="817"/>
                    <a:pt x="35" y="817"/>
                    <a:pt x="35" y="817"/>
                  </a:cubicBezTo>
                  <a:cubicBezTo>
                    <a:pt x="43" y="813"/>
                    <a:pt x="43" y="813"/>
                    <a:pt x="43" y="813"/>
                  </a:cubicBezTo>
                  <a:cubicBezTo>
                    <a:pt x="50" y="814"/>
                    <a:pt x="50" y="814"/>
                    <a:pt x="50" y="814"/>
                  </a:cubicBezTo>
                  <a:cubicBezTo>
                    <a:pt x="44" y="815"/>
                    <a:pt x="44" y="815"/>
                    <a:pt x="44" y="815"/>
                  </a:cubicBezTo>
                  <a:cubicBezTo>
                    <a:pt x="38" y="819"/>
                    <a:pt x="38" y="819"/>
                    <a:pt x="38" y="819"/>
                  </a:cubicBezTo>
                  <a:cubicBezTo>
                    <a:pt x="38" y="822"/>
                    <a:pt x="38" y="822"/>
                    <a:pt x="38" y="822"/>
                  </a:cubicBezTo>
                  <a:cubicBezTo>
                    <a:pt x="30" y="816"/>
                    <a:pt x="30" y="816"/>
                    <a:pt x="30" y="816"/>
                  </a:cubicBezTo>
                  <a:cubicBezTo>
                    <a:pt x="25" y="820"/>
                    <a:pt x="25" y="820"/>
                    <a:pt x="25" y="820"/>
                  </a:cubicBezTo>
                  <a:cubicBezTo>
                    <a:pt x="25" y="814"/>
                    <a:pt x="25" y="814"/>
                    <a:pt x="25" y="814"/>
                  </a:cubicBezTo>
                  <a:cubicBezTo>
                    <a:pt x="19" y="812"/>
                    <a:pt x="19" y="812"/>
                    <a:pt x="19" y="812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18" y="821"/>
                    <a:pt x="18" y="821"/>
                    <a:pt x="18" y="821"/>
                  </a:cubicBezTo>
                  <a:cubicBezTo>
                    <a:pt x="17" y="824"/>
                    <a:pt x="17" y="824"/>
                    <a:pt x="17" y="824"/>
                  </a:cubicBezTo>
                  <a:cubicBezTo>
                    <a:pt x="14" y="829"/>
                    <a:pt x="14" y="829"/>
                    <a:pt x="14" y="829"/>
                  </a:cubicBezTo>
                  <a:cubicBezTo>
                    <a:pt x="14" y="829"/>
                    <a:pt x="18" y="841"/>
                    <a:pt x="23" y="844"/>
                  </a:cubicBezTo>
                  <a:cubicBezTo>
                    <a:pt x="26" y="847"/>
                    <a:pt x="29" y="849"/>
                    <a:pt x="31" y="853"/>
                  </a:cubicBezTo>
                  <a:cubicBezTo>
                    <a:pt x="33" y="857"/>
                    <a:pt x="49" y="863"/>
                    <a:pt x="49" y="863"/>
                  </a:cubicBezTo>
                  <a:cubicBezTo>
                    <a:pt x="50" y="866"/>
                    <a:pt x="50" y="866"/>
                    <a:pt x="50" y="866"/>
                  </a:cubicBezTo>
                  <a:cubicBezTo>
                    <a:pt x="53" y="862"/>
                    <a:pt x="53" y="862"/>
                    <a:pt x="53" y="862"/>
                  </a:cubicBezTo>
                  <a:cubicBezTo>
                    <a:pt x="58" y="865"/>
                    <a:pt x="58" y="865"/>
                    <a:pt x="58" y="865"/>
                  </a:cubicBezTo>
                  <a:cubicBezTo>
                    <a:pt x="48" y="872"/>
                    <a:pt x="48" y="872"/>
                    <a:pt x="48" y="872"/>
                  </a:cubicBezTo>
                  <a:cubicBezTo>
                    <a:pt x="50" y="876"/>
                    <a:pt x="50" y="876"/>
                    <a:pt x="50" y="876"/>
                  </a:cubicBezTo>
                  <a:cubicBezTo>
                    <a:pt x="58" y="876"/>
                    <a:pt x="58" y="876"/>
                    <a:pt x="58" y="876"/>
                  </a:cubicBezTo>
                  <a:cubicBezTo>
                    <a:pt x="56" y="873"/>
                    <a:pt x="56" y="873"/>
                    <a:pt x="56" y="873"/>
                  </a:cubicBezTo>
                  <a:cubicBezTo>
                    <a:pt x="60" y="871"/>
                    <a:pt x="60" y="871"/>
                    <a:pt x="60" y="871"/>
                  </a:cubicBezTo>
                  <a:cubicBezTo>
                    <a:pt x="65" y="873"/>
                    <a:pt x="65" y="873"/>
                    <a:pt x="65" y="873"/>
                  </a:cubicBezTo>
                  <a:cubicBezTo>
                    <a:pt x="60" y="875"/>
                    <a:pt x="60" y="875"/>
                    <a:pt x="60" y="875"/>
                  </a:cubicBezTo>
                  <a:cubicBezTo>
                    <a:pt x="64" y="879"/>
                    <a:pt x="64" y="879"/>
                    <a:pt x="64" y="879"/>
                  </a:cubicBezTo>
                  <a:cubicBezTo>
                    <a:pt x="68" y="877"/>
                    <a:pt x="68" y="877"/>
                    <a:pt x="68" y="877"/>
                  </a:cubicBezTo>
                  <a:cubicBezTo>
                    <a:pt x="68" y="877"/>
                    <a:pt x="74" y="880"/>
                    <a:pt x="80" y="880"/>
                  </a:cubicBezTo>
                  <a:cubicBezTo>
                    <a:pt x="85" y="880"/>
                    <a:pt x="88" y="878"/>
                    <a:pt x="92" y="877"/>
                  </a:cubicBezTo>
                  <a:cubicBezTo>
                    <a:pt x="96" y="876"/>
                    <a:pt x="101" y="870"/>
                    <a:pt x="101" y="870"/>
                  </a:cubicBezTo>
                  <a:cubicBezTo>
                    <a:pt x="101" y="877"/>
                    <a:pt x="101" y="877"/>
                    <a:pt x="101" y="877"/>
                  </a:cubicBezTo>
                  <a:cubicBezTo>
                    <a:pt x="124" y="857"/>
                    <a:pt x="124" y="857"/>
                    <a:pt x="124" y="857"/>
                  </a:cubicBezTo>
                  <a:cubicBezTo>
                    <a:pt x="124" y="853"/>
                    <a:pt x="124" y="853"/>
                    <a:pt x="124" y="853"/>
                  </a:cubicBezTo>
                  <a:cubicBezTo>
                    <a:pt x="142" y="839"/>
                    <a:pt x="142" y="839"/>
                    <a:pt x="142" y="839"/>
                  </a:cubicBezTo>
                  <a:cubicBezTo>
                    <a:pt x="141" y="835"/>
                    <a:pt x="141" y="835"/>
                    <a:pt x="141" y="835"/>
                  </a:cubicBezTo>
                  <a:cubicBezTo>
                    <a:pt x="145" y="836"/>
                    <a:pt x="145" y="836"/>
                    <a:pt x="145" y="836"/>
                  </a:cubicBezTo>
                  <a:cubicBezTo>
                    <a:pt x="150" y="830"/>
                    <a:pt x="150" y="830"/>
                    <a:pt x="150" y="830"/>
                  </a:cubicBezTo>
                  <a:cubicBezTo>
                    <a:pt x="146" y="828"/>
                    <a:pt x="146" y="828"/>
                    <a:pt x="146" y="828"/>
                  </a:cubicBezTo>
                  <a:cubicBezTo>
                    <a:pt x="161" y="817"/>
                    <a:pt x="161" y="817"/>
                    <a:pt x="161" y="817"/>
                  </a:cubicBezTo>
                  <a:cubicBezTo>
                    <a:pt x="156" y="810"/>
                    <a:pt x="156" y="810"/>
                    <a:pt x="156" y="810"/>
                  </a:cubicBezTo>
                  <a:cubicBezTo>
                    <a:pt x="159" y="812"/>
                    <a:pt x="159" y="812"/>
                    <a:pt x="159" y="812"/>
                  </a:cubicBezTo>
                  <a:cubicBezTo>
                    <a:pt x="167" y="821"/>
                    <a:pt x="167" y="821"/>
                    <a:pt x="167" y="821"/>
                  </a:cubicBezTo>
                  <a:cubicBezTo>
                    <a:pt x="180" y="817"/>
                    <a:pt x="180" y="817"/>
                    <a:pt x="180" y="817"/>
                  </a:cubicBezTo>
                  <a:cubicBezTo>
                    <a:pt x="181" y="805"/>
                    <a:pt x="181" y="805"/>
                    <a:pt x="181" y="805"/>
                  </a:cubicBezTo>
                  <a:cubicBezTo>
                    <a:pt x="184" y="808"/>
                    <a:pt x="184" y="808"/>
                    <a:pt x="184" y="808"/>
                  </a:cubicBezTo>
                  <a:cubicBezTo>
                    <a:pt x="188" y="806"/>
                    <a:pt x="188" y="806"/>
                    <a:pt x="188" y="806"/>
                  </a:cubicBezTo>
                  <a:cubicBezTo>
                    <a:pt x="186" y="803"/>
                    <a:pt x="186" y="803"/>
                    <a:pt x="186" y="803"/>
                  </a:cubicBezTo>
                  <a:cubicBezTo>
                    <a:pt x="189" y="803"/>
                    <a:pt x="189" y="803"/>
                    <a:pt x="189" y="803"/>
                  </a:cubicBezTo>
                  <a:cubicBezTo>
                    <a:pt x="188" y="791"/>
                    <a:pt x="188" y="791"/>
                    <a:pt x="188" y="791"/>
                  </a:cubicBezTo>
                  <a:cubicBezTo>
                    <a:pt x="182" y="789"/>
                    <a:pt x="182" y="789"/>
                    <a:pt x="182" y="789"/>
                  </a:cubicBezTo>
                  <a:cubicBezTo>
                    <a:pt x="179" y="782"/>
                    <a:pt x="179" y="782"/>
                    <a:pt x="179" y="782"/>
                  </a:cubicBezTo>
                  <a:cubicBezTo>
                    <a:pt x="183" y="785"/>
                    <a:pt x="183" y="785"/>
                    <a:pt x="183" y="785"/>
                  </a:cubicBezTo>
                  <a:cubicBezTo>
                    <a:pt x="183" y="776"/>
                    <a:pt x="183" y="776"/>
                    <a:pt x="183" y="776"/>
                  </a:cubicBezTo>
                  <a:cubicBezTo>
                    <a:pt x="178" y="771"/>
                    <a:pt x="178" y="771"/>
                    <a:pt x="178" y="771"/>
                  </a:cubicBezTo>
                  <a:cubicBezTo>
                    <a:pt x="181" y="770"/>
                    <a:pt x="181" y="770"/>
                    <a:pt x="181" y="770"/>
                  </a:cubicBezTo>
                  <a:cubicBezTo>
                    <a:pt x="186" y="773"/>
                    <a:pt x="186" y="773"/>
                    <a:pt x="186" y="773"/>
                  </a:cubicBezTo>
                  <a:cubicBezTo>
                    <a:pt x="186" y="785"/>
                    <a:pt x="186" y="785"/>
                    <a:pt x="186" y="785"/>
                  </a:cubicBezTo>
                  <a:cubicBezTo>
                    <a:pt x="186" y="785"/>
                    <a:pt x="191" y="784"/>
                    <a:pt x="192" y="781"/>
                  </a:cubicBezTo>
                  <a:cubicBezTo>
                    <a:pt x="192" y="776"/>
                    <a:pt x="189" y="773"/>
                    <a:pt x="189" y="773"/>
                  </a:cubicBezTo>
                  <a:cubicBezTo>
                    <a:pt x="189" y="773"/>
                    <a:pt x="189" y="767"/>
                    <a:pt x="190" y="762"/>
                  </a:cubicBezTo>
                  <a:cubicBezTo>
                    <a:pt x="190" y="758"/>
                    <a:pt x="197" y="759"/>
                    <a:pt x="199" y="762"/>
                  </a:cubicBezTo>
                  <a:cubicBezTo>
                    <a:pt x="200" y="765"/>
                    <a:pt x="197" y="769"/>
                    <a:pt x="197" y="769"/>
                  </a:cubicBezTo>
                  <a:cubicBezTo>
                    <a:pt x="195" y="764"/>
                    <a:pt x="195" y="764"/>
                    <a:pt x="195" y="764"/>
                  </a:cubicBezTo>
                  <a:cubicBezTo>
                    <a:pt x="193" y="769"/>
                    <a:pt x="193" y="769"/>
                    <a:pt x="193" y="769"/>
                  </a:cubicBezTo>
                  <a:cubicBezTo>
                    <a:pt x="194" y="776"/>
                    <a:pt x="194" y="776"/>
                    <a:pt x="194" y="776"/>
                  </a:cubicBezTo>
                  <a:cubicBezTo>
                    <a:pt x="194" y="788"/>
                    <a:pt x="194" y="788"/>
                    <a:pt x="194" y="788"/>
                  </a:cubicBezTo>
                  <a:cubicBezTo>
                    <a:pt x="192" y="789"/>
                    <a:pt x="192" y="789"/>
                    <a:pt x="192" y="789"/>
                  </a:cubicBezTo>
                  <a:cubicBezTo>
                    <a:pt x="195" y="800"/>
                    <a:pt x="195" y="800"/>
                    <a:pt x="195" y="800"/>
                  </a:cubicBezTo>
                  <a:cubicBezTo>
                    <a:pt x="198" y="798"/>
                    <a:pt x="198" y="798"/>
                    <a:pt x="198" y="798"/>
                  </a:cubicBezTo>
                  <a:cubicBezTo>
                    <a:pt x="199" y="809"/>
                    <a:pt x="199" y="809"/>
                    <a:pt x="199" y="809"/>
                  </a:cubicBezTo>
                  <a:cubicBezTo>
                    <a:pt x="208" y="810"/>
                    <a:pt x="208" y="810"/>
                    <a:pt x="208" y="810"/>
                  </a:cubicBezTo>
                  <a:cubicBezTo>
                    <a:pt x="211" y="808"/>
                    <a:pt x="211" y="808"/>
                    <a:pt x="211" y="808"/>
                  </a:cubicBezTo>
                  <a:cubicBezTo>
                    <a:pt x="212" y="814"/>
                    <a:pt x="212" y="814"/>
                    <a:pt x="212" y="814"/>
                  </a:cubicBezTo>
                  <a:cubicBezTo>
                    <a:pt x="212" y="814"/>
                    <a:pt x="220" y="809"/>
                    <a:pt x="221" y="814"/>
                  </a:cubicBezTo>
                  <a:cubicBezTo>
                    <a:pt x="222" y="819"/>
                    <a:pt x="219" y="828"/>
                    <a:pt x="223" y="828"/>
                  </a:cubicBezTo>
                  <a:cubicBezTo>
                    <a:pt x="227" y="828"/>
                    <a:pt x="228" y="822"/>
                    <a:pt x="230" y="815"/>
                  </a:cubicBezTo>
                  <a:cubicBezTo>
                    <a:pt x="232" y="808"/>
                    <a:pt x="236" y="800"/>
                    <a:pt x="236" y="800"/>
                  </a:cubicBezTo>
                  <a:cubicBezTo>
                    <a:pt x="236" y="800"/>
                    <a:pt x="227" y="782"/>
                    <a:pt x="230" y="780"/>
                  </a:cubicBezTo>
                  <a:cubicBezTo>
                    <a:pt x="232" y="776"/>
                    <a:pt x="238" y="777"/>
                    <a:pt x="238" y="773"/>
                  </a:cubicBezTo>
                  <a:cubicBezTo>
                    <a:pt x="239" y="768"/>
                    <a:pt x="232" y="767"/>
                    <a:pt x="237" y="764"/>
                  </a:cubicBezTo>
                  <a:cubicBezTo>
                    <a:pt x="241" y="760"/>
                    <a:pt x="252" y="766"/>
                    <a:pt x="256" y="754"/>
                  </a:cubicBezTo>
                  <a:cubicBezTo>
                    <a:pt x="259" y="741"/>
                    <a:pt x="255" y="738"/>
                    <a:pt x="256" y="734"/>
                  </a:cubicBezTo>
                  <a:cubicBezTo>
                    <a:pt x="257" y="729"/>
                    <a:pt x="265" y="733"/>
                    <a:pt x="262" y="725"/>
                  </a:cubicBezTo>
                  <a:cubicBezTo>
                    <a:pt x="260" y="718"/>
                    <a:pt x="254" y="704"/>
                    <a:pt x="254" y="704"/>
                  </a:cubicBezTo>
                  <a:cubicBezTo>
                    <a:pt x="252" y="695"/>
                    <a:pt x="252" y="695"/>
                    <a:pt x="252" y="695"/>
                  </a:cubicBezTo>
                  <a:cubicBezTo>
                    <a:pt x="247" y="689"/>
                    <a:pt x="247" y="689"/>
                    <a:pt x="247" y="689"/>
                  </a:cubicBezTo>
                  <a:cubicBezTo>
                    <a:pt x="256" y="686"/>
                    <a:pt x="256" y="686"/>
                    <a:pt x="256" y="686"/>
                  </a:cubicBezTo>
                  <a:cubicBezTo>
                    <a:pt x="256" y="686"/>
                    <a:pt x="264" y="692"/>
                    <a:pt x="266" y="680"/>
                  </a:cubicBezTo>
                  <a:cubicBezTo>
                    <a:pt x="270" y="668"/>
                    <a:pt x="269" y="664"/>
                    <a:pt x="265" y="660"/>
                  </a:cubicBezTo>
                  <a:cubicBezTo>
                    <a:pt x="261" y="657"/>
                    <a:pt x="256" y="654"/>
                    <a:pt x="256" y="654"/>
                  </a:cubicBezTo>
                  <a:cubicBezTo>
                    <a:pt x="246" y="644"/>
                    <a:pt x="246" y="644"/>
                    <a:pt x="246" y="644"/>
                  </a:cubicBezTo>
                  <a:cubicBezTo>
                    <a:pt x="252" y="609"/>
                    <a:pt x="252" y="609"/>
                    <a:pt x="252" y="609"/>
                  </a:cubicBezTo>
                  <a:cubicBezTo>
                    <a:pt x="244" y="586"/>
                    <a:pt x="244" y="586"/>
                    <a:pt x="244" y="586"/>
                  </a:cubicBezTo>
                  <a:cubicBezTo>
                    <a:pt x="247" y="578"/>
                    <a:pt x="247" y="578"/>
                    <a:pt x="247" y="578"/>
                  </a:cubicBezTo>
                  <a:cubicBezTo>
                    <a:pt x="244" y="567"/>
                    <a:pt x="244" y="567"/>
                    <a:pt x="244" y="567"/>
                  </a:cubicBezTo>
                  <a:cubicBezTo>
                    <a:pt x="248" y="561"/>
                    <a:pt x="248" y="561"/>
                    <a:pt x="248" y="561"/>
                  </a:cubicBezTo>
                  <a:cubicBezTo>
                    <a:pt x="241" y="542"/>
                    <a:pt x="241" y="542"/>
                    <a:pt x="241" y="542"/>
                  </a:cubicBezTo>
                  <a:cubicBezTo>
                    <a:pt x="249" y="531"/>
                    <a:pt x="249" y="531"/>
                    <a:pt x="249" y="531"/>
                  </a:cubicBezTo>
                  <a:cubicBezTo>
                    <a:pt x="246" y="522"/>
                    <a:pt x="246" y="522"/>
                    <a:pt x="246" y="522"/>
                  </a:cubicBezTo>
                  <a:cubicBezTo>
                    <a:pt x="246" y="522"/>
                    <a:pt x="258" y="494"/>
                    <a:pt x="270" y="491"/>
                  </a:cubicBezTo>
                  <a:cubicBezTo>
                    <a:pt x="280" y="488"/>
                    <a:pt x="300" y="494"/>
                    <a:pt x="300" y="494"/>
                  </a:cubicBezTo>
                  <a:cubicBezTo>
                    <a:pt x="305" y="482"/>
                    <a:pt x="305" y="482"/>
                    <a:pt x="305" y="482"/>
                  </a:cubicBezTo>
                  <a:cubicBezTo>
                    <a:pt x="304" y="467"/>
                    <a:pt x="304" y="467"/>
                    <a:pt x="304" y="467"/>
                  </a:cubicBezTo>
                  <a:cubicBezTo>
                    <a:pt x="290" y="457"/>
                    <a:pt x="290" y="457"/>
                    <a:pt x="290" y="457"/>
                  </a:cubicBezTo>
                  <a:cubicBezTo>
                    <a:pt x="309" y="425"/>
                    <a:pt x="309" y="425"/>
                    <a:pt x="309" y="425"/>
                  </a:cubicBezTo>
                  <a:cubicBezTo>
                    <a:pt x="310" y="415"/>
                    <a:pt x="310" y="415"/>
                    <a:pt x="310" y="415"/>
                  </a:cubicBezTo>
                  <a:cubicBezTo>
                    <a:pt x="314" y="410"/>
                    <a:pt x="314" y="410"/>
                    <a:pt x="314" y="410"/>
                  </a:cubicBezTo>
                  <a:cubicBezTo>
                    <a:pt x="313" y="390"/>
                    <a:pt x="313" y="390"/>
                    <a:pt x="313" y="390"/>
                  </a:cubicBezTo>
                  <a:cubicBezTo>
                    <a:pt x="315" y="378"/>
                    <a:pt x="315" y="378"/>
                    <a:pt x="315" y="378"/>
                  </a:cubicBezTo>
                  <a:cubicBezTo>
                    <a:pt x="311" y="358"/>
                    <a:pt x="311" y="358"/>
                    <a:pt x="311" y="358"/>
                  </a:cubicBezTo>
                  <a:cubicBezTo>
                    <a:pt x="324" y="356"/>
                    <a:pt x="324" y="356"/>
                    <a:pt x="324" y="356"/>
                  </a:cubicBezTo>
                  <a:cubicBezTo>
                    <a:pt x="337" y="346"/>
                    <a:pt x="337" y="346"/>
                    <a:pt x="337" y="346"/>
                  </a:cubicBezTo>
                  <a:cubicBezTo>
                    <a:pt x="334" y="333"/>
                    <a:pt x="334" y="333"/>
                    <a:pt x="334" y="333"/>
                  </a:cubicBezTo>
                  <a:cubicBezTo>
                    <a:pt x="334" y="333"/>
                    <a:pt x="339" y="332"/>
                    <a:pt x="341" y="326"/>
                  </a:cubicBezTo>
                  <a:cubicBezTo>
                    <a:pt x="343" y="319"/>
                    <a:pt x="341" y="314"/>
                    <a:pt x="347" y="308"/>
                  </a:cubicBezTo>
                  <a:cubicBezTo>
                    <a:pt x="355" y="300"/>
                    <a:pt x="361" y="298"/>
                    <a:pt x="359" y="292"/>
                  </a:cubicBezTo>
                  <a:cubicBezTo>
                    <a:pt x="358" y="284"/>
                    <a:pt x="351" y="273"/>
                    <a:pt x="351" y="273"/>
                  </a:cubicBezTo>
                  <a:cubicBezTo>
                    <a:pt x="351" y="266"/>
                    <a:pt x="351" y="266"/>
                    <a:pt x="351" y="266"/>
                  </a:cubicBezTo>
                  <a:cubicBezTo>
                    <a:pt x="351" y="266"/>
                    <a:pt x="359" y="268"/>
                    <a:pt x="360" y="263"/>
                  </a:cubicBezTo>
                  <a:cubicBezTo>
                    <a:pt x="360" y="258"/>
                    <a:pt x="364" y="241"/>
                    <a:pt x="364" y="241"/>
                  </a:cubicBezTo>
                  <a:cubicBezTo>
                    <a:pt x="378" y="226"/>
                    <a:pt x="378" y="226"/>
                    <a:pt x="378" y="226"/>
                  </a:cubicBezTo>
                  <a:cubicBezTo>
                    <a:pt x="394" y="234"/>
                    <a:pt x="394" y="234"/>
                    <a:pt x="394" y="234"/>
                  </a:cubicBezTo>
                  <a:cubicBezTo>
                    <a:pt x="394" y="234"/>
                    <a:pt x="397" y="223"/>
                    <a:pt x="399" y="218"/>
                  </a:cubicBezTo>
                  <a:cubicBezTo>
                    <a:pt x="400" y="213"/>
                    <a:pt x="397" y="198"/>
                    <a:pt x="397" y="198"/>
                  </a:cubicBezTo>
                  <a:cubicBezTo>
                    <a:pt x="405" y="193"/>
                    <a:pt x="405" y="193"/>
                    <a:pt x="405" y="193"/>
                  </a:cubicBezTo>
                  <a:cubicBezTo>
                    <a:pt x="409" y="198"/>
                    <a:pt x="409" y="198"/>
                    <a:pt x="409" y="198"/>
                  </a:cubicBezTo>
                  <a:cubicBezTo>
                    <a:pt x="421" y="195"/>
                    <a:pt x="421" y="195"/>
                    <a:pt x="421" y="195"/>
                  </a:cubicBezTo>
                  <a:cubicBezTo>
                    <a:pt x="443" y="205"/>
                    <a:pt x="443" y="205"/>
                    <a:pt x="443" y="205"/>
                  </a:cubicBezTo>
                  <a:cubicBezTo>
                    <a:pt x="450" y="195"/>
                    <a:pt x="450" y="195"/>
                    <a:pt x="450" y="195"/>
                  </a:cubicBezTo>
                  <a:cubicBezTo>
                    <a:pt x="442" y="191"/>
                    <a:pt x="442" y="191"/>
                    <a:pt x="442" y="191"/>
                  </a:cubicBezTo>
                  <a:cubicBezTo>
                    <a:pt x="442" y="191"/>
                    <a:pt x="450" y="182"/>
                    <a:pt x="449" y="174"/>
                  </a:cubicBezTo>
                  <a:cubicBezTo>
                    <a:pt x="448" y="168"/>
                    <a:pt x="441" y="159"/>
                    <a:pt x="441" y="159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5" y="154"/>
                    <a:pt x="455" y="154"/>
                    <a:pt x="455" y="154"/>
                  </a:cubicBezTo>
                  <a:cubicBezTo>
                    <a:pt x="455" y="154"/>
                    <a:pt x="464" y="159"/>
                    <a:pt x="466" y="157"/>
                  </a:cubicBezTo>
                  <a:cubicBezTo>
                    <a:pt x="467" y="155"/>
                    <a:pt x="459" y="148"/>
                    <a:pt x="465" y="144"/>
                  </a:cubicBezTo>
                  <a:cubicBezTo>
                    <a:pt x="469" y="139"/>
                    <a:pt x="478" y="142"/>
                    <a:pt x="478" y="142"/>
                  </a:cubicBezTo>
                  <a:cubicBezTo>
                    <a:pt x="478" y="142"/>
                    <a:pt x="485" y="152"/>
                    <a:pt x="490" y="157"/>
                  </a:cubicBezTo>
                  <a:cubicBezTo>
                    <a:pt x="497" y="163"/>
                    <a:pt x="499" y="172"/>
                    <a:pt x="499" y="172"/>
                  </a:cubicBezTo>
                  <a:cubicBezTo>
                    <a:pt x="504" y="171"/>
                    <a:pt x="504" y="171"/>
                    <a:pt x="504" y="171"/>
                  </a:cubicBezTo>
                  <a:cubicBezTo>
                    <a:pt x="515" y="171"/>
                    <a:pt x="515" y="171"/>
                    <a:pt x="515" y="171"/>
                  </a:cubicBezTo>
                  <a:cubicBezTo>
                    <a:pt x="522" y="175"/>
                    <a:pt x="522" y="175"/>
                    <a:pt x="522" y="175"/>
                  </a:cubicBezTo>
                  <a:cubicBezTo>
                    <a:pt x="531" y="169"/>
                    <a:pt x="531" y="169"/>
                    <a:pt x="531" y="169"/>
                  </a:cubicBezTo>
                  <a:cubicBezTo>
                    <a:pt x="531" y="169"/>
                    <a:pt x="533" y="161"/>
                    <a:pt x="539" y="161"/>
                  </a:cubicBezTo>
                  <a:cubicBezTo>
                    <a:pt x="544" y="161"/>
                    <a:pt x="546" y="166"/>
                    <a:pt x="546" y="166"/>
                  </a:cubicBezTo>
                  <a:cubicBezTo>
                    <a:pt x="558" y="167"/>
                    <a:pt x="558" y="167"/>
                    <a:pt x="558" y="167"/>
                  </a:cubicBezTo>
                  <a:cubicBezTo>
                    <a:pt x="565" y="174"/>
                    <a:pt x="565" y="174"/>
                    <a:pt x="565" y="174"/>
                  </a:cubicBezTo>
                  <a:cubicBezTo>
                    <a:pt x="565" y="174"/>
                    <a:pt x="567" y="161"/>
                    <a:pt x="570" y="157"/>
                  </a:cubicBezTo>
                  <a:cubicBezTo>
                    <a:pt x="572" y="154"/>
                    <a:pt x="575" y="150"/>
                    <a:pt x="575" y="144"/>
                  </a:cubicBezTo>
                  <a:cubicBezTo>
                    <a:pt x="574" y="139"/>
                    <a:pt x="572" y="130"/>
                    <a:pt x="572" y="130"/>
                  </a:cubicBezTo>
                  <a:cubicBezTo>
                    <a:pt x="574" y="97"/>
                    <a:pt x="574" y="97"/>
                    <a:pt x="574" y="97"/>
                  </a:cubicBezTo>
                  <a:cubicBezTo>
                    <a:pt x="577" y="93"/>
                    <a:pt x="577" y="93"/>
                    <a:pt x="577" y="93"/>
                  </a:cubicBezTo>
                  <a:cubicBezTo>
                    <a:pt x="577" y="93"/>
                    <a:pt x="576" y="81"/>
                    <a:pt x="582" y="79"/>
                  </a:cubicBezTo>
                  <a:cubicBezTo>
                    <a:pt x="588" y="76"/>
                    <a:pt x="595" y="78"/>
                    <a:pt x="595" y="78"/>
                  </a:cubicBezTo>
                  <a:cubicBezTo>
                    <a:pt x="595" y="78"/>
                    <a:pt x="604" y="66"/>
                    <a:pt x="610" y="65"/>
                  </a:cubicBezTo>
                  <a:cubicBezTo>
                    <a:pt x="616" y="64"/>
                    <a:pt x="625" y="77"/>
                    <a:pt x="625" y="77"/>
                  </a:cubicBezTo>
                  <a:cubicBezTo>
                    <a:pt x="648" y="80"/>
                    <a:pt x="648" y="80"/>
                    <a:pt x="648" y="80"/>
                  </a:cubicBezTo>
                  <a:cubicBezTo>
                    <a:pt x="655" y="91"/>
                    <a:pt x="655" y="91"/>
                    <a:pt x="655" y="91"/>
                  </a:cubicBezTo>
                  <a:cubicBezTo>
                    <a:pt x="655" y="91"/>
                    <a:pt x="647" y="105"/>
                    <a:pt x="647" y="110"/>
                  </a:cubicBezTo>
                  <a:cubicBezTo>
                    <a:pt x="647" y="116"/>
                    <a:pt x="650" y="121"/>
                    <a:pt x="650" y="121"/>
                  </a:cubicBezTo>
                  <a:cubicBezTo>
                    <a:pt x="650" y="121"/>
                    <a:pt x="654" y="125"/>
                    <a:pt x="656" y="123"/>
                  </a:cubicBezTo>
                  <a:cubicBezTo>
                    <a:pt x="659" y="121"/>
                    <a:pt x="658" y="107"/>
                    <a:pt x="658" y="107"/>
                  </a:cubicBezTo>
                  <a:cubicBezTo>
                    <a:pt x="658" y="107"/>
                    <a:pt x="655" y="108"/>
                    <a:pt x="656" y="105"/>
                  </a:cubicBezTo>
                  <a:cubicBezTo>
                    <a:pt x="657" y="102"/>
                    <a:pt x="661" y="102"/>
                    <a:pt x="663" y="100"/>
                  </a:cubicBezTo>
                  <a:cubicBezTo>
                    <a:pt x="666" y="98"/>
                    <a:pt x="665" y="93"/>
                    <a:pt x="666" y="93"/>
                  </a:cubicBezTo>
                  <a:cubicBezTo>
                    <a:pt x="668" y="92"/>
                    <a:pt x="674" y="94"/>
                    <a:pt x="674" y="90"/>
                  </a:cubicBezTo>
                  <a:cubicBezTo>
                    <a:pt x="674" y="85"/>
                    <a:pt x="669" y="78"/>
                    <a:pt x="669" y="78"/>
                  </a:cubicBezTo>
                  <a:cubicBezTo>
                    <a:pt x="669" y="78"/>
                    <a:pt x="673" y="78"/>
                    <a:pt x="675" y="79"/>
                  </a:cubicBezTo>
                  <a:cubicBezTo>
                    <a:pt x="678" y="79"/>
                    <a:pt x="685" y="87"/>
                    <a:pt x="687" y="80"/>
                  </a:cubicBezTo>
                  <a:cubicBezTo>
                    <a:pt x="690" y="74"/>
                    <a:pt x="685" y="71"/>
                    <a:pt x="685" y="71"/>
                  </a:cubicBezTo>
                  <a:close/>
                  <a:moveTo>
                    <a:pt x="8" y="787"/>
                  </a:moveTo>
                  <a:cubicBezTo>
                    <a:pt x="8" y="787"/>
                    <a:pt x="7" y="793"/>
                    <a:pt x="8" y="794"/>
                  </a:cubicBezTo>
                  <a:cubicBezTo>
                    <a:pt x="9" y="796"/>
                    <a:pt x="6" y="800"/>
                    <a:pt x="6" y="800"/>
                  </a:cubicBezTo>
                  <a:cubicBezTo>
                    <a:pt x="9" y="800"/>
                    <a:pt x="9" y="800"/>
                    <a:pt x="9" y="800"/>
                  </a:cubicBezTo>
                  <a:cubicBezTo>
                    <a:pt x="11" y="798"/>
                    <a:pt x="11" y="798"/>
                    <a:pt x="11" y="798"/>
                  </a:cubicBezTo>
                  <a:cubicBezTo>
                    <a:pt x="11" y="792"/>
                    <a:pt x="11" y="792"/>
                    <a:pt x="11" y="792"/>
                  </a:cubicBezTo>
                  <a:cubicBezTo>
                    <a:pt x="10" y="785"/>
                    <a:pt x="10" y="785"/>
                    <a:pt x="10" y="785"/>
                  </a:cubicBezTo>
                  <a:lnTo>
                    <a:pt x="8" y="787"/>
                  </a:lnTo>
                  <a:close/>
                  <a:moveTo>
                    <a:pt x="27" y="805"/>
                  </a:moveTo>
                  <a:cubicBezTo>
                    <a:pt x="18" y="803"/>
                    <a:pt x="18" y="803"/>
                    <a:pt x="18" y="803"/>
                  </a:cubicBezTo>
                  <a:cubicBezTo>
                    <a:pt x="26" y="808"/>
                    <a:pt x="26" y="808"/>
                    <a:pt x="26" y="808"/>
                  </a:cubicBezTo>
                  <a:lnTo>
                    <a:pt x="27" y="805"/>
                  </a:lnTo>
                  <a:close/>
                  <a:moveTo>
                    <a:pt x="36" y="794"/>
                  </a:moveTo>
                  <a:cubicBezTo>
                    <a:pt x="32" y="794"/>
                    <a:pt x="32" y="794"/>
                    <a:pt x="32" y="794"/>
                  </a:cubicBezTo>
                  <a:cubicBezTo>
                    <a:pt x="30" y="799"/>
                    <a:pt x="30" y="799"/>
                    <a:pt x="30" y="799"/>
                  </a:cubicBezTo>
                  <a:cubicBezTo>
                    <a:pt x="38" y="798"/>
                    <a:pt x="38" y="798"/>
                    <a:pt x="38" y="798"/>
                  </a:cubicBezTo>
                  <a:lnTo>
                    <a:pt x="36" y="794"/>
                  </a:lnTo>
                  <a:close/>
                  <a:moveTo>
                    <a:pt x="16" y="750"/>
                  </a:moveTo>
                  <a:cubicBezTo>
                    <a:pt x="16" y="753"/>
                    <a:pt x="16" y="753"/>
                    <a:pt x="16" y="753"/>
                  </a:cubicBezTo>
                  <a:cubicBezTo>
                    <a:pt x="14" y="754"/>
                    <a:pt x="14" y="754"/>
                    <a:pt x="14" y="754"/>
                  </a:cubicBezTo>
                  <a:cubicBezTo>
                    <a:pt x="14" y="754"/>
                    <a:pt x="16" y="762"/>
                    <a:pt x="20" y="762"/>
                  </a:cubicBezTo>
                  <a:cubicBezTo>
                    <a:pt x="26" y="762"/>
                    <a:pt x="22" y="753"/>
                    <a:pt x="22" y="753"/>
                  </a:cubicBezTo>
                  <a:cubicBezTo>
                    <a:pt x="17" y="750"/>
                    <a:pt x="17" y="750"/>
                    <a:pt x="17" y="750"/>
                  </a:cubicBezTo>
                  <a:lnTo>
                    <a:pt x="16" y="750"/>
                  </a:lnTo>
                  <a:close/>
                  <a:moveTo>
                    <a:pt x="15" y="768"/>
                  </a:moveTo>
                  <a:cubicBezTo>
                    <a:pt x="17" y="766"/>
                    <a:pt x="17" y="766"/>
                    <a:pt x="17" y="766"/>
                  </a:cubicBezTo>
                  <a:cubicBezTo>
                    <a:pt x="15" y="762"/>
                    <a:pt x="15" y="762"/>
                    <a:pt x="15" y="762"/>
                  </a:cubicBezTo>
                  <a:cubicBezTo>
                    <a:pt x="15" y="758"/>
                    <a:pt x="15" y="758"/>
                    <a:pt x="15" y="758"/>
                  </a:cubicBezTo>
                  <a:cubicBezTo>
                    <a:pt x="11" y="756"/>
                    <a:pt x="11" y="756"/>
                    <a:pt x="11" y="756"/>
                  </a:cubicBezTo>
                  <a:cubicBezTo>
                    <a:pt x="11" y="757"/>
                    <a:pt x="11" y="757"/>
                    <a:pt x="11" y="757"/>
                  </a:cubicBezTo>
                  <a:cubicBezTo>
                    <a:pt x="11" y="757"/>
                    <a:pt x="10" y="758"/>
                    <a:pt x="9" y="760"/>
                  </a:cubicBezTo>
                  <a:cubicBezTo>
                    <a:pt x="8" y="762"/>
                    <a:pt x="12" y="764"/>
                    <a:pt x="12" y="764"/>
                  </a:cubicBezTo>
                  <a:cubicBezTo>
                    <a:pt x="9" y="767"/>
                    <a:pt x="9" y="767"/>
                    <a:pt x="9" y="767"/>
                  </a:cubicBezTo>
                  <a:cubicBezTo>
                    <a:pt x="9" y="773"/>
                    <a:pt x="9" y="773"/>
                    <a:pt x="9" y="773"/>
                  </a:cubicBezTo>
                  <a:cubicBezTo>
                    <a:pt x="13" y="772"/>
                    <a:pt x="13" y="772"/>
                    <a:pt x="13" y="772"/>
                  </a:cubicBezTo>
                  <a:cubicBezTo>
                    <a:pt x="10" y="767"/>
                    <a:pt x="10" y="767"/>
                    <a:pt x="10" y="767"/>
                  </a:cubicBezTo>
                  <a:cubicBezTo>
                    <a:pt x="14" y="764"/>
                    <a:pt x="14" y="764"/>
                    <a:pt x="14" y="764"/>
                  </a:cubicBezTo>
                  <a:cubicBezTo>
                    <a:pt x="15" y="764"/>
                    <a:pt x="15" y="764"/>
                    <a:pt x="15" y="764"/>
                  </a:cubicBezTo>
                  <a:cubicBezTo>
                    <a:pt x="14" y="766"/>
                    <a:pt x="14" y="766"/>
                    <a:pt x="14" y="766"/>
                  </a:cubicBezTo>
                  <a:lnTo>
                    <a:pt x="15" y="768"/>
                  </a:lnTo>
                  <a:close/>
                  <a:moveTo>
                    <a:pt x="29" y="766"/>
                  </a:moveTo>
                  <a:cubicBezTo>
                    <a:pt x="33" y="764"/>
                    <a:pt x="33" y="764"/>
                    <a:pt x="33" y="764"/>
                  </a:cubicBezTo>
                  <a:cubicBezTo>
                    <a:pt x="27" y="759"/>
                    <a:pt x="27" y="759"/>
                    <a:pt x="27" y="759"/>
                  </a:cubicBezTo>
                  <a:cubicBezTo>
                    <a:pt x="25" y="761"/>
                    <a:pt x="25" y="761"/>
                    <a:pt x="25" y="761"/>
                  </a:cubicBezTo>
                  <a:lnTo>
                    <a:pt x="29" y="766"/>
                  </a:lnTo>
                  <a:close/>
                  <a:moveTo>
                    <a:pt x="28" y="743"/>
                  </a:moveTo>
                  <a:cubicBezTo>
                    <a:pt x="23" y="744"/>
                    <a:pt x="23" y="744"/>
                    <a:pt x="23" y="744"/>
                  </a:cubicBezTo>
                  <a:cubicBezTo>
                    <a:pt x="23" y="747"/>
                    <a:pt x="23" y="747"/>
                    <a:pt x="23" y="747"/>
                  </a:cubicBezTo>
                  <a:cubicBezTo>
                    <a:pt x="20" y="749"/>
                    <a:pt x="20" y="749"/>
                    <a:pt x="20" y="749"/>
                  </a:cubicBezTo>
                  <a:cubicBezTo>
                    <a:pt x="23" y="751"/>
                    <a:pt x="23" y="751"/>
                    <a:pt x="23" y="751"/>
                  </a:cubicBezTo>
                  <a:cubicBezTo>
                    <a:pt x="25" y="754"/>
                    <a:pt x="25" y="754"/>
                    <a:pt x="25" y="754"/>
                  </a:cubicBezTo>
                  <a:cubicBezTo>
                    <a:pt x="27" y="754"/>
                    <a:pt x="27" y="754"/>
                    <a:pt x="27" y="754"/>
                  </a:cubicBezTo>
                  <a:cubicBezTo>
                    <a:pt x="27" y="751"/>
                    <a:pt x="27" y="751"/>
                    <a:pt x="27" y="751"/>
                  </a:cubicBezTo>
                  <a:cubicBezTo>
                    <a:pt x="29" y="749"/>
                    <a:pt x="29" y="749"/>
                    <a:pt x="29" y="749"/>
                  </a:cubicBezTo>
                  <a:lnTo>
                    <a:pt x="28" y="743"/>
                  </a:lnTo>
                  <a:close/>
                  <a:moveTo>
                    <a:pt x="19" y="743"/>
                  </a:moveTo>
                  <a:cubicBezTo>
                    <a:pt x="16" y="746"/>
                    <a:pt x="19" y="747"/>
                    <a:pt x="20" y="746"/>
                  </a:cubicBezTo>
                  <a:cubicBezTo>
                    <a:pt x="23" y="744"/>
                    <a:pt x="22" y="740"/>
                    <a:pt x="19" y="743"/>
                  </a:cubicBezTo>
                  <a:close/>
                  <a:moveTo>
                    <a:pt x="10" y="738"/>
                  </a:moveTo>
                  <a:cubicBezTo>
                    <a:pt x="11" y="740"/>
                    <a:pt x="11" y="740"/>
                    <a:pt x="11" y="740"/>
                  </a:cubicBezTo>
                  <a:cubicBezTo>
                    <a:pt x="12" y="740"/>
                    <a:pt x="12" y="740"/>
                    <a:pt x="12" y="740"/>
                  </a:cubicBezTo>
                  <a:cubicBezTo>
                    <a:pt x="14" y="743"/>
                    <a:pt x="14" y="743"/>
                    <a:pt x="14" y="743"/>
                  </a:cubicBezTo>
                  <a:cubicBezTo>
                    <a:pt x="12" y="745"/>
                    <a:pt x="12" y="745"/>
                    <a:pt x="12" y="745"/>
                  </a:cubicBezTo>
                  <a:cubicBezTo>
                    <a:pt x="15" y="746"/>
                    <a:pt x="15" y="746"/>
                    <a:pt x="15" y="746"/>
                  </a:cubicBezTo>
                  <a:cubicBezTo>
                    <a:pt x="16" y="742"/>
                    <a:pt x="16" y="742"/>
                    <a:pt x="16" y="742"/>
                  </a:cubicBezTo>
                  <a:cubicBezTo>
                    <a:pt x="12" y="737"/>
                    <a:pt x="12" y="737"/>
                    <a:pt x="12" y="737"/>
                  </a:cubicBezTo>
                  <a:lnTo>
                    <a:pt x="10" y="738"/>
                  </a:lnTo>
                  <a:close/>
                  <a:moveTo>
                    <a:pt x="13" y="749"/>
                  </a:moveTo>
                  <a:cubicBezTo>
                    <a:pt x="11" y="746"/>
                    <a:pt x="11" y="746"/>
                    <a:pt x="11" y="746"/>
                  </a:cubicBezTo>
                  <a:cubicBezTo>
                    <a:pt x="8" y="749"/>
                    <a:pt x="8" y="749"/>
                    <a:pt x="8" y="749"/>
                  </a:cubicBezTo>
                  <a:cubicBezTo>
                    <a:pt x="9" y="751"/>
                    <a:pt x="9" y="751"/>
                    <a:pt x="9" y="751"/>
                  </a:cubicBezTo>
                  <a:lnTo>
                    <a:pt x="13" y="749"/>
                  </a:lnTo>
                  <a:close/>
                  <a:moveTo>
                    <a:pt x="41" y="738"/>
                  </a:moveTo>
                  <a:cubicBezTo>
                    <a:pt x="39" y="740"/>
                    <a:pt x="39" y="740"/>
                    <a:pt x="39" y="740"/>
                  </a:cubicBezTo>
                  <a:cubicBezTo>
                    <a:pt x="40" y="744"/>
                    <a:pt x="40" y="744"/>
                    <a:pt x="40" y="744"/>
                  </a:cubicBezTo>
                  <a:cubicBezTo>
                    <a:pt x="43" y="741"/>
                    <a:pt x="43" y="741"/>
                    <a:pt x="43" y="741"/>
                  </a:cubicBezTo>
                  <a:lnTo>
                    <a:pt x="41" y="738"/>
                  </a:lnTo>
                  <a:close/>
                  <a:moveTo>
                    <a:pt x="9" y="733"/>
                  </a:moveTo>
                  <a:cubicBezTo>
                    <a:pt x="11" y="734"/>
                    <a:pt x="13" y="734"/>
                    <a:pt x="13" y="734"/>
                  </a:cubicBezTo>
                  <a:cubicBezTo>
                    <a:pt x="11" y="729"/>
                    <a:pt x="11" y="729"/>
                    <a:pt x="11" y="729"/>
                  </a:cubicBezTo>
                  <a:cubicBezTo>
                    <a:pt x="13" y="727"/>
                    <a:pt x="13" y="727"/>
                    <a:pt x="13" y="727"/>
                  </a:cubicBezTo>
                  <a:cubicBezTo>
                    <a:pt x="10" y="719"/>
                    <a:pt x="10" y="719"/>
                    <a:pt x="10" y="719"/>
                  </a:cubicBezTo>
                  <a:cubicBezTo>
                    <a:pt x="9" y="722"/>
                    <a:pt x="9" y="722"/>
                    <a:pt x="9" y="722"/>
                  </a:cubicBezTo>
                  <a:cubicBezTo>
                    <a:pt x="11" y="726"/>
                    <a:pt x="11" y="726"/>
                    <a:pt x="11" y="726"/>
                  </a:cubicBezTo>
                  <a:cubicBezTo>
                    <a:pt x="7" y="727"/>
                    <a:pt x="7" y="727"/>
                    <a:pt x="7" y="727"/>
                  </a:cubicBezTo>
                  <a:cubicBezTo>
                    <a:pt x="7" y="727"/>
                    <a:pt x="7" y="731"/>
                    <a:pt x="9" y="733"/>
                  </a:cubicBezTo>
                  <a:close/>
                  <a:moveTo>
                    <a:pt x="16" y="715"/>
                  </a:moveTo>
                  <a:cubicBezTo>
                    <a:pt x="10" y="711"/>
                    <a:pt x="10" y="711"/>
                    <a:pt x="10" y="711"/>
                  </a:cubicBezTo>
                  <a:cubicBezTo>
                    <a:pt x="9" y="712"/>
                    <a:pt x="9" y="712"/>
                    <a:pt x="9" y="712"/>
                  </a:cubicBezTo>
                  <a:cubicBezTo>
                    <a:pt x="12" y="714"/>
                    <a:pt x="12" y="714"/>
                    <a:pt x="12" y="714"/>
                  </a:cubicBezTo>
                  <a:cubicBezTo>
                    <a:pt x="12" y="718"/>
                    <a:pt x="12" y="718"/>
                    <a:pt x="12" y="718"/>
                  </a:cubicBezTo>
                  <a:cubicBezTo>
                    <a:pt x="14" y="721"/>
                    <a:pt x="14" y="721"/>
                    <a:pt x="14" y="721"/>
                  </a:cubicBezTo>
                  <a:cubicBezTo>
                    <a:pt x="17" y="721"/>
                    <a:pt x="17" y="721"/>
                    <a:pt x="17" y="721"/>
                  </a:cubicBezTo>
                  <a:lnTo>
                    <a:pt x="16" y="715"/>
                  </a:lnTo>
                  <a:close/>
                  <a:moveTo>
                    <a:pt x="24" y="713"/>
                  </a:moveTo>
                  <a:cubicBezTo>
                    <a:pt x="28" y="719"/>
                    <a:pt x="28" y="719"/>
                    <a:pt x="28" y="719"/>
                  </a:cubicBezTo>
                  <a:cubicBezTo>
                    <a:pt x="32" y="717"/>
                    <a:pt x="32" y="717"/>
                    <a:pt x="32" y="717"/>
                  </a:cubicBezTo>
                  <a:cubicBezTo>
                    <a:pt x="34" y="706"/>
                    <a:pt x="34" y="706"/>
                    <a:pt x="34" y="706"/>
                  </a:cubicBezTo>
                  <a:cubicBezTo>
                    <a:pt x="33" y="705"/>
                    <a:pt x="33" y="705"/>
                    <a:pt x="33" y="705"/>
                  </a:cubicBezTo>
                  <a:cubicBezTo>
                    <a:pt x="29" y="710"/>
                    <a:pt x="29" y="710"/>
                    <a:pt x="29" y="710"/>
                  </a:cubicBezTo>
                  <a:cubicBezTo>
                    <a:pt x="29" y="710"/>
                    <a:pt x="28" y="710"/>
                    <a:pt x="26" y="711"/>
                  </a:cubicBezTo>
                  <a:cubicBezTo>
                    <a:pt x="24" y="711"/>
                    <a:pt x="24" y="713"/>
                    <a:pt x="24" y="713"/>
                  </a:cubicBezTo>
                  <a:close/>
                  <a:moveTo>
                    <a:pt x="22" y="703"/>
                  </a:moveTo>
                  <a:cubicBezTo>
                    <a:pt x="13" y="694"/>
                    <a:pt x="13" y="694"/>
                    <a:pt x="13" y="694"/>
                  </a:cubicBezTo>
                  <a:cubicBezTo>
                    <a:pt x="12" y="695"/>
                    <a:pt x="12" y="695"/>
                    <a:pt x="12" y="695"/>
                  </a:cubicBezTo>
                  <a:cubicBezTo>
                    <a:pt x="18" y="703"/>
                    <a:pt x="18" y="703"/>
                    <a:pt x="18" y="703"/>
                  </a:cubicBezTo>
                  <a:cubicBezTo>
                    <a:pt x="17" y="705"/>
                    <a:pt x="17" y="705"/>
                    <a:pt x="17" y="705"/>
                  </a:cubicBezTo>
                  <a:cubicBezTo>
                    <a:pt x="15" y="704"/>
                    <a:pt x="15" y="704"/>
                    <a:pt x="15" y="704"/>
                  </a:cubicBezTo>
                  <a:cubicBezTo>
                    <a:pt x="20" y="711"/>
                    <a:pt x="20" y="711"/>
                    <a:pt x="20" y="711"/>
                  </a:cubicBezTo>
                  <a:cubicBezTo>
                    <a:pt x="23" y="711"/>
                    <a:pt x="25" y="708"/>
                    <a:pt x="25" y="708"/>
                  </a:cubicBezTo>
                  <a:cubicBezTo>
                    <a:pt x="23" y="705"/>
                    <a:pt x="23" y="705"/>
                    <a:pt x="23" y="705"/>
                  </a:cubicBezTo>
                  <a:lnTo>
                    <a:pt x="22" y="703"/>
                  </a:lnTo>
                  <a:close/>
                  <a:moveTo>
                    <a:pt x="9" y="699"/>
                  </a:moveTo>
                  <a:cubicBezTo>
                    <a:pt x="8" y="699"/>
                    <a:pt x="8" y="699"/>
                    <a:pt x="8" y="699"/>
                  </a:cubicBezTo>
                  <a:cubicBezTo>
                    <a:pt x="8" y="699"/>
                    <a:pt x="10" y="703"/>
                    <a:pt x="11" y="704"/>
                  </a:cubicBezTo>
                  <a:cubicBezTo>
                    <a:pt x="12" y="705"/>
                    <a:pt x="14" y="707"/>
                    <a:pt x="14" y="707"/>
                  </a:cubicBezTo>
                  <a:cubicBezTo>
                    <a:pt x="14" y="707"/>
                    <a:pt x="15" y="705"/>
                    <a:pt x="13" y="703"/>
                  </a:cubicBezTo>
                  <a:cubicBezTo>
                    <a:pt x="12" y="701"/>
                    <a:pt x="9" y="699"/>
                    <a:pt x="9" y="699"/>
                  </a:cubicBezTo>
                  <a:close/>
                  <a:moveTo>
                    <a:pt x="10" y="707"/>
                  </a:moveTo>
                  <a:cubicBezTo>
                    <a:pt x="9" y="707"/>
                    <a:pt x="10" y="709"/>
                    <a:pt x="11" y="710"/>
                  </a:cubicBezTo>
                  <a:cubicBezTo>
                    <a:pt x="12" y="710"/>
                    <a:pt x="16" y="712"/>
                    <a:pt x="16" y="712"/>
                  </a:cubicBezTo>
                  <a:cubicBezTo>
                    <a:pt x="16" y="710"/>
                    <a:pt x="16" y="710"/>
                    <a:pt x="16" y="710"/>
                  </a:cubicBezTo>
                  <a:cubicBezTo>
                    <a:pt x="16" y="710"/>
                    <a:pt x="11" y="707"/>
                    <a:pt x="10" y="707"/>
                  </a:cubicBezTo>
                  <a:close/>
                  <a:moveTo>
                    <a:pt x="9" y="693"/>
                  </a:moveTo>
                  <a:cubicBezTo>
                    <a:pt x="7" y="695"/>
                    <a:pt x="7" y="695"/>
                    <a:pt x="7" y="695"/>
                  </a:cubicBezTo>
                  <a:cubicBezTo>
                    <a:pt x="11" y="698"/>
                    <a:pt x="11" y="698"/>
                    <a:pt x="11" y="698"/>
                  </a:cubicBezTo>
                  <a:lnTo>
                    <a:pt x="9" y="693"/>
                  </a:lnTo>
                  <a:close/>
                  <a:moveTo>
                    <a:pt x="10" y="692"/>
                  </a:moveTo>
                  <a:cubicBezTo>
                    <a:pt x="9" y="687"/>
                    <a:pt x="9" y="687"/>
                    <a:pt x="9" y="687"/>
                  </a:cubicBezTo>
                  <a:cubicBezTo>
                    <a:pt x="7" y="689"/>
                    <a:pt x="7" y="689"/>
                    <a:pt x="7" y="689"/>
                  </a:cubicBezTo>
                  <a:lnTo>
                    <a:pt x="10" y="692"/>
                  </a:lnTo>
                  <a:close/>
                  <a:moveTo>
                    <a:pt x="9" y="678"/>
                  </a:moveTo>
                  <a:cubicBezTo>
                    <a:pt x="11" y="676"/>
                    <a:pt x="11" y="676"/>
                    <a:pt x="11" y="676"/>
                  </a:cubicBezTo>
                  <a:cubicBezTo>
                    <a:pt x="12" y="678"/>
                    <a:pt x="12" y="678"/>
                    <a:pt x="12" y="678"/>
                  </a:cubicBezTo>
                  <a:cubicBezTo>
                    <a:pt x="12" y="678"/>
                    <a:pt x="15" y="676"/>
                    <a:pt x="15" y="674"/>
                  </a:cubicBezTo>
                  <a:cubicBezTo>
                    <a:pt x="15" y="671"/>
                    <a:pt x="12" y="670"/>
                    <a:pt x="12" y="670"/>
                  </a:cubicBezTo>
                  <a:cubicBezTo>
                    <a:pt x="10" y="671"/>
                    <a:pt x="10" y="671"/>
                    <a:pt x="10" y="671"/>
                  </a:cubicBezTo>
                  <a:cubicBezTo>
                    <a:pt x="10" y="671"/>
                    <a:pt x="8" y="675"/>
                    <a:pt x="9" y="678"/>
                  </a:cubicBezTo>
                  <a:close/>
                  <a:moveTo>
                    <a:pt x="6" y="680"/>
                  </a:moveTo>
                  <a:cubicBezTo>
                    <a:pt x="7" y="680"/>
                    <a:pt x="7" y="680"/>
                    <a:pt x="7" y="680"/>
                  </a:cubicBezTo>
                  <a:cubicBezTo>
                    <a:pt x="8" y="676"/>
                    <a:pt x="8" y="676"/>
                    <a:pt x="8" y="676"/>
                  </a:cubicBezTo>
                  <a:cubicBezTo>
                    <a:pt x="7" y="676"/>
                    <a:pt x="7" y="676"/>
                    <a:pt x="7" y="676"/>
                  </a:cubicBezTo>
                  <a:lnTo>
                    <a:pt x="6" y="680"/>
                  </a:lnTo>
                  <a:close/>
                  <a:moveTo>
                    <a:pt x="3" y="678"/>
                  </a:moveTo>
                  <a:cubicBezTo>
                    <a:pt x="0" y="678"/>
                    <a:pt x="1" y="681"/>
                    <a:pt x="2" y="681"/>
                  </a:cubicBezTo>
                  <a:cubicBezTo>
                    <a:pt x="4" y="682"/>
                    <a:pt x="7" y="677"/>
                    <a:pt x="3" y="678"/>
                  </a:cubicBezTo>
                  <a:close/>
                  <a:moveTo>
                    <a:pt x="7" y="661"/>
                  </a:moveTo>
                  <a:cubicBezTo>
                    <a:pt x="3" y="661"/>
                    <a:pt x="4" y="663"/>
                    <a:pt x="6" y="663"/>
                  </a:cubicBezTo>
                  <a:cubicBezTo>
                    <a:pt x="9" y="663"/>
                    <a:pt x="10" y="662"/>
                    <a:pt x="7" y="661"/>
                  </a:cubicBezTo>
                  <a:close/>
                  <a:moveTo>
                    <a:pt x="17" y="658"/>
                  </a:moveTo>
                  <a:cubicBezTo>
                    <a:pt x="14" y="657"/>
                    <a:pt x="14" y="657"/>
                    <a:pt x="14" y="657"/>
                  </a:cubicBezTo>
                  <a:cubicBezTo>
                    <a:pt x="11" y="660"/>
                    <a:pt x="11" y="660"/>
                    <a:pt x="11" y="660"/>
                  </a:cubicBezTo>
                  <a:cubicBezTo>
                    <a:pt x="13" y="662"/>
                    <a:pt x="13" y="662"/>
                    <a:pt x="13" y="662"/>
                  </a:cubicBezTo>
                  <a:lnTo>
                    <a:pt x="17" y="658"/>
                  </a:lnTo>
                  <a:close/>
                  <a:moveTo>
                    <a:pt x="18" y="649"/>
                  </a:moveTo>
                  <a:cubicBezTo>
                    <a:pt x="14" y="646"/>
                    <a:pt x="14" y="646"/>
                    <a:pt x="14" y="646"/>
                  </a:cubicBezTo>
                  <a:cubicBezTo>
                    <a:pt x="15" y="650"/>
                    <a:pt x="15" y="650"/>
                    <a:pt x="15" y="650"/>
                  </a:cubicBezTo>
                  <a:lnTo>
                    <a:pt x="18" y="649"/>
                  </a:lnTo>
                  <a:close/>
                  <a:moveTo>
                    <a:pt x="22" y="643"/>
                  </a:moveTo>
                  <a:cubicBezTo>
                    <a:pt x="17" y="645"/>
                    <a:pt x="17" y="645"/>
                    <a:pt x="17" y="645"/>
                  </a:cubicBezTo>
                  <a:cubicBezTo>
                    <a:pt x="22" y="647"/>
                    <a:pt x="22" y="647"/>
                    <a:pt x="22" y="647"/>
                  </a:cubicBezTo>
                  <a:lnTo>
                    <a:pt x="22" y="643"/>
                  </a:lnTo>
                  <a:close/>
                  <a:moveTo>
                    <a:pt x="14" y="639"/>
                  </a:moveTo>
                  <a:cubicBezTo>
                    <a:pt x="14" y="635"/>
                    <a:pt x="11" y="635"/>
                    <a:pt x="12" y="638"/>
                  </a:cubicBezTo>
                  <a:cubicBezTo>
                    <a:pt x="12" y="641"/>
                    <a:pt x="14" y="641"/>
                    <a:pt x="14" y="639"/>
                  </a:cubicBezTo>
                  <a:close/>
                  <a:moveTo>
                    <a:pt x="15" y="632"/>
                  </a:moveTo>
                  <a:cubicBezTo>
                    <a:pt x="24" y="629"/>
                    <a:pt x="24" y="629"/>
                    <a:pt x="24" y="629"/>
                  </a:cubicBezTo>
                  <a:cubicBezTo>
                    <a:pt x="25" y="626"/>
                    <a:pt x="25" y="626"/>
                    <a:pt x="25" y="626"/>
                  </a:cubicBezTo>
                  <a:cubicBezTo>
                    <a:pt x="19" y="626"/>
                    <a:pt x="19" y="626"/>
                    <a:pt x="19" y="626"/>
                  </a:cubicBezTo>
                  <a:cubicBezTo>
                    <a:pt x="15" y="623"/>
                    <a:pt x="15" y="623"/>
                    <a:pt x="15" y="623"/>
                  </a:cubicBezTo>
                  <a:cubicBezTo>
                    <a:pt x="15" y="626"/>
                    <a:pt x="15" y="626"/>
                    <a:pt x="15" y="626"/>
                  </a:cubicBezTo>
                  <a:cubicBezTo>
                    <a:pt x="12" y="627"/>
                    <a:pt x="12" y="627"/>
                    <a:pt x="12" y="627"/>
                  </a:cubicBezTo>
                  <a:cubicBezTo>
                    <a:pt x="16" y="628"/>
                    <a:pt x="16" y="628"/>
                    <a:pt x="16" y="628"/>
                  </a:cubicBezTo>
                  <a:lnTo>
                    <a:pt x="15" y="632"/>
                  </a:lnTo>
                  <a:close/>
                  <a:moveTo>
                    <a:pt x="12" y="630"/>
                  </a:moveTo>
                  <a:cubicBezTo>
                    <a:pt x="13" y="632"/>
                    <a:pt x="13" y="632"/>
                    <a:pt x="13" y="632"/>
                  </a:cubicBezTo>
                  <a:cubicBezTo>
                    <a:pt x="14" y="633"/>
                    <a:pt x="14" y="633"/>
                    <a:pt x="14" y="633"/>
                  </a:cubicBezTo>
                  <a:cubicBezTo>
                    <a:pt x="14" y="629"/>
                    <a:pt x="14" y="629"/>
                    <a:pt x="14" y="629"/>
                  </a:cubicBezTo>
                  <a:lnTo>
                    <a:pt x="12" y="630"/>
                  </a:lnTo>
                  <a:close/>
                  <a:moveTo>
                    <a:pt x="20" y="618"/>
                  </a:moveTo>
                  <a:cubicBezTo>
                    <a:pt x="22" y="619"/>
                    <a:pt x="22" y="623"/>
                    <a:pt x="22" y="623"/>
                  </a:cubicBezTo>
                  <a:cubicBezTo>
                    <a:pt x="25" y="623"/>
                    <a:pt x="25" y="623"/>
                    <a:pt x="25" y="623"/>
                  </a:cubicBezTo>
                  <a:cubicBezTo>
                    <a:pt x="25" y="616"/>
                    <a:pt x="25" y="616"/>
                    <a:pt x="25" y="616"/>
                  </a:cubicBezTo>
                  <a:cubicBezTo>
                    <a:pt x="20" y="615"/>
                    <a:pt x="20" y="615"/>
                    <a:pt x="20" y="615"/>
                  </a:cubicBezTo>
                  <a:cubicBezTo>
                    <a:pt x="20" y="615"/>
                    <a:pt x="18" y="617"/>
                    <a:pt x="20" y="618"/>
                  </a:cubicBezTo>
                  <a:close/>
                  <a:moveTo>
                    <a:pt x="36" y="604"/>
                  </a:moveTo>
                  <a:cubicBezTo>
                    <a:pt x="36" y="601"/>
                    <a:pt x="36" y="601"/>
                    <a:pt x="36" y="601"/>
                  </a:cubicBezTo>
                  <a:cubicBezTo>
                    <a:pt x="34" y="602"/>
                    <a:pt x="34" y="602"/>
                    <a:pt x="34" y="602"/>
                  </a:cubicBezTo>
                  <a:cubicBezTo>
                    <a:pt x="34" y="604"/>
                    <a:pt x="34" y="604"/>
                    <a:pt x="34" y="604"/>
                  </a:cubicBezTo>
                  <a:lnTo>
                    <a:pt x="36" y="604"/>
                  </a:lnTo>
                  <a:close/>
                  <a:moveTo>
                    <a:pt x="45" y="607"/>
                  </a:moveTo>
                  <a:cubicBezTo>
                    <a:pt x="48" y="605"/>
                    <a:pt x="48" y="601"/>
                    <a:pt x="44" y="600"/>
                  </a:cubicBezTo>
                  <a:cubicBezTo>
                    <a:pt x="40" y="598"/>
                    <a:pt x="40" y="603"/>
                    <a:pt x="40" y="603"/>
                  </a:cubicBezTo>
                  <a:cubicBezTo>
                    <a:pt x="39" y="604"/>
                    <a:pt x="39" y="604"/>
                    <a:pt x="39" y="604"/>
                  </a:cubicBezTo>
                  <a:cubicBezTo>
                    <a:pt x="39" y="607"/>
                    <a:pt x="42" y="608"/>
                    <a:pt x="45" y="607"/>
                  </a:cubicBezTo>
                  <a:close/>
                  <a:moveTo>
                    <a:pt x="42" y="598"/>
                  </a:moveTo>
                  <a:cubicBezTo>
                    <a:pt x="45" y="598"/>
                    <a:pt x="45" y="598"/>
                    <a:pt x="45" y="598"/>
                  </a:cubicBezTo>
                  <a:cubicBezTo>
                    <a:pt x="46" y="596"/>
                    <a:pt x="46" y="596"/>
                    <a:pt x="46" y="596"/>
                  </a:cubicBezTo>
                  <a:cubicBezTo>
                    <a:pt x="43" y="593"/>
                    <a:pt x="43" y="593"/>
                    <a:pt x="43" y="593"/>
                  </a:cubicBezTo>
                  <a:cubicBezTo>
                    <a:pt x="41" y="593"/>
                    <a:pt x="41" y="593"/>
                    <a:pt x="41" y="593"/>
                  </a:cubicBezTo>
                  <a:cubicBezTo>
                    <a:pt x="42" y="596"/>
                    <a:pt x="42" y="596"/>
                    <a:pt x="42" y="596"/>
                  </a:cubicBezTo>
                  <a:lnTo>
                    <a:pt x="42" y="598"/>
                  </a:lnTo>
                  <a:close/>
                  <a:moveTo>
                    <a:pt x="53" y="593"/>
                  </a:moveTo>
                  <a:cubicBezTo>
                    <a:pt x="49" y="594"/>
                    <a:pt x="49" y="594"/>
                    <a:pt x="49" y="594"/>
                  </a:cubicBezTo>
                  <a:cubicBezTo>
                    <a:pt x="49" y="603"/>
                    <a:pt x="49" y="603"/>
                    <a:pt x="49" y="603"/>
                  </a:cubicBezTo>
                  <a:cubicBezTo>
                    <a:pt x="57" y="598"/>
                    <a:pt x="57" y="598"/>
                    <a:pt x="57" y="598"/>
                  </a:cubicBezTo>
                  <a:lnTo>
                    <a:pt x="53" y="593"/>
                  </a:lnTo>
                  <a:close/>
                  <a:moveTo>
                    <a:pt x="57" y="593"/>
                  </a:moveTo>
                  <a:cubicBezTo>
                    <a:pt x="60" y="596"/>
                    <a:pt x="60" y="596"/>
                    <a:pt x="60" y="596"/>
                  </a:cubicBezTo>
                  <a:cubicBezTo>
                    <a:pt x="65" y="594"/>
                    <a:pt x="65" y="594"/>
                    <a:pt x="65" y="594"/>
                  </a:cubicBezTo>
                  <a:cubicBezTo>
                    <a:pt x="61" y="592"/>
                    <a:pt x="61" y="592"/>
                    <a:pt x="61" y="592"/>
                  </a:cubicBezTo>
                  <a:lnTo>
                    <a:pt x="57" y="593"/>
                  </a:lnTo>
                  <a:close/>
                  <a:moveTo>
                    <a:pt x="55" y="587"/>
                  </a:moveTo>
                  <a:cubicBezTo>
                    <a:pt x="51" y="591"/>
                    <a:pt x="51" y="591"/>
                    <a:pt x="51" y="591"/>
                  </a:cubicBezTo>
                  <a:cubicBezTo>
                    <a:pt x="58" y="591"/>
                    <a:pt x="58" y="591"/>
                    <a:pt x="58" y="591"/>
                  </a:cubicBezTo>
                  <a:lnTo>
                    <a:pt x="55" y="587"/>
                  </a:lnTo>
                  <a:close/>
                  <a:moveTo>
                    <a:pt x="57" y="586"/>
                  </a:moveTo>
                  <a:cubicBezTo>
                    <a:pt x="59" y="586"/>
                    <a:pt x="61" y="581"/>
                    <a:pt x="58" y="582"/>
                  </a:cubicBezTo>
                  <a:cubicBezTo>
                    <a:pt x="55" y="583"/>
                    <a:pt x="56" y="586"/>
                    <a:pt x="57" y="586"/>
                  </a:cubicBezTo>
                  <a:close/>
                  <a:moveTo>
                    <a:pt x="63" y="580"/>
                  </a:moveTo>
                  <a:cubicBezTo>
                    <a:pt x="59" y="579"/>
                    <a:pt x="59" y="579"/>
                    <a:pt x="59" y="579"/>
                  </a:cubicBezTo>
                  <a:cubicBezTo>
                    <a:pt x="62" y="582"/>
                    <a:pt x="62" y="582"/>
                    <a:pt x="62" y="582"/>
                  </a:cubicBezTo>
                  <a:lnTo>
                    <a:pt x="63" y="580"/>
                  </a:lnTo>
                  <a:close/>
                  <a:moveTo>
                    <a:pt x="63" y="577"/>
                  </a:moveTo>
                  <a:cubicBezTo>
                    <a:pt x="62" y="578"/>
                    <a:pt x="62" y="578"/>
                    <a:pt x="62" y="578"/>
                  </a:cubicBezTo>
                  <a:cubicBezTo>
                    <a:pt x="65" y="580"/>
                    <a:pt x="65" y="580"/>
                    <a:pt x="65" y="580"/>
                  </a:cubicBezTo>
                  <a:lnTo>
                    <a:pt x="63" y="577"/>
                  </a:lnTo>
                  <a:close/>
                  <a:moveTo>
                    <a:pt x="71" y="575"/>
                  </a:moveTo>
                  <a:cubicBezTo>
                    <a:pt x="71" y="571"/>
                    <a:pt x="71" y="571"/>
                    <a:pt x="71" y="571"/>
                  </a:cubicBezTo>
                  <a:cubicBezTo>
                    <a:pt x="69" y="571"/>
                    <a:pt x="69" y="571"/>
                    <a:pt x="69" y="571"/>
                  </a:cubicBezTo>
                  <a:cubicBezTo>
                    <a:pt x="69" y="575"/>
                    <a:pt x="69" y="575"/>
                    <a:pt x="69" y="575"/>
                  </a:cubicBezTo>
                  <a:lnTo>
                    <a:pt x="71" y="575"/>
                  </a:lnTo>
                  <a:close/>
                  <a:moveTo>
                    <a:pt x="80" y="578"/>
                  </a:moveTo>
                  <a:cubicBezTo>
                    <a:pt x="85" y="576"/>
                    <a:pt x="85" y="575"/>
                    <a:pt x="82" y="575"/>
                  </a:cubicBezTo>
                  <a:cubicBezTo>
                    <a:pt x="78" y="573"/>
                    <a:pt x="77" y="576"/>
                    <a:pt x="77" y="577"/>
                  </a:cubicBezTo>
                  <a:cubicBezTo>
                    <a:pt x="77" y="578"/>
                    <a:pt x="80" y="578"/>
                    <a:pt x="80" y="578"/>
                  </a:cubicBezTo>
                  <a:close/>
                  <a:moveTo>
                    <a:pt x="87" y="568"/>
                  </a:moveTo>
                  <a:cubicBezTo>
                    <a:pt x="82" y="567"/>
                    <a:pt x="82" y="567"/>
                    <a:pt x="82" y="567"/>
                  </a:cubicBezTo>
                  <a:cubicBezTo>
                    <a:pt x="80" y="568"/>
                    <a:pt x="80" y="568"/>
                    <a:pt x="80" y="568"/>
                  </a:cubicBezTo>
                  <a:cubicBezTo>
                    <a:pt x="83" y="571"/>
                    <a:pt x="83" y="571"/>
                    <a:pt x="83" y="571"/>
                  </a:cubicBezTo>
                  <a:lnTo>
                    <a:pt x="87" y="568"/>
                  </a:lnTo>
                  <a:close/>
                  <a:moveTo>
                    <a:pt x="110" y="557"/>
                  </a:moveTo>
                  <a:cubicBezTo>
                    <a:pt x="109" y="551"/>
                    <a:pt x="109" y="551"/>
                    <a:pt x="109" y="551"/>
                  </a:cubicBezTo>
                  <a:cubicBezTo>
                    <a:pt x="106" y="551"/>
                    <a:pt x="106" y="551"/>
                    <a:pt x="106" y="551"/>
                  </a:cubicBezTo>
                  <a:cubicBezTo>
                    <a:pt x="107" y="554"/>
                    <a:pt x="107" y="554"/>
                    <a:pt x="107" y="554"/>
                  </a:cubicBezTo>
                  <a:cubicBezTo>
                    <a:pt x="104" y="554"/>
                    <a:pt x="104" y="554"/>
                    <a:pt x="104" y="554"/>
                  </a:cubicBezTo>
                  <a:cubicBezTo>
                    <a:pt x="100" y="558"/>
                    <a:pt x="100" y="558"/>
                    <a:pt x="100" y="558"/>
                  </a:cubicBezTo>
                  <a:cubicBezTo>
                    <a:pt x="105" y="562"/>
                    <a:pt x="105" y="562"/>
                    <a:pt x="105" y="562"/>
                  </a:cubicBezTo>
                  <a:lnTo>
                    <a:pt x="110" y="557"/>
                  </a:lnTo>
                  <a:close/>
                  <a:moveTo>
                    <a:pt x="116" y="555"/>
                  </a:moveTo>
                  <a:cubicBezTo>
                    <a:pt x="116" y="552"/>
                    <a:pt x="116" y="552"/>
                    <a:pt x="116" y="552"/>
                  </a:cubicBezTo>
                  <a:cubicBezTo>
                    <a:pt x="111" y="553"/>
                    <a:pt x="111" y="553"/>
                    <a:pt x="111" y="553"/>
                  </a:cubicBezTo>
                  <a:cubicBezTo>
                    <a:pt x="112" y="557"/>
                    <a:pt x="112" y="557"/>
                    <a:pt x="112" y="557"/>
                  </a:cubicBezTo>
                  <a:lnTo>
                    <a:pt x="116" y="555"/>
                  </a:lnTo>
                  <a:close/>
                  <a:moveTo>
                    <a:pt x="113" y="548"/>
                  </a:moveTo>
                  <a:cubicBezTo>
                    <a:pt x="111" y="552"/>
                    <a:pt x="111" y="552"/>
                    <a:pt x="111" y="552"/>
                  </a:cubicBezTo>
                  <a:cubicBezTo>
                    <a:pt x="115" y="551"/>
                    <a:pt x="115" y="551"/>
                    <a:pt x="115" y="551"/>
                  </a:cubicBezTo>
                  <a:lnTo>
                    <a:pt x="113" y="548"/>
                  </a:lnTo>
                  <a:close/>
                  <a:moveTo>
                    <a:pt x="124" y="545"/>
                  </a:moveTo>
                  <a:cubicBezTo>
                    <a:pt x="117" y="545"/>
                    <a:pt x="121" y="549"/>
                    <a:pt x="123" y="549"/>
                  </a:cubicBezTo>
                  <a:cubicBezTo>
                    <a:pt x="126" y="550"/>
                    <a:pt x="130" y="545"/>
                    <a:pt x="124" y="545"/>
                  </a:cubicBezTo>
                  <a:close/>
                  <a:moveTo>
                    <a:pt x="135" y="547"/>
                  </a:moveTo>
                  <a:cubicBezTo>
                    <a:pt x="133" y="542"/>
                    <a:pt x="133" y="542"/>
                    <a:pt x="133" y="542"/>
                  </a:cubicBezTo>
                  <a:cubicBezTo>
                    <a:pt x="132" y="544"/>
                    <a:pt x="132" y="544"/>
                    <a:pt x="132" y="544"/>
                  </a:cubicBezTo>
                  <a:cubicBezTo>
                    <a:pt x="129" y="541"/>
                    <a:pt x="129" y="541"/>
                    <a:pt x="129" y="541"/>
                  </a:cubicBezTo>
                  <a:cubicBezTo>
                    <a:pt x="127" y="542"/>
                    <a:pt x="127" y="542"/>
                    <a:pt x="127" y="542"/>
                  </a:cubicBezTo>
                  <a:cubicBezTo>
                    <a:pt x="132" y="549"/>
                    <a:pt x="132" y="549"/>
                    <a:pt x="132" y="549"/>
                  </a:cubicBezTo>
                  <a:lnTo>
                    <a:pt x="135" y="547"/>
                  </a:lnTo>
                  <a:close/>
                  <a:moveTo>
                    <a:pt x="118" y="535"/>
                  </a:moveTo>
                  <a:cubicBezTo>
                    <a:pt x="123" y="537"/>
                    <a:pt x="123" y="537"/>
                    <a:pt x="123" y="537"/>
                  </a:cubicBezTo>
                  <a:cubicBezTo>
                    <a:pt x="127" y="536"/>
                    <a:pt x="127" y="536"/>
                    <a:pt x="127" y="536"/>
                  </a:cubicBezTo>
                  <a:cubicBezTo>
                    <a:pt x="127" y="536"/>
                    <a:pt x="127" y="529"/>
                    <a:pt x="123" y="530"/>
                  </a:cubicBezTo>
                  <a:cubicBezTo>
                    <a:pt x="117" y="530"/>
                    <a:pt x="115" y="531"/>
                    <a:pt x="115" y="531"/>
                  </a:cubicBezTo>
                  <a:cubicBezTo>
                    <a:pt x="116" y="535"/>
                    <a:pt x="116" y="535"/>
                    <a:pt x="116" y="535"/>
                  </a:cubicBezTo>
                  <a:lnTo>
                    <a:pt x="118" y="535"/>
                  </a:lnTo>
                  <a:close/>
                  <a:moveTo>
                    <a:pt x="138" y="522"/>
                  </a:moveTo>
                  <a:cubicBezTo>
                    <a:pt x="138" y="522"/>
                    <a:pt x="131" y="524"/>
                    <a:pt x="131" y="528"/>
                  </a:cubicBezTo>
                  <a:cubicBezTo>
                    <a:pt x="131" y="533"/>
                    <a:pt x="138" y="530"/>
                    <a:pt x="145" y="529"/>
                  </a:cubicBezTo>
                  <a:cubicBezTo>
                    <a:pt x="154" y="526"/>
                    <a:pt x="158" y="523"/>
                    <a:pt x="156" y="522"/>
                  </a:cubicBezTo>
                  <a:cubicBezTo>
                    <a:pt x="154" y="521"/>
                    <a:pt x="150" y="521"/>
                    <a:pt x="150" y="521"/>
                  </a:cubicBezTo>
                  <a:cubicBezTo>
                    <a:pt x="150" y="518"/>
                    <a:pt x="150" y="518"/>
                    <a:pt x="150" y="518"/>
                  </a:cubicBezTo>
                  <a:cubicBezTo>
                    <a:pt x="150" y="518"/>
                    <a:pt x="147" y="518"/>
                    <a:pt x="143" y="519"/>
                  </a:cubicBezTo>
                  <a:cubicBezTo>
                    <a:pt x="139" y="519"/>
                    <a:pt x="138" y="522"/>
                    <a:pt x="138" y="522"/>
                  </a:cubicBezTo>
                  <a:close/>
                  <a:moveTo>
                    <a:pt x="139" y="516"/>
                  </a:moveTo>
                  <a:cubicBezTo>
                    <a:pt x="147" y="514"/>
                    <a:pt x="147" y="514"/>
                    <a:pt x="147" y="514"/>
                  </a:cubicBezTo>
                  <a:cubicBezTo>
                    <a:pt x="146" y="508"/>
                    <a:pt x="146" y="508"/>
                    <a:pt x="146" y="508"/>
                  </a:cubicBezTo>
                  <a:cubicBezTo>
                    <a:pt x="146" y="508"/>
                    <a:pt x="142" y="513"/>
                    <a:pt x="139" y="513"/>
                  </a:cubicBezTo>
                  <a:cubicBezTo>
                    <a:pt x="137" y="514"/>
                    <a:pt x="131" y="515"/>
                    <a:pt x="131" y="515"/>
                  </a:cubicBezTo>
                  <a:cubicBezTo>
                    <a:pt x="132" y="516"/>
                    <a:pt x="132" y="516"/>
                    <a:pt x="132" y="516"/>
                  </a:cubicBezTo>
                  <a:lnTo>
                    <a:pt x="139" y="516"/>
                  </a:lnTo>
                  <a:close/>
                  <a:moveTo>
                    <a:pt x="159" y="517"/>
                  </a:moveTo>
                  <a:cubicBezTo>
                    <a:pt x="154" y="518"/>
                    <a:pt x="154" y="518"/>
                    <a:pt x="154" y="518"/>
                  </a:cubicBezTo>
                  <a:cubicBezTo>
                    <a:pt x="153" y="519"/>
                    <a:pt x="153" y="519"/>
                    <a:pt x="153" y="519"/>
                  </a:cubicBezTo>
                  <a:cubicBezTo>
                    <a:pt x="159" y="519"/>
                    <a:pt x="159" y="519"/>
                    <a:pt x="159" y="519"/>
                  </a:cubicBezTo>
                  <a:lnTo>
                    <a:pt x="159" y="517"/>
                  </a:lnTo>
                  <a:close/>
                  <a:moveTo>
                    <a:pt x="162" y="515"/>
                  </a:moveTo>
                  <a:cubicBezTo>
                    <a:pt x="162" y="521"/>
                    <a:pt x="162" y="521"/>
                    <a:pt x="162" y="521"/>
                  </a:cubicBezTo>
                  <a:cubicBezTo>
                    <a:pt x="166" y="519"/>
                    <a:pt x="166" y="519"/>
                    <a:pt x="166" y="519"/>
                  </a:cubicBezTo>
                  <a:lnTo>
                    <a:pt x="162" y="515"/>
                  </a:lnTo>
                  <a:close/>
                  <a:moveTo>
                    <a:pt x="235" y="425"/>
                  </a:moveTo>
                  <a:cubicBezTo>
                    <a:pt x="235" y="425"/>
                    <a:pt x="232" y="424"/>
                    <a:pt x="230" y="425"/>
                  </a:cubicBezTo>
                  <a:cubicBezTo>
                    <a:pt x="227" y="427"/>
                    <a:pt x="229" y="430"/>
                    <a:pt x="229" y="430"/>
                  </a:cubicBezTo>
                  <a:lnTo>
                    <a:pt x="235" y="425"/>
                  </a:lnTo>
                  <a:close/>
                  <a:moveTo>
                    <a:pt x="215" y="439"/>
                  </a:moveTo>
                  <a:cubicBezTo>
                    <a:pt x="216" y="439"/>
                    <a:pt x="214" y="441"/>
                    <a:pt x="214" y="441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22" y="439"/>
                    <a:pt x="222" y="439"/>
                    <a:pt x="222" y="439"/>
                  </a:cubicBezTo>
                  <a:cubicBezTo>
                    <a:pt x="222" y="439"/>
                    <a:pt x="220" y="434"/>
                    <a:pt x="214" y="435"/>
                  </a:cubicBezTo>
                  <a:cubicBezTo>
                    <a:pt x="210" y="436"/>
                    <a:pt x="207" y="440"/>
                    <a:pt x="207" y="440"/>
                  </a:cubicBezTo>
                  <a:cubicBezTo>
                    <a:pt x="210" y="442"/>
                    <a:pt x="210" y="442"/>
                    <a:pt x="210" y="442"/>
                  </a:cubicBezTo>
                  <a:cubicBezTo>
                    <a:pt x="210" y="442"/>
                    <a:pt x="214" y="438"/>
                    <a:pt x="215" y="439"/>
                  </a:cubicBezTo>
                  <a:close/>
                  <a:moveTo>
                    <a:pt x="239" y="396"/>
                  </a:moveTo>
                  <a:cubicBezTo>
                    <a:pt x="244" y="390"/>
                    <a:pt x="244" y="390"/>
                    <a:pt x="244" y="390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36" y="386"/>
                    <a:pt x="237" y="391"/>
                  </a:cubicBezTo>
                  <a:cubicBezTo>
                    <a:pt x="237" y="396"/>
                    <a:pt x="239" y="396"/>
                    <a:pt x="239" y="396"/>
                  </a:cubicBezTo>
                  <a:close/>
                  <a:moveTo>
                    <a:pt x="242" y="408"/>
                  </a:moveTo>
                  <a:cubicBezTo>
                    <a:pt x="244" y="408"/>
                    <a:pt x="244" y="408"/>
                    <a:pt x="244" y="408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4" y="402"/>
                    <a:pt x="244" y="402"/>
                    <a:pt x="244" y="402"/>
                  </a:cubicBezTo>
                  <a:lnTo>
                    <a:pt x="242" y="408"/>
                  </a:lnTo>
                  <a:close/>
                  <a:moveTo>
                    <a:pt x="259" y="367"/>
                  </a:moveTo>
                  <a:cubicBezTo>
                    <a:pt x="259" y="367"/>
                    <a:pt x="254" y="371"/>
                    <a:pt x="253" y="373"/>
                  </a:cubicBezTo>
                  <a:cubicBezTo>
                    <a:pt x="252" y="374"/>
                    <a:pt x="255" y="378"/>
                    <a:pt x="255" y="378"/>
                  </a:cubicBezTo>
                  <a:cubicBezTo>
                    <a:pt x="260" y="373"/>
                    <a:pt x="260" y="373"/>
                    <a:pt x="260" y="373"/>
                  </a:cubicBezTo>
                  <a:cubicBezTo>
                    <a:pt x="265" y="370"/>
                    <a:pt x="265" y="370"/>
                    <a:pt x="265" y="370"/>
                  </a:cubicBezTo>
                  <a:cubicBezTo>
                    <a:pt x="266" y="367"/>
                    <a:pt x="266" y="367"/>
                    <a:pt x="266" y="367"/>
                  </a:cubicBezTo>
                  <a:cubicBezTo>
                    <a:pt x="260" y="370"/>
                    <a:pt x="260" y="370"/>
                    <a:pt x="260" y="370"/>
                  </a:cubicBezTo>
                  <a:lnTo>
                    <a:pt x="259" y="367"/>
                  </a:lnTo>
                  <a:close/>
                  <a:moveTo>
                    <a:pt x="253" y="366"/>
                  </a:moveTo>
                  <a:cubicBezTo>
                    <a:pt x="259" y="363"/>
                    <a:pt x="259" y="363"/>
                    <a:pt x="259" y="363"/>
                  </a:cubicBezTo>
                  <a:cubicBezTo>
                    <a:pt x="260" y="360"/>
                    <a:pt x="260" y="360"/>
                    <a:pt x="260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60" y="357"/>
                    <a:pt x="260" y="357"/>
                    <a:pt x="260" y="357"/>
                  </a:cubicBezTo>
                  <a:cubicBezTo>
                    <a:pt x="259" y="353"/>
                    <a:pt x="259" y="353"/>
                    <a:pt x="259" y="353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52" y="363"/>
                    <a:pt x="252" y="363"/>
                    <a:pt x="252" y="363"/>
                  </a:cubicBezTo>
                  <a:lnTo>
                    <a:pt x="253" y="366"/>
                  </a:lnTo>
                  <a:close/>
                  <a:moveTo>
                    <a:pt x="263" y="349"/>
                  </a:moveTo>
                  <a:cubicBezTo>
                    <a:pt x="262" y="352"/>
                    <a:pt x="262" y="352"/>
                    <a:pt x="262" y="352"/>
                  </a:cubicBezTo>
                  <a:cubicBezTo>
                    <a:pt x="264" y="355"/>
                    <a:pt x="264" y="355"/>
                    <a:pt x="264" y="355"/>
                  </a:cubicBezTo>
                  <a:cubicBezTo>
                    <a:pt x="268" y="350"/>
                    <a:pt x="268" y="350"/>
                    <a:pt x="268" y="350"/>
                  </a:cubicBezTo>
                  <a:lnTo>
                    <a:pt x="263" y="349"/>
                  </a:lnTo>
                  <a:close/>
                  <a:moveTo>
                    <a:pt x="264" y="359"/>
                  </a:moveTo>
                  <a:cubicBezTo>
                    <a:pt x="265" y="357"/>
                    <a:pt x="265" y="357"/>
                    <a:pt x="265" y="357"/>
                  </a:cubicBezTo>
                  <a:cubicBezTo>
                    <a:pt x="262" y="357"/>
                    <a:pt x="262" y="357"/>
                    <a:pt x="262" y="357"/>
                  </a:cubicBezTo>
                  <a:lnTo>
                    <a:pt x="264" y="359"/>
                  </a:lnTo>
                  <a:close/>
                  <a:moveTo>
                    <a:pt x="266" y="343"/>
                  </a:moveTo>
                  <a:cubicBezTo>
                    <a:pt x="269" y="340"/>
                    <a:pt x="269" y="340"/>
                    <a:pt x="269" y="340"/>
                  </a:cubicBezTo>
                  <a:cubicBezTo>
                    <a:pt x="265" y="339"/>
                    <a:pt x="265" y="339"/>
                    <a:pt x="265" y="339"/>
                  </a:cubicBezTo>
                  <a:lnTo>
                    <a:pt x="266" y="343"/>
                  </a:lnTo>
                  <a:close/>
                  <a:moveTo>
                    <a:pt x="261" y="330"/>
                  </a:moveTo>
                  <a:cubicBezTo>
                    <a:pt x="258" y="329"/>
                    <a:pt x="258" y="329"/>
                    <a:pt x="258" y="329"/>
                  </a:cubicBezTo>
                  <a:cubicBezTo>
                    <a:pt x="257" y="333"/>
                    <a:pt x="257" y="333"/>
                    <a:pt x="257" y="333"/>
                  </a:cubicBezTo>
                  <a:cubicBezTo>
                    <a:pt x="260" y="332"/>
                    <a:pt x="260" y="332"/>
                    <a:pt x="260" y="332"/>
                  </a:cubicBezTo>
                  <a:lnTo>
                    <a:pt x="261" y="330"/>
                  </a:lnTo>
                  <a:close/>
                  <a:moveTo>
                    <a:pt x="272" y="351"/>
                  </a:moveTo>
                  <a:cubicBezTo>
                    <a:pt x="269" y="350"/>
                    <a:pt x="269" y="350"/>
                    <a:pt x="269" y="350"/>
                  </a:cubicBezTo>
                  <a:cubicBezTo>
                    <a:pt x="268" y="356"/>
                    <a:pt x="268" y="356"/>
                    <a:pt x="268" y="356"/>
                  </a:cubicBezTo>
                  <a:lnTo>
                    <a:pt x="272" y="351"/>
                  </a:lnTo>
                  <a:close/>
                  <a:moveTo>
                    <a:pt x="280" y="319"/>
                  </a:moveTo>
                  <a:cubicBezTo>
                    <a:pt x="278" y="317"/>
                    <a:pt x="278" y="317"/>
                    <a:pt x="278" y="317"/>
                  </a:cubicBezTo>
                  <a:cubicBezTo>
                    <a:pt x="276" y="320"/>
                    <a:pt x="276" y="320"/>
                    <a:pt x="276" y="320"/>
                  </a:cubicBezTo>
                  <a:lnTo>
                    <a:pt x="280" y="319"/>
                  </a:lnTo>
                  <a:close/>
                  <a:moveTo>
                    <a:pt x="284" y="313"/>
                  </a:moveTo>
                  <a:cubicBezTo>
                    <a:pt x="279" y="312"/>
                    <a:pt x="279" y="312"/>
                    <a:pt x="279" y="312"/>
                  </a:cubicBezTo>
                  <a:cubicBezTo>
                    <a:pt x="276" y="315"/>
                    <a:pt x="276" y="315"/>
                    <a:pt x="276" y="315"/>
                  </a:cubicBezTo>
                  <a:cubicBezTo>
                    <a:pt x="284" y="315"/>
                    <a:pt x="284" y="315"/>
                    <a:pt x="284" y="315"/>
                  </a:cubicBezTo>
                  <a:lnTo>
                    <a:pt x="284" y="313"/>
                  </a:lnTo>
                  <a:close/>
                  <a:moveTo>
                    <a:pt x="301" y="300"/>
                  </a:moveTo>
                  <a:cubicBezTo>
                    <a:pt x="304" y="290"/>
                    <a:pt x="304" y="290"/>
                    <a:pt x="304" y="290"/>
                  </a:cubicBezTo>
                  <a:cubicBezTo>
                    <a:pt x="302" y="289"/>
                    <a:pt x="302" y="289"/>
                    <a:pt x="302" y="289"/>
                  </a:cubicBezTo>
                  <a:cubicBezTo>
                    <a:pt x="301" y="294"/>
                    <a:pt x="301" y="294"/>
                    <a:pt x="301" y="294"/>
                  </a:cubicBezTo>
                  <a:cubicBezTo>
                    <a:pt x="297" y="292"/>
                    <a:pt x="297" y="292"/>
                    <a:pt x="297" y="292"/>
                  </a:cubicBezTo>
                  <a:cubicBezTo>
                    <a:pt x="296" y="297"/>
                    <a:pt x="296" y="297"/>
                    <a:pt x="296" y="297"/>
                  </a:cubicBezTo>
                  <a:cubicBezTo>
                    <a:pt x="300" y="298"/>
                    <a:pt x="300" y="298"/>
                    <a:pt x="300" y="298"/>
                  </a:cubicBezTo>
                  <a:cubicBezTo>
                    <a:pt x="300" y="300"/>
                    <a:pt x="300" y="300"/>
                    <a:pt x="300" y="300"/>
                  </a:cubicBezTo>
                  <a:lnTo>
                    <a:pt x="301" y="300"/>
                  </a:lnTo>
                  <a:close/>
                  <a:moveTo>
                    <a:pt x="305" y="276"/>
                  </a:moveTo>
                  <a:cubicBezTo>
                    <a:pt x="298" y="279"/>
                    <a:pt x="304" y="279"/>
                    <a:pt x="306" y="278"/>
                  </a:cubicBezTo>
                  <a:cubicBezTo>
                    <a:pt x="311" y="276"/>
                    <a:pt x="310" y="273"/>
                    <a:pt x="305" y="276"/>
                  </a:cubicBezTo>
                  <a:close/>
                  <a:moveTo>
                    <a:pt x="262" y="260"/>
                  </a:moveTo>
                  <a:cubicBezTo>
                    <a:pt x="260" y="266"/>
                    <a:pt x="260" y="266"/>
                    <a:pt x="260" y="266"/>
                  </a:cubicBezTo>
                  <a:cubicBezTo>
                    <a:pt x="265" y="263"/>
                    <a:pt x="265" y="263"/>
                    <a:pt x="265" y="263"/>
                  </a:cubicBezTo>
                  <a:lnTo>
                    <a:pt x="262" y="260"/>
                  </a:lnTo>
                  <a:close/>
                  <a:moveTo>
                    <a:pt x="320" y="244"/>
                  </a:moveTo>
                  <a:cubicBezTo>
                    <a:pt x="327" y="242"/>
                    <a:pt x="327" y="242"/>
                    <a:pt x="327" y="242"/>
                  </a:cubicBezTo>
                  <a:cubicBezTo>
                    <a:pt x="327" y="241"/>
                    <a:pt x="327" y="241"/>
                    <a:pt x="327" y="241"/>
                  </a:cubicBezTo>
                  <a:cubicBezTo>
                    <a:pt x="320" y="239"/>
                    <a:pt x="320" y="239"/>
                    <a:pt x="320" y="239"/>
                  </a:cubicBezTo>
                  <a:lnTo>
                    <a:pt x="320" y="244"/>
                  </a:lnTo>
                  <a:close/>
                  <a:moveTo>
                    <a:pt x="323" y="236"/>
                  </a:moveTo>
                  <a:cubicBezTo>
                    <a:pt x="327" y="239"/>
                    <a:pt x="327" y="239"/>
                    <a:pt x="327" y="239"/>
                  </a:cubicBezTo>
                  <a:cubicBezTo>
                    <a:pt x="327" y="238"/>
                    <a:pt x="324" y="234"/>
                    <a:pt x="324" y="234"/>
                  </a:cubicBezTo>
                  <a:lnTo>
                    <a:pt x="323" y="236"/>
                  </a:lnTo>
                  <a:close/>
                  <a:moveTo>
                    <a:pt x="353" y="201"/>
                  </a:moveTo>
                  <a:cubicBezTo>
                    <a:pt x="346" y="195"/>
                    <a:pt x="347" y="207"/>
                    <a:pt x="347" y="207"/>
                  </a:cubicBezTo>
                  <a:cubicBezTo>
                    <a:pt x="344" y="210"/>
                    <a:pt x="344" y="210"/>
                    <a:pt x="344" y="210"/>
                  </a:cubicBezTo>
                  <a:cubicBezTo>
                    <a:pt x="345" y="210"/>
                    <a:pt x="345" y="210"/>
                    <a:pt x="345" y="210"/>
                  </a:cubicBezTo>
                  <a:cubicBezTo>
                    <a:pt x="351" y="208"/>
                    <a:pt x="351" y="208"/>
                    <a:pt x="351" y="208"/>
                  </a:cubicBezTo>
                  <a:cubicBezTo>
                    <a:pt x="351" y="208"/>
                    <a:pt x="358" y="206"/>
                    <a:pt x="353" y="201"/>
                  </a:cubicBezTo>
                  <a:close/>
                  <a:moveTo>
                    <a:pt x="343" y="217"/>
                  </a:moveTo>
                  <a:cubicBezTo>
                    <a:pt x="348" y="213"/>
                    <a:pt x="348" y="213"/>
                    <a:pt x="348" y="213"/>
                  </a:cubicBezTo>
                  <a:cubicBezTo>
                    <a:pt x="343" y="214"/>
                    <a:pt x="343" y="214"/>
                    <a:pt x="343" y="214"/>
                  </a:cubicBezTo>
                  <a:lnTo>
                    <a:pt x="343" y="217"/>
                  </a:lnTo>
                  <a:close/>
                  <a:moveTo>
                    <a:pt x="350" y="229"/>
                  </a:moveTo>
                  <a:cubicBezTo>
                    <a:pt x="348" y="232"/>
                    <a:pt x="348" y="232"/>
                    <a:pt x="348" y="232"/>
                  </a:cubicBezTo>
                  <a:cubicBezTo>
                    <a:pt x="354" y="232"/>
                    <a:pt x="354" y="232"/>
                    <a:pt x="354" y="232"/>
                  </a:cubicBezTo>
                  <a:lnTo>
                    <a:pt x="350" y="229"/>
                  </a:lnTo>
                  <a:close/>
                  <a:moveTo>
                    <a:pt x="265" y="251"/>
                  </a:moveTo>
                  <a:cubicBezTo>
                    <a:pt x="265" y="251"/>
                    <a:pt x="270" y="250"/>
                    <a:pt x="271" y="247"/>
                  </a:cubicBezTo>
                  <a:cubicBezTo>
                    <a:pt x="271" y="245"/>
                    <a:pt x="270" y="242"/>
                    <a:pt x="271" y="242"/>
                  </a:cubicBezTo>
                  <a:cubicBezTo>
                    <a:pt x="272" y="242"/>
                    <a:pt x="275" y="238"/>
                    <a:pt x="275" y="238"/>
                  </a:cubicBezTo>
                  <a:cubicBezTo>
                    <a:pt x="275" y="238"/>
                    <a:pt x="281" y="237"/>
                    <a:pt x="281" y="232"/>
                  </a:cubicBezTo>
                  <a:cubicBezTo>
                    <a:pt x="281" y="226"/>
                    <a:pt x="278" y="227"/>
                    <a:pt x="278" y="227"/>
                  </a:cubicBezTo>
                  <a:cubicBezTo>
                    <a:pt x="274" y="235"/>
                    <a:pt x="274" y="235"/>
                    <a:pt x="274" y="235"/>
                  </a:cubicBezTo>
                  <a:cubicBezTo>
                    <a:pt x="272" y="232"/>
                    <a:pt x="272" y="232"/>
                    <a:pt x="272" y="232"/>
                  </a:cubicBezTo>
                  <a:cubicBezTo>
                    <a:pt x="272" y="232"/>
                    <a:pt x="266" y="239"/>
                    <a:pt x="266" y="242"/>
                  </a:cubicBezTo>
                  <a:cubicBezTo>
                    <a:pt x="265" y="245"/>
                    <a:pt x="266" y="247"/>
                    <a:pt x="266" y="248"/>
                  </a:cubicBezTo>
                  <a:cubicBezTo>
                    <a:pt x="266" y="249"/>
                    <a:pt x="264" y="250"/>
                    <a:pt x="265" y="251"/>
                  </a:cubicBezTo>
                  <a:close/>
                  <a:moveTo>
                    <a:pt x="282" y="233"/>
                  </a:moveTo>
                  <a:cubicBezTo>
                    <a:pt x="282" y="233"/>
                    <a:pt x="287" y="233"/>
                    <a:pt x="289" y="232"/>
                  </a:cubicBezTo>
                  <a:cubicBezTo>
                    <a:pt x="292" y="231"/>
                    <a:pt x="290" y="226"/>
                    <a:pt x="290" y="226"/>
                  </a:cubicBezTo>
                  <a:cubicBezTo>
                    <a:pt x="290" y="226"/>
                    <a:pt x="297" y="222"/>
                    <a:pt x="301" y="221"/>
                  </a:cubicBezTo>
                  <a:cubicBezTo>
                    <a:pt x="303" y="220"/>
                    <a:pt x="298" y="215"/>
                    <a:pt x="296" y="215"/>
                  </a:cubicBezTo>
                  <a:cubicBezTo>
                    <a:pt x="293" y="215"/>
                    <a:pt x="298" y="219"/>
                    <a:pt x="296" y="220"/>
                  </a:cubicBezTo>
                  <a:cubicBezTo>
                    <a:pt x="294" y="221"/>
                    <a:pt x="292" y="215"/>
                    <a:pt x="292" y="215"/>
                  </a:cubicBezTo>
                  <a:cubicBezTo>
                    <a:pt x="288" y="219"/>
                    <a:pt x="288" y="219"/>
                    <a:pt x="288" y="219"/>
                  </a:cubicBezTo>
                  <a:cubicBezTo>
                    <a:pt x="285" y="220"/>
                    <a:pt x="285" y="220"/>
                    <a:pt x="285" y="220"/>
                  </a:cubicBezTo>
                  <a:cubicBezTo>
                    <a:pt x="285" y="223"/>
                    <a:pt x="285" y="223"/>
                    <a:pt x="285" y="223"/>
                  </a:cubicBezTo>
                  <a:cubicBezTo>
                    <a:pt x="282" y="224"/>
                    <a:pt x="282" y="224"/>
                    <a:pt x="282" y="224"/>
                  </a:cubicBezTo>
                  <a:cubicBezTo>
                    <a:pt x="282" y="227"/>
                    <a:pt x="282" y="227"/>
                    <a:pt x="282" y="227"/>
                  </a:cubicBezTo>
                  <a:cubicBezTo>
                    <a:pt x="284" y="229"/>
                    <a:pt x="284" y="229"/>
                    <a:pt x="284" y="229"/>
                  </a:cubicBezTo>
                  <a:lnTo>
                    <a:pt x="282" y="233"/>
                  </a:lnTo>
                  <a:close/>
                  <a:moveTo>
                    <a:pt x="303" y="221"/>
                  </a:moveTo>
                  <a:cubicBezTo>
                    <a:pt x="303" y="223"/>
                    <a:pt x="301" y="226"/>
                    <a:pt x="301" y="226"/>
                  </a:cubicBezTo>
                  <a:cubicBezTo>
                    <a:pt x="310" y="222"/>
                    <a:pt x="310" y="222"/>
                    <a:pt x="310" y="222"/>
                  </a:cubicBezTo>
                  <a:cubicBezTo>
                    <a:pt x="311" y="216"/>
                    <a:pt x="311" y="216"/>
                    <a:pt x="311" y="216"/>
                  </a:cubicBezTo>
                  <a:cubicBezTo>
                    <a:pt x="313" y="220"/>
                    <a:pt x="313" y="220"/>
                    <a:pt x="313" y="220"/>
                  </a:cubicBezTo>
                  <a:cubicBezTo>
                    <a:pt x="322" y="207"/>
                    <a:pt x="322" y="207"/>
                    <a:pt x="322" y="207"/>
                  </a:cubicBezTo>
                  <a:cubicBezTo>
                    <a:pt x="322" y="207"/>
                    <a:pt x="317" y="208"/>
                    <a:pt x="317" y="207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05" y="213"/>
                    <a:pt x="305" y="213"/>
                    <a:pt x="305" y="213"/>
                  </a:cubicBezTo>
                  <a:cubicBezTo>
                    <a:pt x="306" y="217"/>
                    <a:pt x="306" y="217"/>
                    <a:pt x="306" y="217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16"/>
                    <a:pt x="304" y="219"/>
                    <a:pt x="303" y="221"/>
                  </a:cubicBezTo>
                  <a:close/>
                  <a:moveTo>
                    <a:pt x="362" y="187"/>
                  </a:moveTo>
                  <a:cubicBezTo>
                    <a:pt x="362" y="187"/>
                    <a:pt x="366" y="187"/>
                    <a:pt x="367" y="186"/>
                  </a:cubicBezTo>
                  <a:cubicBezTo>
                    <a:pt x="369" y="186"/>
                    <a:pt x="372" y="184"/>
                    <a:pt x="372" y="184"/>
                  </a:cubicBezTo>
                  <a:cubicBezTo>
                    <a:pt x="367" y="178"/>
                    <a:pt x="367" y="178"/>
                    <a:pt x="367" y="178"/>
                  </a:cubicBezTo>
                  <a:lnTo>
                    <a:pt x="362" y="187"/>
                  </a:lnTo>
                  <a:close/>
                  <a:moveTo>
                    <a:pt x="378" y="177"/>
                  </a:moveTo>
                  <a:cubicBezTo>
                    <a:pt x="377" y="175"/>
                    <a:pt x="376" y="174"/>
                    <a:pt x="374" y="174"/>
                  </a:cubicBezTo>
                  <a:cubicBezTo>
                    <a:pt x="371" y="173"/>
                    <a:pt x="369" y="175"/>
                    <a:pt x="369" y="175"/>
                  </a:cubicBezTo>
                  <a:cubicBezTo>
                    <a:pt x="369" y="175"/>
                    <a:pt x="370" y="182"/>
                    <a:pt x="373" y="182"/>
                  </a:cubicBezTo>
                  <a:cubicBezTo>
                    <a:pt x="375" y="183"/>
                    <a:pt x="379" y="178"/>
                    <a:pt x="378" y="177"/>
                  </a:cubicBezTo>
                  <a:close/>
                  <a:moveTo>
                    <a:pt x="352" y="177"/>
                  </a:moveTo>
                  <a:cubicBezTo>
                    <a:pt x="355" y="179"/>
                    <a:pt x="357" y="179"/>
                    <a:pt x="357" y="179"/>
                  </a:cubicBezTo>
                  <a:cubicBezTo>
                    <a:pt x="357" y="174"/>
                    <a:pt x="357" y="174"/>
                    <a:pt x="357" y="174"/>
                  </a:cubicBezTo>
                  <a:cubicBezTo>
                    <a:pt x="350" y="171"/>
                    <a:pt x="350" y="171"/>
                    <a:pt x="350" y="171"/>
                  </a:cubicBezTo>
                  <a:cubicBezTo>
                    <a:pt x="348" y="173"/>
                    <a:pt x="348" y="173"/>
                    <a:pt x="348" y="173"/>
                  </a:cubicBezTo>
                  <a:cubicBezTo>
                    <a:pt x="348" y="173"/>
                    <a:pt x="350" y="177"/>
                    <a:pt x="352" y="177"/>
                  </a:cubicBezTo>
                  <a:close/>
                  <a:moveTo>
                    <a:pt x="348" y="178"/>
                  </a:moveTo>
                  <a:cubicBezTo>
                    <a:pt x="344" y="183"/>
                    <a:pt x="344" y="183"/>
                    <a:pt x="344" y="183"/>
                  </a:cubicBezTo>
                  <a:cubicBezTo>
                    <a:pt x="348" y="188"/>
                    <a:pt x="348" y="188"/>
                    <a:pt x="348" y="188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7" y="201"/>
                    <a:pt x="337" y="201"/>
                    <a:pt x="337" y="201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2" y="177"/>
                    <a:pt x="338" y="175"/>
                  </a:cubicBezTo>
                  <a:cubicBezTo>
                    <a:pt x="333" y="173"/>
                    <a:pt x="333" y="185"/>
                    <a:pt x="333" y="185"/>
                  </a:cubicBezTo>
                  <a:cubicBezTo>
                    <a:pt x="330" y="186"/>
                    <a:pt x="330" y="186"/>
                    <a:pt x="330" y="186"/>
                  </a:cubicBezTo>
                  <a:cubicBezTo>
                    <a:pt x="331" y="197"/>
                    <a:pt x="331" y="197"/>
                    <a:pt x="331" y="197"/>
                  </a:cubicBezTo>
                  <a:cubicBezTo>
                    <a:pt x="324" y="202"/>
                    <a:pt x="324" y="202"/>
                    <a:pt x="324" y="202"/>
                  </a:cubicBezTo>
                  <a:cubicBezTo>
                    <a:pt x="325" y="206"/>
                    <a:pt x="325" y="206"/>
                    <a:pt x="325" y="206"/>
                  </a:cubicBezTo>
                  <a:cubicBezTo>
                    <a:pt x="319" y="218"/>
                    <a:pt x="319" y="218"/>
                    <a:pt x="319" y="218"/>
                  </a:cubicBezTo>
                  <a:cubicBezTo>
                    <a:pt x="322" y="218"/>
                    <a:pt x="322" y="218"/>
                    <a:pt x="322" y="218"/>
                  </a:cubicBezTo>
                  <a:cubicBezTo>
                    <a:pt x="331" y="208"/>
                    <a:pt x="331" y="208"/>
                    <a:pt x="331" y="208"/>
                  </a:cubicBezTo>
                  <a:cubicBezTo>
                    <a:pt x="328" y="214"/>
                    <a:pt x="328" y="214"/>
                    <a:pt x="328" y="214"/>
                  </a:cubicBezTo>
                  <a:cubicBezTo>
                    <a:pt x="335" y="215"/>
                    <a:pt x="335" y="215"/>
                    <a:pt x="335" y="215"/>
                  </a:cubicBezTo>
                  <a:cubicBezTo>
                    <a:pt x="336" y="215"/>
                    <a:pt x="337" y="209"/>
                    <a:pt x="337" y="209"/>
                  </a:cubicBezTo>
                  <a:cubicBezTo>
                    <a:pt x="340" y="211"/>
                    <a:pt x="340" y="211"/>
                    <a:pt x="340" y="211"/>
                  </a:cubicBezTo>
                  <a:cubicBezTo>
                    <a:pt x="340" y="211"/>
                    <a:pt x="345" y="202"/>
                    <a:pt x="346" y="200"/>
                  </a:cubicBezTo>
                  <a:cubicBezTo>
                    <a:pt x="347" y="198"/>
                    <a:pt x="354" y="198"/>
                    <a:pt x="354" y="198"/>
                  </a:cubicBezTo>
                  <a:cubicBezTo>
                    <a:pt x="354" y="198"/>
                    <a:pt x="357" y="193"/>
                    <a:pt x="358" y="188"/>
                  </a:cubicBezTo>
                  <a:cubicBezTo>
                    <a:pt x="359" y="184"/>
                    <a:pt x="348" y="178"/>
                    <a:pt x="348" y="178"/>
                  </a:cubicBezTo>
                  <a:close/>
                  <a:moveTo>
                    <a:pt x="330" y="179"/>
                  </a:moveTo>
                  <a:cubicBezTo>
                    <a:pt x="330" y="174"/>
                    <a:pt x="330" y="174"/>
                    <a:pt x="330" y="174"/>
                  </a:cubicBezTo>
                  <a:cubicBezTo>
                    <a:pt x="335" y="174"/>
                    <a:pt x="335" y="174"/>
                    <a:pt x="335" y="174"/>
                  </a:cubicBezTo>
                  <a:cubicBezTo>
                    <a:pt x="343" y="162"/>
                    <a:pt x="343" y="162"/>
                    <a:pt x="343" y="162"/>
                  </a:cubicBezTo>
                  <a:cubicBezTo>
                    <a:pt x="343" y="162"/>
                    <a:pt x="351" y="146"/>
                    <a:pt x="341" y="155"/>
                  </a:cubicBezTo>
                  <a:cubicBezTo>
                    <a:pt x="331" y="162"/>
                    <a:pt x="326" y="174"/>
                    <a:pt x="327" y="177"/>
                  </a:cubicBezTo>
                  <a:cubicBezTo>
                    <a:pt x="328" y="181"/>
                    <a:pt x="330" y="179"/>
                    <a:pt x="330" y="179"/>
                  </a:cubicBezTo>
                  <a:close/>
                  <a:moveTo>
                    <a:pt x="312" y="197"/>
                  </a:moveTo>
                  <a:cubicBezTo>
                    <a:pt x="315" y="194"/>
                    <a:pt x="319" y="192"/>
                    <a:pt x="319" y="192"/>
                  </a:cubicBezTo>
                  <a:cubicBezTo>
                    <a:pt x="313" y="199"/>
                    <a:pt x="313" y="199"/>
                    <a:pt x="313" y="199"/>
                  </a:cubicBezTo>
                  <a:cubicBezTo>
                    <a:pt x="317" y="201"/>
                    <a:pt x="317" y="201"/>
                    <a:pt x="317" y="201"/>
                  </a:cubicBezTo>
                  <a:cubicBezTo>
                    <a:pt x="327" y="191"/>
                    <a:pt x="327" y="191"/>
                    <a:pt x="327" y="191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7" y="185"/>
                    <a:pt x="327" y="185"/>
                    <a:pt x="327" y="185"/>
                  </a:cubicBezTo>
                  <a:cubicBezTo>
                    <a:pt x="322" y="171"/>
                    <a:pt x="322" y="171"/>
                    <a:pt x="322" y="171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20" y="183"/>
                    <a:pt x="320" y="183"/>
                    <a:pt x="320" y="183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7" y="188"/>
                    <a:pt x="317" y="188"/>
                    <a:pt x="317" y="188"/>
                  </a:cubicBezTo>
                  <a:cubicBezTo>
                    <a:pt x="309" y="186"/>
                    <a:pt x="309" y="186"/>
                    <a:pt x="309" y="186"/>
                  </a:cubicBezTo>
                  <a:cubicBezTo>
                    <a:pt x="309" y="186"/>
                    <a:pt x="306" y="191"/>
                    <a:pt x="305" y="194"/>
                  </a:cubicBezTo>
                  <a:cubicBezTo>
                    <a:pt x="303" y="199"/>
                    <a:pt x="308" y="198"/>
                    <a:pt x="312" y="197"/>
                  </a:cubicBezTo>
                  <a:close/>
                  <a:moveTo>
                    <a:pt x="309" y="186"/>
                  </a:moveTo>
                  <a:cubicBezTo>
                    <a:pt x="309" y="186"/>
                    <a:pt x="309" y="186"/>
                    <a:pt x="309" y="186"/>
                  </a:cubicBezTo>
                  <a:moveTo>
                    <a:pt x="313" y="206"/>
                  </a:moveTo>
                  <a:cubicBezTo>
                    <a:pt x="322" y="206"/>
                    <a:pt x="319" y="202"/>
                    <a:pt x="313" y="202"/>
                  </a:cubicBezTo>
                  <a:cubicBezTo>
                    <a:pt x="307" y="202"/>
                    <a:pt x="306" y="206"/>
                    <a:pt x="313" y="206"/>
                  </a:cubicBezTo>
                  <a:close/>
                  <a:moveTo>
                    <a:pt x="361" y="157"/>
                  </a:moveTo>
                  <a:cubicBezTo>
                    <a:pt x="367" y="159"/>
                    <a:pt x="367" y="159"/>
                    <a:pt x="367" y="159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62" y="168"/>
                    <a:pt x="362" y="168"/>
                    <a:pt x="362" y="168"/>
                  </a:cubicBezTo>
                  <a:cubicBezTo>
                    <a:pt x="362" y="168"/>
                    <a:pt x="368" y="170"/>
                    <a:pt x="371" y="168"/>
                  </a:cubicBezTo>
                  <a:cubicBezTo>
                    <a:pt x="376" y="157"/>
                    <a:pt x="376" y="157"/>
                    <a:pt x="376" y="157"/>
                  </a:cubicBezTo>
                  <a:cubicBezTo>
                    <a:pt x="387" y="158"/>
                    <a:pt x="387" y="158"/>
                    <a:pt x="387" y="158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9" y="144"/>
                    <a:pt x="389" y="144"/>
                    <a:pt x="389" y="144"/>
                  </a:cubicBezTo>
                  <a:cubicBezTo>
                    <a:pt x="389" y="144"/>
                    <a:pt x="391" y="135"/>
                    <a:pt x="384" y="132"/>
                  </a:cubicBezTo>
                  <a:cubicBezTo>
                    <a:pt x="376" y="129"/>
                    <a:pt x="370" y="139"/>
                    <a:pt x="370" y="139"/>
                  </a:cubicBezTo>
                  <a:cubicBezTo>
                    <a:pt x="375" y="145"/>
                    <a:pt x="375" y="145"/>
                    <a:pt x="375" y="145"/>
                  </a:cubicBezTo>
                  <a:cubicBezTo>
                    <a:pt x="371" y="143"/>
                    <a:pt x="371" y="143"/>
                    <a:pt x="371" y="143"/>
                  </a:cubicBezTo>
                  <a:cubicBezTo>
                    <a:pt x="371" y="143"/>
                    <a:pt x="362" y="144"/>
                    <a:pt x="362" y="145"/>
                  </a:cubicBezTo>
                  <a:cubicBezTo>
                    <a:pt x="362" y="150"/>
                    <a:pt x="362" y="150"/>
                    <a:pt x="362" y="150"/>
                  </a:cubicBezTo>
                  <a:cubicBezTo>
                    <a:pt x="367" y="152"/>
                    <a:pt x="367" y="152"/>
                    <a:pt x="367" y="152"/>
                  </a:cubicBezTo>
                  <a:cubicBezTo>
                    <a:pt x="360" y="155"/>
                    <a:pt x="360" y="155"/>
                    <a:pt x="360" y="155"/>
                  </a:cubicBezTo>
                  <a:lnTo>
                    <a:pt x="361" y="157"/>
                  </a:lnTo>
                  <a:close/>
                  <a:moveTo>
                    <a:pt x="401" y="132"/>
                  </a:moveTo>
                  <a:cubicBezTo>
                    <a:pt x="406" y="130"/>
                    <a:pt x="406" y="127"/>
                    <a:pt x="406" y="127"/>
                  </a:cubicBezTo>
                  <a:cubicBezTo>
                    <a:pt x="404" y="127"/>
                    <a:pt x="404" y="127"/>
                    <a:pt x="404" y="127"/>
                  </a:cubicBezTo>
                  <a:cubicBezTo>
                    <a:pt x="404" y="127"/>
                    <a:pt x="405" y="121"/>
                    <a:pt x="407" y="120"/>
                  </a:cubicBezTo>
                  <a:cubicBezTo>
                    <a:pt x="408" y="119"/>
                    <a:pt x="410" y="118"/>
                    <a:pt x="410" y="118"/>
                  </a:cubicBezTo>
                  <a:cubicBezTo>
                    <a:pt x="410" y="118"/>
                    <a:pt x="408" y="111"/>
                    <a:pt x="403" y="112"/>
                  </a:cubicBezTo>
                  <a:cubicBezTo>
                    <a:pt x="399" y="112"/>
                    <a:pt x="401" y="119"/>
                    <a:pt x="401" y="119"/>
                  </a:cubicBezTo>
                  <a:cubicBezTo>
                    <a:pt x="397" y="118"/>
                    <a:pt x="397" y="118"/>
                    <a:pt x="397" y="118"/>
                  </a:cubicBezTo>
                  <a:cubicBezTo>
                    <a:pt x="393" y="121"/>
                    <a:pt x="393" y="121"/>
                    <a:pt x="393" y="121"/>
                  </a:cubicBezTo>
                  <a:cubicBezTo>
                    <a:pt x="394" y="124"/>
                    <a:pt x="394" y="124"/>
                    <a:pt x="394" y="124"/>
                  </a:cubicBezTo>
                  <a:cubicBezTo>
                    <a:pt x="390" y="123"/>
                    <a:pt x="390" y="123"/>
                    <a:pt x="390" y="123"/>
                  </a:cubicBezTo>
                  <a:cubicBezTo>
                    <a:pt x="389" y="126"/>
                    <a:pt x="389" y="126"/>
                    <a:pt x="389" y="126"/>
                  </a:cubicBezTo>
                  <a:cubicBezTo>
                    <a:pt x="390" y="129"/>
                    <a:pt x="390" y="129"/>
                    <a:pt x="390" y="129"/>
                  </a:cubicBezTo>
                  <a:cubicBezTo>
                    <a:pt x="388" y="128"/>
                    <a:pt x="388" y="128"/>
                    <a:pt x="388" y="128"/>
                  </a:cubicBezTo>
                  <a:cubicBezTo>
                    <a:pt x="388" y="132"/>
                    <a:pt x="388" y="132"/>
                    <a:pt x="388" y="132"/>
                  </a:cubicBezTo>
                  <a:cubicBezTo>
                    <a:pt x="388" y="132"/>
                    <a:pt x="395" y="134"/>
                    <a:pt x="401" y="132"/>
                  </a:cubicBezTo>
                  <a:close/>
                  <a:moveTo>
                    <a:pt x="408" y="111"/>
                  </a:moveTo>
                  <a:cubicBezTo>
                    <a:pt x="410" y="112"/>
                    <a:pt x="411" y="112"/>
                    <a:pt x="411" y="112"/>
                  </a:cubicBezTo>
                  <a:cubicBezTo>
                    <a:pt x="412" y="115"/>
                    <a:pt x="412" y="115"/>
                    <a:pt x="412" y="115"/>
                  </a:cubicBezTo>
                  <a:cubicBezTo>
                    <a:pt x="412" y="115"/>
                    <a:pt x="420" y="113"/>
                    <a:pt x="420" y="109"/>
                  </a:cubicBezTo>
                  <a:cubicBezTo>
                    <a:pt x="420" y="106"/>
                    <a:pt x="420" y="106"/>
                    <a:pt x="420" y="106"/>
                  </a:cubicBezTo>
                  <a:cubicBezTo>
                    <a:pt x="420" y="106"/>
                    <a:pt x="426" y="104"/>
                    <a:pt x="424" y="102"/>
                  </a:cubicBezTo>
                  <a:cubicBezTo>
                    <a:pt x="423" y="99"/>
                    <a:pt x="418" y="100"/>
                    <a:pt x="418" y="100"/>
                  </a:cubicBezTo>
                  <a:cubicBezTo>
                    <a:pt x="418" y="100"/>
                    <a:pt x="416" y="96"/>
                    <a:pt x="411" y="97"/>
                  </a:cubicBezTo>
                  <a:cubicBezTo>
                    <a:pt x="408" y="98"/>
                    <a:pt x="403" y="106"/>
                    <a:pt x="403" y="106"/>
                  </a:cubicBezTo>
                  <a:cubicBezTo>
                    <a:pt x="403" y="106"/>
                    <a:pt x="406" y="110"/>
                    <a:pt x="408" y="111"/>
                  </a:cubicBezTo>
                  <a:close/>
                  <a:moveTo>
                    <a:pt x="424" y="106"/>
                  </a:moveTo>
                  <a:cubicBezTo>
                    <a:pt x="421" y="111"/>
                    <a:pt x="421" y="111"/>
                    <a:pt x="421" y="111"/>
                  </a:cubicBezTo>
                  <a:cubicBezTo>
                    <a:pt x="428" y="111"/>
                    <a:pt x="428" y="111"/>
                    <a:pt x="428" y="111"/>
                  </a:cubicBezTo>
                  <a:cubicBezTo>
                    <a:pt x="433" y="100"/>
                    <a:pt x="433" y="100"/>
                    <a:pt x="433" y="100"/>
                  </a:cubicBezTo>
                  <a:cubicBezTo>
                    <a:pt x="429" y="100"/>
                    <a:pt x="429" y="100"/>
                    <a:pt x="429" y="100"/>
                  </a:cubicBezTo>
                  <a:lnTo>
                    <a:pt x="424" y="106"/>
                  </a:lnTo>
                  <a:close/>
                  <a:moveTo>
                    <a:pt x="426" y="97"/>
                  </a:moveTo>
                  <a:cubicBezTo>
                    <a:pt x="433" y="98"/>
                    <a:pt x="434" y="97"/>
                    <a:pt x="433" y="93"/>
                  </a:cubicBezTo>
                  <a:cubicBezTo>
                    <a:pt x="431" y="90"/>
                    <a:pt x="427" y="87"/>
                    <a:pt x="427" y="87"/>
                  </a:cubicBezTo>
                  <a:cubicBezTo>
                    <a:pt x="426" y="91"/>
                    <a:pt x="426" y="91"/>
                    <a:pt x="426" y="91"/>
                  </a:cubicBezTo>
                  <a:cubicBezTo>
                    <a:pt x="422" y="83"/>
                    <a:pt x="422" y="83"/>
                    <a:pt x="422" y="83"/>
                  </a:cubicBezTo>
                  <a:cubicBezTo>
                    <a:pt x="420" y="87"/>
                    <a:pt x="420" y="87"/>
                    <a:pt x="420" y="87"/>
                  </a:cubicBezTo>
                  <a:cubicBezTo>
                    <a:pt x="424" y="94"/>
                    <a:pt x="424" y="94"/>
                    <a:pt x="424" y="94"/>
                  </a:cubicBezTo>
                  <a:cubicBezTo>
                    <a:pt x="424" y="94"/>
                    <a:pt x="422" y="96"/>
                    <a:pt x="426" y="97"/>
                  </a:cubicBezTo>
                  <a:close/>
                  <a:moveTo>
                    <a:pt x="421" y="95"/>
                  </a:moveTo>
                  <a:cubicBezTo>
                    <a:pt x="417" y="91"/>
                    <a:pt x="417" y="91"/>
                    <a:pt x="417" y="91"/>
                  </a:cubicBezTo>
                  <a:cubicBezTo>
                    <a:pt x="417" y="94"/>
                    <a:pt x="417" y="94"/>
                    <a:pt x="417" y="94"/>
                  </a:cubicBezTo>
                  <a:lnTo>
                    <a:pt x="421" y="95"/>
                  </a:lnTo>
                  <a:close/>
                  <a:moveTo>
                    <a:pt x="413" y="95"/>
                  </a:moveTo>
                  <a:cubicBezTo>
                    <a:pt x="415" y="87"/>
                    <a:pt x="415" y="87"/>
                    <a:pt x="415" y="87"/>
                  </a:cubicBezTo>
                  <a:cubicBezTo>
                    <a:pt x="409" y="84"/>
                    <a:pt x="409" y="84"/>
                    <a:pt x="409" y="84"/>
                  </a:cubicBezTo>
                  <a:cubicBezTo>
                    <a:pt x="409" y="95"/>
                    <a:pt x="409" y="95"/>
                    <a:pt x="409" y="95"/>
                  </a:cubicBezTo>
                  <a:lnTo>
                    <a:pt x="413" y="95"/>
                  </a:lnTo>
                  <a:close/>
                  <a:moveTo>
                    <a:pt x="407" y="97"/>
                  </a:moveTo>
                  <a:cubicBezTo>
                    <a:pt x="403" y="94"/>
                    <a:pt x="403" y="94"/>
                    <a:pt x="403" y="94"/>
                  </a:cubicBezTo>
                  <a:cubicBezTo>
                    <a:pt x="403" y="98"/>
                    <a:pt x="403" y="98"/>
                    <a:pt x="403" y="98"/>
                  </a:cubicBezTo>
                  <a:cubicBezTo>
                    <a:pt x="397" y="96"/>
                    <a:pt x="397" y="96"/>
                    <a:pt x="397" y="96"/>
                  </a:cubicBezTo>
                  <a:cubicBezTo>
                    <a:pt x="400" y="103"/>
                    <a:pt x="400" y="103"/>
                    <a:pt x="400" y="103"/>
                  </a:cubicBezTo>
                  <a:lnTo>
                    <a:pt x="407" y="97"/>
                  </a:lnTo>
                  <a:close/>
                  <a:moveTo>
                    <a:pt x="443" y="96"/>
                  </a:moveTo>
                  <a:cubicBezTo>
                    <a:pt x="449" y="97"/>
                    <a:pt x="452" y="90"/>
                    <a:pt x="449" y="84"/>
                  </a:cubicBezTo>
                  <a:cubicBezTo>
                    <a:pt x="446" y="79"/>
                    <a:pt x="441" y="83"/>
                    <a:pt x="440" y="90"/>
                  </a:cubicBezTo>
                  <a:cubicBezTo>
                    <a:pt x="439" y="95"/>
                    <a:pt x="443" y="96"/>
                    <a:pt x="443" y="96"/>
                  </a:cubicBezTo>
                  <a:close/>
                  <a:moveTo>
                    <a:pt x="455" y="99"/>
                  </a:moveTo>
                  <a:cubicBezTo>
                    <a:pt x="451" y="96"/>
                    <a:pt x="451" y="96"/>
                    <a:pt x="451" y="96"/>
                  </a:cubicBezTo>
                  <a:cubicBezTo>
                    <a:pt x="451" y="96"/>
                    <a:pt x="449" y="99"/>
                    <a:pt x="448" y="100"/>
                  </a:cubicBezTo>
                  <a:lnTo>
                    <a:pt x="455" y="99"/>
                  </a:lnTo>
                  <a:close/>
                  <a:moveTo>
                    <a:pt x="445" y="105"/>
                  </a:moveTo>
                  <a:cubicBezTo>
                    <a:pt x="444" y="111"/>
                    <a:pt x="444" y="111"/>
                    <a:pt x="444" y="111"/>
                  </a:cubicBezTo>
                  <a:cubicBezTo>
                    <a:pt x="449" y="109"/>
                    <a:pt x="449" y="109"/>
                    <a:pt x="449" y="109"/>
                  </a:cubicBezTo>
                  <a:cubicBezTo>
                    <a:pt x="448" y="104"/>
                    <a:pt x="448" y="104"/>
                    <a:pt x="448" y="104"/>
                  </a:cubicBezTo>
                  <a:lnTo>
                    <a:pt x="445" y="105"/>
                  </a:lnTo>
                  <a:close/>
                  <a:moveTo>
                    <a:pt x="474" y="58"/>
                  </a:moveTo>
                  <a:cubicBezTo>
                    <a:pt x="479" y="58"/>
                    <a:pt x="479" y="58"/>
                    <a:pt x="479" y="58"/>
                  </a:cubicBezTo>
                  <a:cubicBezTo>
                    <a:pt x="476" y="63"/>
                    <a:pt x="476" y="63"/>
                    <a:pt x="476" y="63"/>
                  </a:cubicBezTo>
                  <a:cubicBezTo>
                    <a:pt x="478" y="65"/>
                    <a:pt x="484" y="64"/>
                    <a:pt x="492" y="60"/>
                  </a:cubicBezTo>
                  <a:cubicBezTo>
                    <a:pt x="500" y="56"/>
                    <a:pt x="497" y="50"/>
                    <a:pt x="497" y="50"/>
                  </a:cubicBezTo>
                  <a:cubicBezTo>
                    <a:pt x="504" y="41"/>
                    <a:pt x="504" y="41"/>
                    <a:pt x="504" y="41"/>
                  </a:cubicBezTo>
                  <a:cubicBezTo>
                    <a:pt x="500" y="36"/>
                    <a:pt x="500" y="36"/>
                    <a:pt x="500" y="36"/>
                  </a:cubicBezTo>
                  <a:cubicBezTo>
                    <a:pt x="492" y="40"/>
                    <a:pt x="492" y="40"/>
                    <a:pt x="492" y="40"/>
                  </a:cubicBezTo>
                  <a:cubicBezTo>
                    <a:pt x="493" y="48"/>
                    <a:pt x="493" y="48"/>
                    <a:pt x="493" y="48"/>
                  </a:cubicBezTo>
                  <a:cubicBezTo>
                    <a:pt x="488" y="44"/>
                    <a:pt x="488" y="44"/>
                    <a:pt x="488" y="44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78" y="48"/>
                    <a:pt x="478" y="48"/>
                    <a:pt x="478" y="48"/>
                  </a:cubicBezTo>
                  <a:cubicBezTo>
                    <a:pt x="479" y="53"/>
                    <a:pt x="479" y="53"/>
                    <a:pt x="479" y="53"/>
                  </a:cubicBezTo>
                  <a:cubicBezTo>
                    <a:pt x="472" y="55"/>
                    <a:pt x="472" y="55"/>
                    <a:pt x="472" y="55"/>
                  </a:cubicBezTo>
                  <a:lnTo>
                    <a:pt x="474" y="58"/>
                  </a:lnTo>
                  <a:close/>
                  <a:moveTo>
                    <a:pt x="484" y="73"/>
                  </a:moveTo>
                  <a:cubicBezTo>
                    <a:pt x="484" y="76"/>
                    <a:pt x="489" y="76"/>
                    <a:pt x="489" y="76"/>
                  </a:cubicBezTo>
                  <a:cubicBezTo>
                    <a:pt x="489" y="76"/>
                    <a:pt x="498" y="77"/>
                    <a:pt x="497" y="73"/>
                  </a:cubicBezTo>
                  <a:cubicBezTo>
                    <a:pt x="497" y="68"/>
                    <a:pt x="482" y="66"/>
                    <a:pt x="484" y="73"/>
                  </a:cubicBezTo>
                  <a:close/>
                  <a:moveTo>
                    <a:pt x="503" y="55"/>
                  </a:moveTo>
                  <a:cubicBezTo>
                    <a:pt x="501" y="59"/>
                    <a:pt x="501" y="59"/>
                    <a:pt x="501" y="59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93" y="66"/>
                    <a:pt x="493" y="66"/>
                    <a:pt x="493" y="66"/>
                  </a:cubicBezTo>
                  <a:cubicBezTo>
                    <a:pt x="499" y="68"/>
                    <a:pt x="499" y="68"/>
                    <a:pt x="499" y="68"/>
                  </a:cubicBezTo>
                  <a:cubicBezTo>
                    <a:pt x="500" y="66"/>
                    <a:pt x="500" y="66"/>
                    <a:pt x="500" y="66"/>
                  </a:cubicBezTo>
                  <a:cubicBezTo>
                    <a:pt x="500" y="72"/>
                    <a:pt x="500" y="72"/>
                    <a:pt x="500" y="72"/>
                  </a:cubicBezTo>
                  <a:cubicBezTo>
                    <a:pt x="504" y="72"/>
                    <a:pt x="504" y="72"/>
                    <a:pt x="504" y="72"/>
                  </a:cubicBezTo>
                  <a:cubicBezTo>
                    <a:pt x="509" y="59"/>
                    <a:pt x="509" y="59"/>
                    <a:pt x="509" y="59"/>
                  </a:cubicBezTo>
                  <a:cubicBezTo>
                    <a:pt x="505" y="48"/>
                    <a:pt x="505" y="48"/>
                    <a:pt x="505" y="48"/>
                  </a:cubicBezTo>
                  <a:cubicBezTo>
                    <a:pt x="501" y="50"/>
                    <a:pt x="501" y="50"/>
                    <a:pt x="501" y="50"/>
                  </a:cubicBezTo>
                  <a:lnTo>
                    <a:pt x="503" y="55"/>
                  </a:lnTo>
                  <a:close/>
                  <a:moveTo>
                    <a:pt x="514" y="56"/>
                  </a:moveTo>
                  <a:cubicBezTo>
                    <a:pt x="517" y="56"/>
                    <a:pt x="521" y="48"/>
                    <a:pt x="516" y="43"/>
                  </a:cubicBezTo>
                  <a:cubicBezTo>
                    <a:pt x="509" y="37"/>
                    <a:pt x="505" y="43"/>
                    <a:pt x="508" y="50"/>
                  </a:cubicBezTo>
                  <a:cubicBezTo>
                    <a:pt x="508" y="50"/>
                    <a:pt x="510" y="56"/>
                    <a:pt x="514" y="56"/>
                  </a:cubicBezTo>
                  <a:close/>
                  <a:moveTo>
                    <a:pt x="513" y="22"/>
                  </a:moveTo>
                  <a:cubicBezTo>
                    <a:pt x="506" y="22"/>
                    <a:pt x="511" y="30"/>
                    <a:pt x="511" y="30"/>
                  </a:cubicBezTo>
                  <a:cubicBezTo>
                    <a:pt x="517" y="29"/>
                    <a:pt x="518" y="22"/>
                    <a:pt x="513" y="22"/>
                  </a:cubicBezTo>
                  <a:close/>
                  <a:moveTo>
                    <a:pt x="528" y="14"/>
                  </a:moveTo>
                  <a:cubicBezTo>
                    <a:pt x="523" y="17"/>
                    <a:pt x="523" y="17"/>
                    <a:pt x="523" y="17"/>
                  </a:cubicBezTo>
                  <a:cubicBezTo>
                    <a:pt x="531" y="19"/>
                    <a:pt x="531" y="19"/>
                    <a:pt x="531" y="19"/>
                  </a:cubicBezTo>
                  <a:lnTo>
                    <a:pt x="528" y="14"/>
                  </a:lnTo>
                  <a:close/>
                  <a:moveTo>
                    <a:pt x="538" y="19"/>
                  </a:moveTo>
                  <a:cubicBezTo>
                    <a:pt x="539" y="19"/>
                    <a:pt x="541" y="17"/>
                    <a:pt x="541" y="17"/>
                  </a:cubicBezTo>
                  <a:cubicBezTo>
                    <a:pt x="541" y="20"/>
                    <a:pt x="541" y="20"/>
                    <a:pt x="541" y="20"/>
                  </a:cubicBezTo>
                  <a:cubicBezTo>
                    <a:pt x="548" y="22"/>
                    <a:pt x="548" y="22"/>
                    <a:pt x="548" y="22"/>
                  </a:cubicBezTo>
                  <a:cubicBezTo>
                    <a:pt x="559" y="16"/>
                    <a:pt x="559" y="16"/>
                    <a:pt x="559" y="16"/>
                  </a:cubicBezTo>
                  <a:cubicBezTo>
                    <a:pt x="559" y="12"/>
                    <a:pt x="559" y="12"/>
                    <a:pt x="559" y="12"/>
                  </a:cubicBezTo>
                  <a:cubicBezTo>
                    <a:pt x="553" y="16"/>
                    <a:pt x="553" y="16"/>
                    <a:pt x="553" y="16"/>
                  </a:cubicBezTo>
                  <a:cubicBezTo>
                    <a:pt x="550" y="14"/>
                    <a:pt x="550" y="14"/>
                    <a:pt x="550" y="14"/>
                  </a:cubicBezTo>
                  <a:cubicBezTo>
                    <a:pt x="555" y="10"/>
                    <a:pt x="555" y="10"/>
                    <a:pt x="555" y="10"/>
                  </a:cubicBezTo>
                  <a:cubicBezTo>
                    <a:pt x="552" y="6"/>
                    <a:pt x="552" y="6"/>
                    <a:pt x="552" y="6"/>
                  </a:cubicBezTo>
                  <a:cubicBezTo>
                    <a:pt x="550" y="10"/>
                    <a:pt x="550" y="10"/>
                    <a:pt x="550" y="10"/>
                  </a:cubicBezTo>
                  <a:cubicBezTo>
                    <a:pt x="548" y="5"/>
                    <a:pt x="548" y="5"/>
                    <a:pt x="548" y="5"/>
                  </a:cubicBezTo>
                  <a:cubicBezTo>
                    <a:pt x="544" y="8"/>
                    <a:pt x="544" y="8"/>
                    <a:pt x="544" y="8"/>
                  </a:cubicBezTo>
                  <a:cubicBezTo>
                    <a:pt x="546" y="12"/>
                    <a:pt x="546" y="12"/>
                    <a:pt x="546" y="12"/>
                  </a:cubicBezTo>
                  <a:cubicBezTo>
                    <a:pt x="537" y="14"/>
                    <a:pt x="537" y="14"/>
                    <a:pt x="537" y="14"/>
                  </a:cubicBezTo>
                  <a:lnTo>
                    <a:pt x="538" y="19"/>
                  </a:lnTo>
                  <a:close/>
                  <a:moveTo>
                    <a:pt x="658" y="62"/>
                  </a:moveTo>
                  <a:cubicBezTo>
                    <a:pt x="659" y="72"/>
                    <a:pt x="659" y="72"/>
                    <a:pt x="659" y="72"/>
                  </a:cubicBezTo>
                  <a:cubicBezTo>
                    <a:pt x="665" y="68"/>
                    <a:pt x="665" y="68"/>
                    <a:pt x="665" y="68"/>
                  </a:cubicBezTo>
                  <a:cubicBezTo>
                    <a:pt x="662" y="60"/>
                    <a:pt x="662" y="60"/>
                    <a:pt x="662" y="60"/>
                  </a:cubicBezTo>
                  <a:lnTo>
                    <a:pt x="658" y="62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04" name="Freeform 192"/>
            <p:cNvSpPr>
              <a:spLocks/>
            </p:cNvSpPr>
            <p:nvPr/>
          </p:nvSpPr>
          <p:spPr bwMode="auto">
            <a:xfrm>
              <a:off x="3444" y="2606"/>
              <a:ext cx="330" cy="175"/>
            </a:xfrm>
            <a:custGeom>
              <a:avLst/>
              <a:gdLst>
                <a:gd name="T0" fmla="*/ 1988995 w 246"/>
                <a:gd name="T1" fmla="*/ 68154 h 130"/>
                <a:gd name="T2" fmla="*/ 1824323 w 246"/>
                <a:gd name="T3" fmla="*/ 1 h 130"/>
                <a:gd name="T4" fmla="*/ 1614060 w 246"/>
                <a:gd name="T5" fmla="*/ 68154 h 130"/>
                <a:gd name="T6" fmla="*/ 1482705 w 246"/>
                <a:gd name="T7" fmla="*/ 91746 h 130"/>
                <a:gd name="T8" fmla="*/ 1272019 w 246"/>
                <a:gd name="T9" fmla="*/ 166255 h 130"/>
                <a:gd name="T10" fmla="*/ 1167761 w 246"/>
                <a:gd name="T11" fmla="*/ 236132 h 130"/>
                <a:gd name="T12" fmla="*/ 1127234 w 246"/>
                <a:gd name="T13" fmla="*/ 191719 h 130"/>
                <a:gd name="T14" fmla="*/ 1046702 w 246"/>
                <a:gd name="T15" fmla="*/ 142420 h 130"/>
                <a:gd name="T16" fmla="*/ 1025142 w 246"/>
                <a:gd name="T17" fmla="*/ 109969 h 130"/>
                <a:gd name="T18" fmla="*/ 921972 w 246"/>
                <a:gd name="T19" fmla="*/ 91746 h 130"/>
                <a:gd name="T20" fmla="*/ 864727 w 246"/>
                <a:gd name="T21" fmla="*/ 166255 h 130"/>
                <a:gd name="T22" fmla="*/ 773600 w 246"/>
                <a:gd name="T23" fmla="*/ 96784 h 130"/>
                <a:gd name="T24" fmla="*/ 687288 w 246"/>
                <a:gd name="T25" fmla="*/ 130306 h 130"/>
                <a:gd name="T26" fmla="*/ 576684 w 246"/>
                <a:gd name="T27" fmla="*/ 236132 h 130"/>
                <a:gd name="T28" fmla="*/ 456142 w 246"/>
                <a:gd name="T29" fmla="*/ 432382 h 130"/>
                <a:gd name="T30" fmla="*/ 392806 w 246"/>
                <a:gd name="T31" fmla="*/ 531837 h 130"/>
                <a:gd name="T32" fmla="*/ 128198 w 246"/>
                <a:gd name="T33" fmla="*/ 586130 h 130"/>
                <a:gd name="T34" fmla="*/ 32426 w 246"/>
                <a:gd name="T35" fmla="*/ 734935 h 130"/>
                <a:gd name="T36" fmla="*/ 0 w 246"/>
                <a:gd name="T37" fmla="*/ 901565 h 130"/>
                <a:gd name="T38" fmla="*/ 78276 w 246"/>
                <a:gd name="T39" fmla="*/ 1054756 h 130"/>
                <a:gd name="T40" fmla="*/ 128198 w 246"/>
                <a:gd name="T41" fmla="*/ 1169015 h 130"/>
                <a:gd name="T42" fmla="*/ 335621 w 246"/>
                <a:gd name="T43" fmla="*/ 1268415 h 130"/>
                <a:gd name="T44" fmla="*/ 503627 w 246"/>
                <a:gd name="T45" fmla="*/ 1297365 h 130"/>
                <a:gd name="T46" fmla="*/ 687288 w 246"/>
                <a:gd name="T47" fmla="*/ 1268415 h 130"/>
                <a:gd name="T48" fmla="*/ 840302 w 246"/>
                <a:gd name="T49" fmla="*/ 1185843 h 130"/>
                <a:gd name="T50" fmla="*/ 921972 w 246"/>
                <a:gd name="T51" fmla="*/ 1043818 h 130"/>
                <a:gd name="T52" fmla="*/ 1105289 w 246"/>
                <a:gd name="T53" fmla="*/ 893874 h 130"/>
                <a:gd name="T54" fmla="*/ 1396650 w 246"/>
                <a:gd name="T55" fmla="*/ 833509 h 130"/>
                <a:gd name="T56" fmla="*/ 1671455 w 246"/>
                <a:gd name="T57" fmla="*/ 629568 h 130"/>
                <a:gd name="T58" fmla="*/ 1892295 w 246"/>
                <a:gd name="T59" fmla="*/ 629568 h 130"/>
                <a:gd name="T60" fmla="*/ 2028485 w 246"/>
                <a:gd name="T61" fmla="*/ 669741 h 130"/>
                <a:gd name="T62" fmla="*/ 2087449 w 246"/>
                <a:gd name="T63" fmla="*/ 557034 h 130"/>
                <a:gd name="T64" fmla="*/ 2169211 w 246"/>
                <a:gd name="T65" fmla="*/ 301276 h 130"/>
                <a:gd name="T66" fmla="*/ 2005790 w 246"/>
                <a:gd name="T67" fmla="*/ 142420 h 13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6"/>
                <a:gd name="T103" fmla="*/ 0 h 130"/>
                <a:gd name="T104" fmla="*/ 246 w 246"/>
                <a:gd name="T105" fmla="*/ 130 h 13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6" h="130">
                  <a:moveTo>
                    <a:pt x="222" y="14"/>
                  </a:moveTo>
                  <a:cubicBezTo>
                    <a:pt x="222" y="14"/>
                    <a:pt x="222" y="9"/>
                    <a:pt x="221" y="7"/>
                  </a:cubicBezTo>
                  <a:cubicBezTo>
                    <a:pt x="220" y="5"/>
                    <a:pt x="208" y="5"/>
                    <a:pt x="208" y="5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199" y="0"/>
                    <a:pt x="192" y="1"/>
                  </a:cubicBezTo>
                  <a:cubicBezTo>
                    <a:pt x="184" y="3"/>
                    <a:pt x="179" y="7"/>
                    <a:pt x="179" y="7"/>
                  </a:cubicBezTo>
                  <a:cubicBezTo>
                    <a:pt x="179" y="7"/>
                    <a:pt x="178" y="13"/>
                    <a:pt x="173" y="14"/>
                  </a:cubicBezTo>
                  <a:cubicBezTo>
                    <a:pt x="166" y="15"/>
                    <a:pt x="165" y="9"/>
                    <a:pt x="165" y="9"/>
                  </a:cubicBezTo>
                  <a:cubicBezTo>
                    <a:pt x="153" y="9"/>
                    <a:pt x="153" y="9"/>
                    <a:pt x="153" y="9"/>
                  </a:cubicBezTo>
                  <a:cubicBezTo>
                    <a:pt x="146" y="10"/>
                    <a:pt x="141" y="16"/>
                    <a:pt x="141" y="16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0" y="23"/>
                    <a:pt x="126" y="26"/>
                    <a:pt x="124" y="26"/>
                  </a:cubicBezTo>
                  <a:cubicBezTo>
                    <a:pt x="120" y="26"/>
                    <a:pt x="125" y="19"/>
                    <a:pt x="125" y="19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2" y="4"/>
                    <a:pt x="108" y="3"/>
                  </a:cubicBezTo>
                  <a:cubicBezTo>
                    <a:pt x="103" y="3"/>
                    <a:pt x="102" y="9"/>
                    <a:pt x="102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8" y="20"/>
                    <a:pt x="64" y="23"/>
                  </a:cubicBezTo>
                  <a:cubicBezTo>
                    <a:pt x="60" y="26"/>
                    <a:pt x="58" y="24"/>
                    <a:pt x="54" y="27"/>
                  </a:cubicBezTo>
                  <a:cubicBezTo>
                    <a:pt x="52" y="31"/>
                    <a:pt x="54" y="39"/>
                    <a:pt x="51" y="43"/>
                  </a:cubicBezTo>
                  <a:cubicBezTo>
                    <a:pt x="49" y="47"/>
                    <a:pt x="47" y="43"/>
                    <a:pt x="44" y="46"/>
                  </a:cubicBezTo>
                  <a:cubicBezTo>
                    <a:pt x="41" y="50"/>
                    <a:pt x="43" y="53"/>
                    <a:pt x="43" y="53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18" y="57"/>
                    <a:pt x="14" y="59"/>
                  </a:cubicBezTo>
                  <a:cubicBezTo>
                    <a:pt x="10" y="61"/>
                    <a:pt x="5" y="69"/>
                    <a:pt x="4" y="72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1" y="85"/>
                    <a:pt x="0" y="90"/>
                  </a:cubicBezTo>
                  <a:cubicBezTo>
                    <a:pt x="0" y="95"/>
                    <a:pt x="7" y="99"/>
                    <a:pt x="7" y="99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9" y="105"/>
                    <a:pt x="12" y="109"/>
                    <a:pt x="14" y="113"/>
                  </a:cubicBezTo>
                  <a:cubicBezTo>
                    <a:pt x="14" y="114"/>
                    <a:pt x="15" y="116"/>
                    <a:pt x="14" y="117"/>
                  </a:cubicBezTo>
                  <a:cubicBezTo>
                    <a:pt x="18" y="116"/>
                    <a:pt x="22" y="116"/>
                    <a:pt x="25" y="117"/>
                  </a:cubicBezTo>
                  <a:cubicBezTo>
                    <a:pt x="30" y="118"/>
                    <a:pt x="37" y="126"/>
                    <a:pt x="37" y="126"/>
                  </a:cubicBezTo>
                  <a:cubicBezTo>
                    <a:pt x="37" y="126"/>
                    <a:pt x="41" y="130"/>
                    <a:pt x="46" y="130"/>
                  </a:cubicBezTo>
                  <a:cubicBezTo>
                    <a:pt x="50" y="130"/>
                    <a:pt x="56" y="129"/>
                    <a:pt x="56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76" y="126"/>
                    <a:pt x="76" y="126"/>
                    <a:pt x="76" y="126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8"/>
                    <a:pt x="86" y="113"/>
                    <a:pt x="90" y="106"/>
                  </a:cubicBezTo>
                  <a:cubicBezTo>
                    <a:pt x="93" y="101"/>
                    <a:pt x="102" y="104"/>
                    <a:pt x="102" y="104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9" y="98"/>
                    <a:pt x="118" y="90"/>
                    <a:pt x="123" y="89"/>
                  </a:cubicBezTo>
                  <a:cubicBezTo>
                    <a:pt x="127" y="88"/>
                    <a:pt x="138" y="94"/>
                    <a:pt x="138" y="94"/>
                  </a:cubicBezTo>
                  <a:cubicBezTo>
                    <a:pt x="138" y="94"/>
                    <a:pt x="150" y="87"/>
                    <a:pt x="155" y="83"/>
                  </a:cubicBezTo>
                  <a:cubicBezTo>
                    <a:pt x="159" y="79"/>
                    <a:pt x="158" y="69"/>
                    <a:pt x="163" y="66"/>
                  </a:cubicBezTo>
                  <a:cubicBezTo>
                    <a:pt x="168" y="62"/>
                    <a:pt x="176" y="61"/>
                    <a:pt x="185" y="63"/>
                  </a:cubicBezTo>
                  <a:cubicBezTo>
                    <a:pt x="194" y="67"/>
                    <a:pt x="201" y="58"/>
                    <a:pt x="201" y="58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0" y="63"/>
                    <a:pt x="211" y="71"/>
                    <a:pt x="216" y="72"/>
                  </a:cubicBezTo>
                  <a:cubicBezTo>
                    <a:pt x="222" y="73"/>
                    <a:pt x="222" y="69"/>
                    <a:pt x="225" y="67"/>
                  </a:cubicBezTo>
                  <a:cubicBezTo>
                    <a:pt x="228" y="64"/>
                    <a:pt x="234" y="66"/>
                    <a:pt x="234" y="66"/>
                  </a:cubicBezTo>
                  <a:cubicBezTo>
                    <a:pt x="234" y="66"/>
                    <a:pt x="232" y="59"/>
                    <a:pt x="232" y="55"/>
                  </a:cubicBezTo>
                  <a:cubicBezTo>
                    <a:pt x="232" y="51"/>
                    <a:pt x="240" y="43"/>
                    <a:pt x="240" y="43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46" y="18"/>
                    <a:pt x="246" y="18"/>
                    <a:pt x="246" y="18"/>
                  </a:cubicBezTo>
                  <a:lnTo>
                    <a:pt x="222" y="14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05" name="Freeform 193"/>
            <p:cNvSpPr>
              <a:spLocks/>
            </p:cNvSpPr>
            <p:nvPr/>
          </p:nvSpPr>
          <p:spPr bwMode="auto">
            <a:xfrm>
              <a:off x="3410" y="2684"/>
              <a:ext cx="403" cy="269"/>
            </a:xfrm>
            <a:custGeom>
              <a:avLst/>
              <a:gdLst>
                <a:gd name="T0" fmla="*/ 2750636 w 300"/>
                <a:gd name="T1" fmla="*/ 224932 h 200"/>
                <a:gd name="T2" fmla="*/ 2598732 w 300"/>
                <a:gd name="T3" fmla="*/ 143350 h 200"/>
                <a:gd name="T4" fmla="*/ 2492391 w 300"/>
                <a:gd name="T5" fmla="*/ 92445 h 200"/>
                <a:gd name="T6" fmla="*/ 2351451 w 300"/>
                <a:gd name="T7" fmla="*/ 89511 h 200"/>
                <a:gd name="T8" fmla="*/ 2213273 w 300"/>
                <a:gd name="T9" fmla="*/ 49480 h 200"/>
                <a:gd name="T10" fmla="*/ 1978499 w 300"/>
                <a:gd name="T11" fmla="*/ 49480 h 200"/>
                <a:gd name="T12" fmla="*/ 1697887 w 300"/>
                <a:gd name="T13" fmla="*/ 249106 h 200"/>
                <a:gd name="T14" fmla="*/ 1391634 w 300"/>
                <a:gd name="T15" fmla="*/ 302534 h 200"/>
                <a:gd name="T16" fmla="*/ 1197852 w 300"/>
                <a:gd name="T17" fmla="*/ 450640 h 200"/>
                <a:gd name="T18" fmla="*/ 1116075 w 300"/>
                <a:gd name="T19" fmla="*/ 592171 h 200"/>
                <a:gd name="T20" fmla="*/ 952504 w 300"/>
                <a:gd name="T21" fmla="*/ 659401 h 200"/>
                <a:gd name="T22" fmla="*/ 759717 w 300"/>
                <a:gd name="T23" fmla="*/ 690827 h 200"/>
                <a:gd name="T24" fmla="*/ 578977 w 300"/>
                <a:gd name="T25" fmla="*/ 659401 h 200"/>
                <a:gd name="T26" fmla="*/ 363858 w 300"/>
                <a:gd name="T27" fmla="*/ 574170 h 200"/>
                <a:gd name="T28" fmla="*/ 336692 w 300"/>
                <a:gd name="T29" fmla="*/ 655967 h 200"/>
                <a:gd name="T30" fmla="*/ 362230 w 300"/>
                <a:gd name="T31" fmla="*/ 737847 h 200"/>
                <a:gd name="T32" fmla="*/ 183129 w 300"/>
                <a:gd name="T33" fmla="*/ 736106 h 200"/>
                <a:gd name="T34" fmla="*/ 136324 w 300"/>
                <a:gd name="T35" fmla="*/ 819148 h 200"/>
                <a:gd name="T36" fmla="*/ 217745 w 300"/>
                <a:gd name="T37" fmla="*/ 882276 h 200"/>
                <a:gd name="T38" fmla="*/ 136324 w 300"/>
                <a:gd name="T39" fmla="*/ 1048998 h 200"/>
                <a:gd name="T40" fmla="*/ 162093 w 300"/>
                <a:gd name="T41" fmla="*/ 1133577 h 200"/>
                <a:gd name="T42" fmla="*/ 57296 w 300"/>
                <a:gd name="T43" fmla="*/ 1224840 h 200"/>
                <a:gd name="T44" fmla="*/ 82807 w 300"/>
                <a:gd name="T45" fmla="*/ 1326859 h 200"/>
                <a:gd name="T46" fmla="*/ 120665 w 300"/>
                <a:gd name="T47" fmla="*/ 1397035 h 200"/>
                <a:gd name="T48" fmla="*/ 200732 w 300"/>
                <a:gd name="T49" fmla="*/ 1481859 h 200"/>
                <a:gd name="T50" fmla="*/ 250639 w 300"/>
                <a:gd name="T51" fmla="*/ 1562632 h 200"/>
                <a:gd name="T52" fmla="*/ 362230 w 300"/>
                <a:gd name="T53" fmla="*/ 1623169 h 200"/>
                <a:gd name="T54" fmla="*/ 565546 w 300"/>
                <a:gd name="T55" fmla="*/ 1850144 h 200"/>
                <a:gd name="T56" fmla="*/ 714563 w 300"/>
                <a:gd name="T57" fmla="*/ 1937922 h 200"/>
                <a:gd name="T58" fmla="*/ 1077451 w 300"/>
                <a:gd name="T59" fmla="*/ 1945158 h 200"/>
                <a:gd name="T60" fmla="*/ 1211707 w 300"/>
                <a:gd name="T61" fmla="*/ 1837780 h 200"/>
                <a:gd name="T62" fmla="*/ 1320475 w 300"/>
                <a:gd name="T63" fmla="*/ 1751977 h 200"/>
                <a:gd name="T64" fmla="*/ 1473829 w 300"/>
                <a:gd name="T65" fmla="*/ 1691464 h 200"/>
                <a:gd name="T66" fmla="*/ 1627726 w 300"/>
                <a:gd name="T67" fmla="*/ 1643715 h 200"/>
                <a:gd name="T68" fmla="*/ 1899669 w 300"/>
                <a:gd name="T69" fmla="*/ 1596059 h 200"/>
                <a:gd name="T70" fmla="*/ 2004029 w 300"/>
                <a:gd name="T71" fmla="*/ 1584762 h 200"/>
                <a:gd name="T72" fmla="*/ 2203271 w 300"/>
                <a:gd name="T73" fmla="*/ 1481859 h 200"/>
                <a:gd name="T74" fmla="*/ 2249369 w 300"/>
                <a:gd name="T75" fmla="*/ 1366379 h 200"/>
                <a:gd name="T76" fmla="*/ 2270595 w 300"/>
                <a:gd name="T77" fmla="*/ 1243974 h 200"/>
                <a:gd name="T78" fmla="*/ 2306071 w 300"/>
                <a:gd name="T79" fmla="*/ 1114830 h 200"/>
                <a:gd name="T80" fmla="*/ 2351451 w 300"/>
                <a:gd name="T81" fmla="*/ 958635 h 200"/>
                <a:gd name="T82" fmla="*/ 2433098 w 300"/>
                <a:gd name="T83" fmla="*/ 737847 h 200"/>
                <a:gd name="T84" fmla="*/ 2464587 w 300"/>
                <a:gd name="T85" fmla="*/ 650910 h 200"/>
                <a:gd name="T86" fmla="*/ 2598732 w 300"/>
                <a:gd name="T87" fmla="*/ 450640 h 200"/>
                <a:gd name="T88" fmla="*/ 2795013 w 300"/>
                <a:gd name="T89" fmla="*/ 302534 h 20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00"/>
                <a:gd name="T136" fmla="*/ 0 h 200"/>
                <a:gd name="T137" fmla="*/ 300 w 300"/>
                <a:gd name="T138" fmla="*/ 200 h 20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00" h="200">
                  <a:moveTo>
                    <a:pt x="294" y="30"/>
                  </a:moveTo>
                  <a:cubicBezTo>
                    <a:pt x="294" y="30"/>
                    <a:pt x="300" y="25"/>
                    <a:pt x="292" y="23"/>
                  </a:cubicBezTo>
                  <a:cubicBezTo>
                    <a:pt x="285" y="21"/>
                    <a:pt x="283" y="25"/>
                    <a:pt x="281" y="21"/>
                  </a:cubicBezTo>
                  <a:cubicBezTo>
                    <a:pt x="279" y="19"/>
                    <a:pt x="279" y="16"/>
                    <a:pt x="276" y="15"/>
                  </a:cubicBezTo>
                  <a:cubicBezTo>
                    <a:pt x="273" y="15"/>
                    <a:pt x="270" y="16"/>
                    <a:pt x="270" y="16"/>
                  </a:cubicBezTo>
                  <a:cubicBezTo>
                    <a:pt x="270" y="16"/>
                    <a:pt x="267" y="11"/>
                    <a:pt x="265" y="10"/>
                  </a:cubicBezTo>
                  <a:cubicBezTo>
                    <a:pt x="263" y="8"/>
                    <a:pt x="259" y="8"/>
                    <a:pt x="259" y="8"/>
                  </a:cubicBezTo>
                  <a:cubicBezTo>
                    <a:pt x="259" y="8"/>
                    <a:pt x="253" y="6"/>
                    <a:pt x="250" y="9"/>
                  </a:cubicBezTo>
                  <a:cubicBezTo>
                    <a:pt x="247" y="11"/>
                    <a:pt x="247" y="15"/>
                    <a:pt x="241" y="14"/>
                  </a:cubicBezTo>
                  <a:cubicBezTo>
                    <a:pt x="236" y="13"/>
                    <a:pt x="235" y="5"/>
                    <a:pt x="235" y="5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26" y="0"/>
                    <a:pt x="219" y="9"/>
                    <a:pt x="210" y="5"/>
                  </a:cubicBezTo>
                  <a:cubicBezTo>
                    <a:pt x="201" y="3"/>
                    <a:pt x="193" y="4"/>
                    <a:pt x="188" y="8"/>
                  </a:cubicBezTo>
                  <a:cubicBezTo>
                    <a:pt x="183" y="11"/>
                    <a:pt x="184" y="21"/>
                    <a:pt x="180" y="25"/>
                  </a:cubicBezTo>
                  <a:cubicBezTo>
                    <a:pt x="175" y="29"/>
                    <a:pt x="163" y="36"/>
                    <a:pt x="163" y="36"/>
                  </a:cubicBezTo>
                  <a:cubicBezTo>
                    <a:pt x="163" y="36"/>
                    <a:pt x="152" y="30"/>
                    <a:pt x="148" y="31"/>
                  </a:cubicBezTo>
                  <a:cubicBezTo>
                    <a:pt x="143" y="32"/>
                    <a:pt x="144" y="40"/>
                    <a:pt x="144" y="40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46"/>
                    <a:pt x="118" y="43"/>
                    <a:pt x="115" y="48"/>
                  </a:cubicBezTo>
                  <a:cubicBezTo>
                    <a:pt x="111" y="55"/>
                    <a:pt x="118" y="60"/>
                    <a:pt x="118" y="60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1" y="71"/>
                    <a:pt x="75" y="72"/>
                    <a:pt x="71" y="72"/>
                  </a:cubicBezTo>
                  <a:cubicBezTo>
                    <a:pt x="66" y="72"/>
                    <a:pt x="62" y="68"/>
                    <a:pt x="62" y="68"/>
                  </a:cubicBezTo>
                  <a:cubicBezTo>
                    <a:pt x="62" y="68"/>
                    <a:pt x="55" y="60"/>
                    <a:pt x="50" y="59"/>
                  </a:cubicBezTo>
                  <a:cubicBezTo>
                    <a:pt x="47" y="58"/>
                    <a:pt x="43" y="58"/>
                    <a:pt x="39" y="59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1" y="75"/>
                    <a:pt x="19" y="75"/>
                  </a:cubicBezTo>
                  <a:cubicBezTo>
                    <a:pt x="17" y="76"/>
                    <a:pt x="12" y="77"/>
                    <a:pt x="11" y="81"/>
                  </a:cubicBezTo>
                  <a:cubicBezTo>
                    <a:pt x="9" y="86"/>
                    <a:pt x="14" y="84"/>
                    <a:pt x="14" y="84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21" y="83"/>
                    <a:pt x="23" y="90"/>
                  </a:cubicBezTo>
                  <a:cubicBezTo>
                    <a:pt x="25" y="96"/>
                    <a:pt x="11" y="99"/>
                    <a:pt x="10" y="102"/>
                  </a:cubicBezTo>
                  <a:cubicBezTo>
                    <a:pt x="10" y="105"/>
                    <a:pt x="14" y="105"/>
                    <a:pt x="14" y="107"/>
                  </a:cubicBezTo>
                  <a:cubicBezTo>
                    <a:pt x="14" y="108"/>
                    <a:pt x="11" y="110"/>
                    <a:pt x="12" y="113"/>
                  </a:cubicBezTo>
                  <a:cubicBezTo>
                    <a:pt x="12" y="115"/>
                    <a:pt x="17" y="116"/>
                    <a:pt x="17" y="116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4" y="134"/>
                    <a:pt x="8" y="135"/>
                    <a:pt x="9" y="135"/>
                  </a:cubicBezTo>
                  <a:cubicBezTo>
                    <a:pt x="13" y="137"/>
                    <a:pt x="10" y="139"/>
                    <a:pt x="9" y="141"/>
                  </a:cubicBezTo>
                  <a:cubicBezTo>
                    <a:pt x="9" y="144"/>
                    <a:pt x="13" y="143"/>
                    <a:pt x="13" y="143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3"/>
                    <a:pt x="21" y="152"/>
                    <a:pt x="21" y="152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9" y="165"/>
                    <a:pt x="36" y="163"/>
                    <a:pt x="38" y="166"/>
                  </a:cubicBezTo>
                  <a:cubicBezTo>
                    <a:pt x="40" y="169"/>
                    <a:pt x="42" y="174"/>
                    <a:pt x="42" y="174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60" y="189"/>
                    <a:pt x="67" y="188"/>
                    <a:pt x="71" y="190"/>
                  </a:cubicBezTo>
                  <a:cubicBezTo>
                    <a:pt x="75" y="192"/>
                    <a:pt x="76" y="198"/>
                    <a:pt x="76" y="198"/>
                  </a:cubicBezTo>
                  <a:cubicBezTo>
                    <a:pt x="76" y="198"/>
                    <a:pt x="94" y="200"/>
                    <a:pt x="99" y="200"/>
                  </a:cubicBezTo>
                  <a:cubicBezTo>
                    <a:pt x="104" y="200"/>
                    <a:pt x="115" y="199"/>
                    <a:pt x="115" y="199"/>
                  </a:cubicBezTo>
                  <a:cubicBezTo>
                    <a:pt x="122" y="189"/>
                    <a:pt x="122" y="189"/>
                    <a:pt x="122" y="189"/>
                  </a:cubicBezTo>
                  <a:cubicBezTo>
                    <a:pt x="129" y="188"/>
                    <a:pt x="129" y="188"/>
                    <a:pt x="129" y="18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40" y="179"/>
                    <a:pt x="140" y="179"/>
                    <a:pt x="140" y="179"/>
                  </a:cubicBezTo>
                  <a:cubicBezTo>
                    <a:pt x="145" y="181"/>
                    <a:pt x="145" y="181"/>
                    <a:pt x="145" y="181"/>
                  </a:cubicBezTo>
                  <a:cubicBezTo>
                    <a:pt x="145" y="181"/>
                    <a:pt x="154" y="176"/>
                    <a:pt x="157" y="173"/>
                  </a:cubicBezTo>
                  <a:cubicBezTo>
                    <a:pt x="159" y="170"/>
                    <a:pt x="164" y="165"/>
                    <a:pt x="166" y="165"/>
                  </a:cubicBezTo>
                  <a:cubicBezTo>
                    <a:pt x="169" y="165"/>
                    <a:pt x="173" y="168"/>
                    <a:pt x="173" y="168"/>
                  </a:cubicBezTo>
                  <a:cubicBezTo>
                    <a:pt x="173" y="168"/>
                    <a:pt x="175" y="162"/>
                    <a:pt x="184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4" y="160"/>
                    <a:pt x="204" y="160"/>
                    <a:pt x="204" y="160"/>
                  </a:cubicBezTo>
                  <a:cubicBezTo>
                    <a:pt x="204" y="160"/>
                    <a:pt x="209" y="163"/>
                    <a:pt x="213" y="162"/>
                  </a:cubicBezTo>
                  <a:cubicBezTo>
                    <a:pt x="216" y="161"/>
                    <a:pt x="214" y="154"/>
                    <a:pt x="219" y="153"/>
                  </a:cubicBezTo>
                  <a:cubicBezTo>
                    <a:pt x="225" y="152"/>
                    <a:pt x="231" y="156"/>
                    <a:pt x="234" y="152"/>
                  </a:cubicBezTo>
                  <a:cubicBezTo>
                    <a:pt x="237" y="149"/>
                    <a:pt x="235" y="143"/>
                    <a:pt x="235" y="143"/>
                  </a:cubicBezTo>
                  <a:cubicBezTo>
                    <a:pt x="239" y="140"/>
                    <a:pt x="239" y="140"/>
                    <a:pt x="239" y="140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41" y="127"/>
                    <a:pt x="241" y="127"/>
                    <a:pt x="241" y="127"/>
                  </a:cubicBezTo>
                  <a:cubicBezTo>
                    <a:pt x="247" y="119"/>
                    <a:pt x="247" y="119"/>
                    <a:pt x="247" y="119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98"/>
                    <a:pt x="250" y="98"/>
                    <a:pt x="250" y="98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9" y="76"/>
                    <a:pt x="259" y="76"/>
                    <a:pt x="259" y="76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2" y="66"/>
                    <a:pt x="262" y="66"/>
                    <a:pt x="262" y="66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6" y="46"/>
                    <a:pt x="276" y="46"/>
                    <a:pt x="276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97" y="31"/>
                    <a:pt x="297" y="31"/>
                    <a:pt x="297" y="31"/>
                  </a:cubicBezTo>
                  <a:lnTo>
                    <a:pt x="294" y="30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06" name="Freeform 194"/>
            <p:cNvSpPr>
              <a:spLocks noEditPoints="1"/>
            </p:cNvSpPr>
            <p:nvPr/>
          </p:nvSpPr>
          <p:spPr bwMode="auto">
            <a:xfrm>
              <a:off x="3614" y="1692"/>
              <a:ext cx="289" cy="183"/>
            </a:xfrm>
            <a:custGeom>
              <a:avLst/>
              <a:gdLst>
                <a:gd name="T0" fmla="*/ 434604 w 215"/>
                <a:gd name="T1" fmla="*/ 152975 h 137"/>
                <a:gd name="T2" fmla="*/ 419159 w 215"/>
                <a:gd name="T3" fmla="*/ 78054 h 137"/>
                <a:gd name="T4" fmla="*/ 433440 w 215"/>
                <a:gd name="T5" fmla="*/ 20859 h 137"/>
                <a:gd name="T6" fmla="*/ 424678 w 215"/>
                <a:gd name="T7" fmla="*/ 8939 h 137"/>
                <a:gd name="T8" fmla="*/ 329671 w 215"/>
                <a:gd name="T9" fmla="*/ 8939 h 137"/>
                <a:gd name="T10" fmla="*/ 292065 w 215"/>
                <a:gd name="T11" fmla="*/ 11940 h 137"/>
                <a:gd name="T12" fmla="*/ 282157 w 215"/>
                <a:gd name="T13" fmla="*/ 15616 h 137"/>
                <a:gd name="T14" fmla="*/ 271126 w 215"/>
                <a:gd name="T15" fmla="*/ 11940 h 137"/>
                <a:gd name="T16" fmla="*/ 259423 w 215"/>
                <a:gd name="T17" fmla="*/ 5010 h 137"/>
                <a:gd name="T18" fmla="*/ 249192 w 215"/>
                <a:gd name="T19" fmla="*/ 15616 h 137"/>
                <a:gd name="T20" fmla="*/ 224353 w 215"/>
                <a:gd name="T21" fmla="*/ 32093 h 137"/>
                <a:gd name="T22" fmla="*/ 198237 w 215"/>
                <a:gd name="T23" fmla="*/ 44611 h 137"/>
                <a:gd name="T24" fmla="*/ 164993 w 215"/>
                <a:gd name="T25" fmla="*/ 55600 h 137"/>
                <a:gd name="T26" fmla="*/ 144536 w 215"/>
                <a:gd name="T27" fmla="*/ 57263 h 137"/>
                <a:gd name="T28" fmla="*/ 146518 w 215"/>
                <a:gd name="T29" fmla="*/ 71634 h 137"/>
                <a:gd name="T30" fmla="*/ 122746 w 215"/>
                <a:gd name="T31" fmla="*/ 82948 h 137"/>
                <a:gd name="T32" fmla="*/ 112797 w 215"/>
                <a:gd name="T33" fmla="*/ 83437 h 137"/>
                <a:gd name="T34" fmla="*/ 113184 w 215"/>
                <a:gd name="T35" fmla="*/ 92709 h 137"/>
                <a:gd name="T36" fmla="*/ 113184 w 215"/>
                <a:gd name="T37" fmla="*/ 111933 h 137"/>
                <a:gd name="T38" fmla="*/ 112797 w 215"/>
                <a:gd name="T39" fmla="*/ 121016 h 137"/>
                <a:gd name="T40" fmla="*/ 127169 w 215"/>
                <a:gd name="T41" fmla="*/ 133235 h 137"/>
                <a:gd name="T42" fmla="*/ 122746 w 215"/>
                <a:gd name="T43" fmla="*/ 143515 h 137"/>
                <a:gd name="T44" fmla="*/ 125991 w 215"/>
                <a:gd name="T45" fmla="*/ 164827 h 137"/>
                <a:gd name="T46" fmla="*/ 151620 w 215"/>
                <a:gd name="T47" fmla="*/ 187281 h 137"/>
                <a:gd name="T48" fmla="*/ 170939 w 215"/>
                <a:gd name="T49" fmla="*/ 183016 h 137"/>
                <a:gd name="T50" fmla="*/ 190282 w 215"/>
                <a:gd name="T51" fmla="*/ 174235 h 137"/>
                <a:gd name="T52" fmla="*/ 211814 w 215"/>
                <a:gd name="T53" fmla="*/ 208378 h 137"/>
                <a:gd name="T54" fmla="*/ 214247 w 215"/>
                <a:gd name="T55" fmla="*/ 232737 h 137"/>
                <a:gd name="T56" fmla="*/ 229774 w 215"/>
                <a:gd name="T57" fmla="*/ 227218 h 137"/>
                <a:gd name="T58" fmla="*/ 260494 w 215"/>
                <a:gd name="T59" fmla="*/ 199718 h 137"/>
                <a:gd name="T60" fmla="*/ 278132 w 215"/>
                <a:gd name="T61" fmla="*/ 199718 h 137"/>
                <a:gd name="T62" fmla="*/ 305997 w 215"/>
                <a:gd name="T63" fmla="*/ 216896 h 137"/>
                <a:gd name="T64" fmla="*/ 337154 w 215"/>
                <a:gd name="T65" fmla="*/ 216896 h 137"/>
                <a:gd name="T66" fmla="*/ 358181 w 215"/>
                <a:gd name="T67" fmla="*/ 243516 h 137"/>
                <a:gd name="T68" fmla="*/ 411317 w 215"/>
                <a:gd name="T69" fmla="*/ 232737 h 137"/>
                <a:gd name="T70" fmla="*/ 443139 w 215"/>
                <a:gd name="T71" fmla="*/ 228055 h 137"/>
                <a:gd name="T72" fmla="*/ 449521 w 215"/>
                <a:gd name="T73" fmla="*/ 199718 h 137"/>
                <a:gd name="T74" fmla="*/ 62428 w 215"/>
                <a:gd name="T75" fmla="*/ 170103 h 137"/>
                <a:gd name="T76" fmla="*/ 32258 w 215"/>
                <a:gd name="T77" fmla="*/ 173390 h 137"/>
                <a:gd name="T78" fmla="*/ 23998 w 215"/>
                <a:gd name="T79" fmla="*/ 193048 h 137"/>
                <a:gd name="T80" fmla="*/ 0 w 215"/>
                <a:gd name="T81" fmla="*/ 183016 h 137"/>
                <a:gd name="T82" fmla="*/ 13282 w 215"/>
                <a:gd name="T83" fmla="*/ 199718 h 137"/>
                <a:gd name="T84" fmla="*/ 36321 w 215"/>
                <a:gd name="T85" fmla="*/ 220961 h 137"/>
                <a:gd name="T86" fmla="*/ 27971 w 215"/>
                <a:gd name="T87" fmla="*/ 232532 h 137"/>
                <a:gd name="T88" fmla="*/ 27971 w 215"/>
                <a:gd name="T89" fmla="*/ 253808 h 137"/>
                <a:gd name="T90" fmla="*/ 52360 w 215"/>
                <a:gd name="T91" fmla="*/ 211418 h 137"/>
                <a:gd name="T92" fmla="*/ 95305 w 215"/>
                <a:gd name="T93" fmla="*/ 183016 h 137"/>
                <a:gd name="T94" fmla="*/ 62428 w 215"/>
                <a:gd name="T95" fmla="*/ 170103 h 137"/>
                <a:gd name="T96" fmla="*/ 38953 w 215"/>
                <a:gd name="T97" fmla="*/ 143515 h 137"/>
                <a:gd name="T98" fmla="*/ 56785 w 215"/>
                <a:gd name="T99" fmla="*/ 148874 h 137"/>
                <a:gd name="T100" fmla="*/ 70382 w 215"/>
                <a:gd name="T101" fmla="*/ 142024 h 137"/>
                <a:gd name="T102" fmla="*/ 70382 w 215"/>
                <a:gd name="T103" fmla="*/ 121016 h 137"/>
                <a:gd name="T104" fmla="*/ 42245 w 215"/>
                <a:gd name="T105" fmla="*/ 106324 h 137"/>
                <a:gd name="T106" fmla="*/ 17853 w 215"/>
                <a:gd name="T107" fmla="*/ 132516 h 137"/>
                <a:gd name="T108" fmla="*/ 20102 w 215"/>
                <a:gd name="T109" fmla="*/ 139270 h 137"/>
                <a:gd name="T110" fmla="*/ 98771 w 215"/>
                <a:gd name="T111" fmla="*/ 154431 h 137"/>
                <a:gd name="T112" fmla="*/ 98771 w 215"/>
                <a:gd name="T113" fmla="*/ 164827 h 137"/>
                <a:gd name="T114" fmla="*/ 112797 w 215"/>
                <a:gd name="T115" fmla="*/ 154431 h 137"/>
                <a:gd name="T116" fmla="*/ 98771 w 215"/>
                <a:gd name="T117" fmla="*/ 107440 h 13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5"/>
                <a:gd name="T178" fmla="*/ 0 h 137"/>
                <a:gd name="T179" fmla="*/ 215 w 215"/>
                <a:gd name="T180" fmla="*/ 137 h 13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5" h="137">
                  <a:moveTo>
                    <a:pt x="205" y="96"/>
                  </a:moveTo>
                  <a:cubicBezTo>
                    <a:pt x="205" y="96"/>
                    <a:pt x="205" y="93"/>
                    <a:pt x="204" y="89"/>
                  </a:cubicBezTo>
                  <a:cubicBezTo>
                    <a:pt x="204" y="86"/>
                    <a:pt x="199" y="82"/>
                    <a:pt x="199" y="82"/>
                  </a:cubicBezTo>
                  <a:cubicBezTo>
                    <a:pt x="199" y="82"/>
                    <a:pt x="198" y="72"/>
                    <a:pt x="195" y="65"/>
                  </a:cubicBezTo>
                  <a:cubicBezTo>
                    <a:pt x="192" y="59"/>
                    <a:pt x="186" y="47"/>
                    <a:pt x="186" y="47"/>
                  </a:cubicBezTo>
                  <a:cubicBezTo>
                    <a:pt x="186" y="47"/>
                    <a:pt x="189" y="44"/>
                    <a:pt x="192" y="42"/>
                  </a:cubicBezTo>
                  <a:cubicBezTo>
                    <a:pt x="193" y="40"/>
                    <a:pt x="197" y="30"/>
                    <a:pt x="197" y="30"/>
                  </a:cubicBezTo>
                  <a:cubicBezTo>
                    <a:pt x="200" y="14"/>
                    <a:pt x="200" y="14"/>
                    <a:pt x="200" y="14"/>
                  </a:cubicBezTo>
                  <a:cubicBezTo>
                    <a:pt x="200" y="14"/>
                    <a:pt x="198" y="12"/>
                    <a:pt x="198" y="11"/>
                  </a:cubicBezTo>
                  <a:cubicBezTo>
                    <a:pt x="198" y="9"/>
                    <a:pt x="204" y="5"/>
                    <a:pt x="204" y="5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8" y="0"/>
                    <a:pt x="197" y="4"/>
                    <a:pt x="194" y="5"/>
                  </a:cubicBezTo>
                  <a:cubicBezTo>
                    <a:pt x="191" y="8"/>
                    <a:pt x="184" y="4"/>
                    <a:pt x="178" y="5"/>
                  </a:cubicBezTo>
                  <a:cubicBezTo>
                    <a:pt x="171" y="7"/>
                    <a:pt x="175" y="10"/>
                    <a:pt x="167" y="10"/>
                  </a:cubicBezTo>
                  <a:cubicBezTo>
                    <a:pt x="159" y="10"/>
                    <a:pt x="150" y="5"/>
                    <a:pt x="150" y="5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8"/>
                    <a:pt x="129" y="8"/>
                    <a:pt x="129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4"/>
                    <a:pt x="119" y="10"/>
                    <a:pt x="118" y="11"/>
                  </a:cubicBezTo>
                  <a:cubicBezTo>
                    <a:pt x="117" y="11"/>
                    <a:pt x="114" y="8"/>
                    <a:pt x="114" y="8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4" y="14"/>
                    <a:pt x="114" y="15"/>
                    <a:pt x="112" y="16"/>
                  </a:cubicBezTo>
                  <a:cubicBezTo>
                    <a:pt x="110" y="17"/>
                    <a:pt x="103" y="17"/>
                    <a:pt x="103" y="17"/>
                  </a:cubicBezTo>
                  <a:cubicBezTo>
                    <a:pt x="103" y="17"/>
                    <a:pt x="98" y="20"/>
                    <a:pt x="97" y="20"/>
                  </a:cubicBezTo>
                  <a:cubicBezTo>
                    <a:pt x="96" y="20"/>
                    <a:pt x="90" y="15"/>
                    <a:pt x="89" y="16"/>
                  </a:cubicBezTo>
                  <a:cubicBezTo>
                    <a:pt x="88" y="17"/>
                    <a:pt x="91" y="24"/>
                    <a:pt x="91" y="24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0" y="24"/>
                    <a:pt x="78" y="25"/>
                  </a:cubicBezTo>
                  <a:cubicBezTo>
                    <a:pt x="75" y="26"/>
                    <a:pt x="75" y="30"/>
                    <a:pt x="75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3"/>
                    <a:pt x="70" y="39"/>
                    <a:pt x="69" y="40"/>
                  </a:cubicBezTo>
                  <a:cubicBezTo>
                    <a:pt x="68" y="41"/>
                    <a:pt x="67" y="39"/>
                    <a:pt x="67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49" y="55"/>
                    <a:pt x="49" y="57"/>
                  </a:cubicBezTo>
                  <a:cubicBezTo>
                    <a:pt x="49" y="59"/>
                    <a:pt x="51" y="61"/>
                    <a:pt x="52" y="61"/>
                  </a:cubicBezTo>
                  <a:cubicBezTo>
                    <a:pt x="54" y="61"/>
                    <a:pt x="55" y="59"/>
                    <a:pt x="55" y="59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0"/>
                    <a:pt x="51" y="63"/>
                    <a:pt x="51" y="65"/>
                  </a:cubicBezTo>
                  <a:cubicBezTo>
                    <a:pt x="50" y="67"/>
                    <a:pt x="54" y="71"/>
                    <a:pt x="54" y="71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8"/>
                    <a:pt x="61" y="87"/>
                    <a:pt x="63" y="89"/>
                  </a:cubicBezTo>
                  <a:cubicBezTo>
                    <a:pt x="65" y="91"/>
                    <a:pt x="66" y="94"/>
                    <a:pt x="67" y="96"/>
                  </a:cubicBezTo>
                  <a:cubicBezTo>
                    <a:pt x="68" y="98"/>
                    <a:pt x="69" y="101"/>
                    <a:pt x="69" y="101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6" y="101"/>
                    <a:pt x="86" y="95"/>
                    <a:pt x="87" y="94"/>
                  </a:cubicBezTo>
                  <a:cubicBezTo>
                    <a:pt x="89" y="93"/>
                    <a:pt x="95" y="94"/>
                    <a:pt x="96" y="96"/>
                  </a:cubicBezTo>
                  <a:cubicBezTo>
                    <a:pt x="98" y="97"/>
                    <a:pt x="94" y="103"/>
                    <a:pt x="94" y="103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8" y="115"/>
                    <a:pt x="108" y="115"/>
                    <a:pt x="108" y="115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9" y="108"/>
                    <a:pt x="119" y="108"/>
                    <a:pt x="119" y="108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33" y="112"/>
                    <a:pt x="133" y="112"/>
                    <a:pt x="133" y="112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4"/>
                    <a:pt x="146" y="119"/>
                    <a:pt x="148" y="119"/>
                  </a:cubicBezTo>
                  <a:cubicBezTo>
                    <a:pt x="150" y="119"/>
                    <a:pt x="154" y="117"/>
                    <a:pt x="154" y="117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4" y="121"/>
                    <a:pt x="159" y="123"/>
                    <a:pt x="161" y="124"/>
                  </a:cubicBezTo>
                  <a:cubicBezTo>
                    <a:pt x="163" y="126"/>
                    <a:pt x="162" y="131"/>
                    <a:pt x="16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8" y="126"/>
                    <a:pt x="196" y="129"/>
                    <a:pt x="199" y="128"/>
                  </a:cubicBezTo>
                  <a:cubicBezTo>
                    <a:pt x="200" y="128"/>
                    <a:pt x="202" y="128"/>
                    <a:pt x="203" y="127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03" y="117"/>
                    <a:pt x="203" y="117"/>
                    <a:pt x="203" y="117"/>
                  </a:cubicBezTo>
                  <a:cubicBezTo>
                    <a:pt x="203" y="117"/>
                    <a:pt x="206" y="117"/>
                    <a:pt x="208" y="114"/>
                  </a:cubicBezTo>
                  <a:cubicBezTo>
                    <a:pt x="208" y="112"/>
                    <a:pt x="205" y="108"/>
                    <a:pt x="205" y="108"/>
                  </a:cubicBezTo>
                  <a:cubicBezTo>
                    <a:pt x="205" y="108"/>
                    <a:pt x="214" y="106"/>
                    <a:pt x="215" y="104"/>
                  </a:cubicBezTo>
                  <a:cubicBezTo>
                    <a:pt x="215" y="102"/>
                    <a:pt x="205" y="96"/>
                    <a:pt x="205" y="96"/>
                  </a:cubicBezTo>
                  <a:close/>
                  <a:moveTo>
                    <a:pt x="28" y="91"/>
                  </a:move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2" y="90"/>
                    <a:pt x="21" y="91"/>
                  </a:cubicBezTo>
                  <a:cubicBezTo>
                    <a:pt x="20" y="92"/>
                    <a:pt x="15" y="93"/>
                    <a:pt x="15" y="93"/>
                  </a:cubicBezTo>
                  <a:cubicBezTo>
                    <a:pt x="15" y="93"/>
                    <a:pt x="18" y="98"/>
                    <a:pt x="16" y="99"/>
                  </a:cubicBezTo>
                  <a:cubicBezTo>
                    <a:pt x="14" y="99"/>
                    <a:pt x="12" y="94"/>
                    <a:pt x="12" y="9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7" y="117"/>
                    <a:pt x="9" y="118"/>
                  </a:cubicBezTo>
                  <a:cubicBezTo>
                    <a:pt x="12" y="120"/>
                    <a:pt x="16" y="119"/>
                    <a:pt x="16" y="119"/>
                  </a:cubicBezTo>
                  <a:cubicBezTo>
                    <a:pt x="16" y="119"/>
                    <a:pt x="17" y="120"/>
                    <a:pt x="17" y="123"/>
                  </a:cubicBezTo>
                  <a:cubicBezTo>
                    <a:pt x="17" y="125"/>
                    <a:pt x="16" y="126"/>
                    <a:pt x="16" y="126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13" y="131"/>
                    <a:pt x="9" y="134"/>
                    <a:pt x="9" y="134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13" y="137"/>
                    <a:pt x="16" y="134"/>
                    <a:pt x="18" y="130"/>
                  </a:cubicBezTo>
                  <a:cubicBezTo>
                    <a:pt x="20" y="126"/>
                    <a:pt x="20" y="118"/>
                    <a:pt x="20" y="118"/>
                  </a:cubicBezTo>
                  <a:cubicBezTo>
                    <a:pt x="20" y="118"/>
                    <a:pt x="23" y="115"/>
                    <a:pt x="24" y="114"/>
                  </a:cubicBezTo>
                  <a:cubicBezTo>
                    <a:pt x="25" y="114"/>
                    <a:pt x="32" y="112"/>
                    <a:pt x="32" y="112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39" y="87"/>
                    <a:pt x="34" y="87"/>
                  </a:cubicBezTo>
                  <a:cubicBezTo>
                    <a:pt x="30" y="87"/>
                    <a:pt x="28" y="91"/>
                    <a:pt x="28" y="91"/>
                  </a:cubicBezTo>
                  <a:close/>
                  <a:moveTo>
                    <a:pt x="14" y="72"/>
                  </a:moveTo>
                  <a:cubicBezTo>
                    <a:pt x="19" y="75"/>
                    <a:pt x="19" y="75"/>
                    <a:pt x="19" y="75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72"/>
                    <a:pt x="34" y="67"/>
                    <a:pt x="32" y="65"/>
                  </a:cubicBezTo>
                  <a:cubicBezTo>
                    <a:pt x="29" y="63"/>
                    <a:pt x="26" y="63"/>
                    <a:pt x="26" y="63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9" y="75"/>
                    <a:pt x="9" y="75"/>
                    <a:pt x="9" y="75"/>
                  </a:cubicBezTo>
                  <a:lnTo>
                    <a:pt x="14" y="72"/>
                  </a:lnTo>
                  <a:close/>
                  <a:moveTo>
                    <a:pt x="45" y="80"/>
                  </a:moveTo>
                  <a:cubicBezTo>
                    <a:pt x="45" y="83"/>
                    <a:pt x="45" y="83"/>
                    <a:pt x="45" y="83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83"/>
                    <a:pt x="51" y="83"/>
                    <a:pt x="51" y="83"/>
                  </a:cubicBezTo>
                  <a:lnTo>
                    <a:pt x="45" y="80"/>
                  </a:lnTo>
                  <a:close/>
                  <a:moveTo>
                    <a:pt x="42" y="62"/>
                  </a:moveTo>
                  <a:cubicBezTo>
                    <a:pt x="53" y="65"/>
                    <a:pt x="48" y="58"/>
                    <a:pt x="45" y="58"/>
                  </a:cubicBezTo>
                  <a:cubicBezTo>
                    <a:pt x="41" y="58"/>
                    <a:pt x="35" y="60"/>
                    <a:pt x="42" y="62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07" name="Freeform 195"/>
            <p:cNvSpPr>
              <a:spLocks/>
            </p:cNvSpPr>
            <p:nvPr/>
          </p:nvSpPr>
          <p:spPr bwMode="auto">
            <a:xfrm>
              <a:off x="3757" y="1969"/>
              <a:ext cx="490" cy="443"/>
            </a:xfrm>
            <a:custGeom>
              <a:avLst/>
              <a:gdLst>
                <a:gd name="T0" fmla="*/ 54407 w 365"/>
                <a:gd name="T1" fmla="*/ 19593 h 330"/>
                <a:gd name="T2" fmla="*/ 52245 w 365"/>
                <a:gd name="T3" fmla="*/ 17160 h 330"/>
                <a:gd name="T4" fmla="*/ 47843 w 365"/>
                <a:gd name="T5" fmla="*/ 17486 h 330"/>
                <a:gd name="T6" fmla="*/ 46303 w 365"/>
                <a:gd name="T7" fmla="*/ 14300 h 330"/>
                <a:gd name="T8" fmla="*/ 43094 w 365"/>
                <a:gd name="T9" fmla="*/ 12274 h 330"/>
                <a:gd name="T10" fmla="*/ 42317 w 365"/>
                <a:gd name="T11" fmla="*/ 10440 h 330"/>
                <a:gd name="T12" fmla="*/ 39879 w 365"/>
                <a:gd name="T13" fmla="*/ 6837 h 330"/>
                <a:gd name="T14" fmla="*/ 38295 w 365"/>
                <a:gd name="T15" fmla="*/ 2161 h 330"/>
                <a:gd name="T16" fmla="*/ 32747 w 365"/>
                <a:gd name="T17" fmla="*/ 958 h 330"/>
                <a:gd name="T18" fmla="*/ 30189 w 365"/>
                <a:gd name="T19" fmla="*/ 2932 h 330"/>
                <a:gd name="T20" fmla="*/ 26547 w 365"/>
                <a:gd name="T21" fmla="*/ 714 h 330"/>
                <a:gd name="T22" fmla="*/ 24940 w 365"/>
                <a:gd name="T23" fmla="*/ 1 h 330"/>
                <a:gd name="T24" fmla="*/ 21755 w 365"/>
                <a:gd name="T25" fmla="*/ 396 h 330"/>
                <a:gd name="T26" fmla="*/ 19775 w 365"/>
                <a:gd name="T27" fmla="*/ 2932 h 330"/>
                <a:gd name="T28" fmla="*/ 18702 w 365"/>
                <a:gd name="T29" fmla="*/ 4458 h 330"/>
                <a:gd name="T30" fmla="*/ 16919 w 365"/>
                <a:gd name="T31" fmla="*/ 4175 h 330"/>
                <a:gd name="T32" fmla="*/ 15828 w 365"/>
                <a:gd name="T33" fmla="*/ 5793 h 330"/>
                <a:gd name="T34" fmla="*/ 14320 w 365"/>
                <a:gd name="T35" fmla="*/ 6535 h 330"/>
                <a:gd name="T36" fmla="*/ 14015 w 365"/>
                <a:gd name="T37" fmla="*/ 8429 h 330"/>
                <a:gd name="T38" fmla="*/ 16010 w 365"/>
                <a:gd name="T39" fmla="*/ 9522 h 330"/>
                <a:gd name="T40" fmla="*/ 15555 w 365"/>
                <a:gd name="T41" fmla="*/ 11701 h 330"/>
                <a:gd name="T42" fmla="*/ 12784 w 365"/>
                <a:gd name="T43" fmla="*/ 14015 h 330"/>
                <a:gd name="T44" fmla="*/ 11403 w 365"/>
                <a:gd name="T45" fmla="*/ 17984 h 330"/>
                <a:gd name="T46" fmla="*/ 12321 w 365"/>
                <a:gd name="T47" fmla="*/ 21087 h 330"/>
                <a:gd name="T48" fmla="*/ 10804 w 365"/>
                <a:gd name="T49" fmla="*/ 21224 h 330"/>
                <a:gd name="T50" fmla="*/ 8494 w 365"/>
                <a:gd name="T51" fmla="*/ 23036 h 330"/>
                <a:gd name="T52" fmla="*/ 7369 w 365"/>
                <a:gd name="T53" fmla="*/ 24726 h 330"/>
                <a:gd name="T54" fmla="*/ 5093 w 365"/>
                <a:gd name="T55" fmla="*/ 26083 h 330"/>
                <a:gd name="T56" fmla="*/ 2932 w 365"/>
                <a:gd name="T57" fmla="*/ 25771 h 330"/>
                <a:gd name="T58" fmla="*/ 1728 w 365"/>
                <a:gd name="T59" fmla="*/ 26091 h 330"/>
                <a:gd name="T60" fmla="*/ 1212 w 365"/>
                <a:gd name="T61" fmla="*/ 28308 h 330"/>
                <a:gd name="T62" fmla="*/ 3936 w 365"/>
                <a:gd name="T63" fmla="*/ 33583 h 330"/>
                <a:gd name="T64" fmla="*/ 4466 w 365"/>
                <a:gd name="T65" fmla="*/ 35339 h 330"/>
                <a:gd name="T66" fmla="*/ 4466 w 365"/>
                <a:gd name="T67" fmla="*/ 38403 h 330"/>
                <a:gd name="T68" fmla="*/ 714 w 365"/>
                <a:gd name="T69" fmla="*/ 42680 h 330"/>
                <a:gd name="T70" fmla="*/ 4315 w 365"/>
                <a:gd name="T71" fmla="*/ 44559 h 330"/>
                <a:gd name="T72" fmla="*/ 4466 w 365"/>
                <a:gd name="T73" fmla="*/ 46722 h 330"/>
                <a:gd name="T74" fmla="*/ 4182 w 365"/>
                <a:gd name="T75" fmla="*/ 48713 h 330"/>
                <a:gd name="T76" fmla="*/ 5284 w 365"/>
                <a:gd name="T77" fmla="*/ 47930 h 330"/>
                <a:gd name="T78" fmla="*/ 8782 w 365"/>
                <a:gd name="T79" fmla="*/ 45083 h 330"/>
                <a:gd name="T80" fmla="*/ 14730 w 365"/>
                <a:gd name="T81" fmla="*/ 43617 h 330"/>
                <a:gd name="T82" fmla="*/ 19224 w 365"/>
                <a:gd name="T83" fmla="*/ 43086 h 330"/>
                <a:gd name="T84" fmla="*/ 21755 w 365"/>
                <a:gd name="T85" fmla="*/ 43617 h 330"/>
                <a:gd name="T86" fmla="*/ 24393 w 365"/>
                <a:gd name="T87" fmla="*/ 43795 h 330"/>
                <a:gd name="T88" fmla="*/ 27539 w 365"/>
                <a:gd name="T89" fmla="*/ 44193 h 330"/>
                <a:gd name="T90" fmla="*/ 29981 w 365"/>
                <a:gd name="T91" fmla="*/ 44930 h 330"/>
                <a:gd name="T92" fmla="*/ 31232 w 365"/>
                <a:gd name="T93" fmla="*/ 43795 h 330"/>
                <a:gd name="T94" fmla="*/ 33206 w 365"/>
                <a:gd name="T95" fmla="*/ 43795 h 330"/>
                <a:gd name="T96" fmla="*/ 35091 w 365"/>
                <a:gd name="T97" fmla="*/ 42680 h 330"/>
                <a:gd name="T98" fmla="*/ 36134 w 365"/>
                <a:gd name="T99" fmla="*/ 42590 h 330"/>
                <a:gd name="T100" fmla="*/ 37839 w 365"/>
                <a:gd name="T101" fmla="*/ 41343 h 330"/>
                <a:gd name="T102" fmla="*/ 39647 w 365"/>
                <a:gd name="T103" fmla="*/ 43617 h 330"/>
                <a:gd name="T104" fmla="*/ 41647 w 365"/>
                <a:gd name="T105" fmla="*/ 41851 h 330"/>
                <a:gd name="T106" fmla="*/ 45088 w 365"/>
                <a:gd name="T107" fmla="*/ 41293 h 330"/>
                <a:gd name="T108" fmla="*/ 46511 w 365"/>
                <a:gd name="T109" fmla="*/ 39622 h 330"/>
                <a:gd name="T110" fmla="*/ 50330 w 365"/>
                <a:gd name="T111" fmla="*/ 33583 h 330"/>
                <a:gd name="T112" fmla="*/ 52341 w 365"/>
                <a:gd name="T113" fmla="*/ 33112 h 330"/>
                <a:gd name="T114" fmla="*/ 50087 w 365"/>
                <a:gd name="T115" fmla="*/ 29231 h 330"/>
                <a:gd name="T116" fmla="*/ 48730 w 365"/>
                <a:gd name="T117" fmla="*/ 26905 h 330"/>
                <a:gd name="T118" fmla="*/ 47193 w 365"/>
                <a:gd name="T119" fmla="*/ 24726 h 330"/>
                <a:gd name="T120" fmla="*/ 48730 w 365"/>
                <a:gd name="T121" fmla="*/ 23104 h 330"/>
                <a:gd name="T122" fmla="*/ 53225 w 365"/>
                <a:gd name="T123" fmla="*/ 21746 h 330"/>
                <a:gd name="T124" fmla="*/ 54520 w 365"/>
                <a:gd name="T125" fmla="*/ 20391 h 33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5"/>
                <a:gd name="T190" fmla="*/ 0 h 330"/>
                <a:gd name="T191" fmla="*/ 365 w 365"/>
                <a:gd name="T192" fmla="*/ 330 h 33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5" h="330">
                  <a:moveTo>
                    <a:pt x="365" y="136"/>
                  </a:moveTo>
                  <a:cubicBezTo>
                    <a:pt x="364" y="131"/>
                    <a:pt x="364" y="131"/>
                    <a:pt x="364" y="131"/>
                  </a:cubicBezTo>
                  <a:cubicBezTo>
                    <a:pt x="344" y="122"/>
                    <a:pt x="344" y="122"/>
                    <a:pt x="344" y="122"/>
                  </a:cubicBezTo>
                  <a:cubicBezTo>
                    <a:pt x="349" y="115"/>
                    <a:pt x="349" y="115"/>
                    <a:pt x="349" y="115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20" y="117"/>
                    <a:pt x="320" y="117"/>
                    <a:pt x="320" y="117"/>
                  </a:cubicBezTo>
                  <a:cubicBezTo>
                    <a:pt x="320" y="117"/>
                    <a:pt x="322" y="104"/>
                    <a:pt x="319" y="101"/>
                  </a:cubicBezTo>
                  <a:cubicBezTo>
                    <a:pt x="316" y="97"/>
                    <a:pt x="310" y="96"/>
                    <a:pt x="310" y="96"/>
                  </a:cubicBezTo>
                  <a:cubicBezTo>
                    <a:pt x="310" y="96"/>
                    <a:pt x="292" y="95"/>
                    <a:pt x="291" y="91"/>
                  </a:cubicBezTo>
                  <a:cubicBezTo>
                    <a:pt x="289" y="87"/>
                    <a:pt x="288" y="82"/>
                    <a:pt x="288" y="82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0"/>
                    <a:pt x="289" y="73"/>
                    <a:pt x="283" y="70"/>
                  </a:cubicBezTo>
                  <a:cubicBezTo>
                    <a:pt x="276" y="66"/>
                    <a:pt x="265" y="64"/>
                    <a:pt x="265" y="64"/>
                  </a:cubicBezTo>
                  <a:cubicBezTo>
                    <a:pt x="267" y="46"/>
                    <a:pt x="267" y="46"/>
                    <a:pt x="267" y="46"/>
                  </a:cubicBezTo>
                  <a:cubicBezTo>
                    <a:pt x="255" y="30"/>
                    <a:pt x="255" y="30"/>
                    <a:pt x="255" y="30"/>
                  </a:cubicBezTo>
                  <a:cubicBezTo>
                    <a:pt x="255" y="30"/>
                    <a:pt x="263" y="21"/>
                    <a:pt x="256" y="14"/>
                  </a:cubicBezTo>
                  <a:cubicBezTo>
                    <a:pt x="250" y="8"/>
                    <a:pt x="244" y="11"/>
                    <a:pt x="238" y="8"/>
                  </a:cubicBezTo>
                  <a:cubicBezTo>
                    <a:pt x="233" y="3"/>
                    <a:pt x="225" y="3"/>
                    <a:pt x="219" y="7"/>
                  </a:cubicBezTo>
                  <a:cubicBezTo>
                    <a:pt x="211" y="10"/>
                    <a:pt x="205" y="12"/>
                    <a:pt x="205" y="12"/>
                  </a:cubicBezTo>
                  <a:cubicBezTo>
                    <a:pt x="205" y="12"/>
                    <a:pt x="211" y="20"/>
                    <a:pt x="202" y="20"/>
                  </a:cubicBezTo>
                  <a:cubicBezTo>
                    <a:pt x="191" y="18"/>
                    <a:pt x="203" y="9"/>
                    <a:pt x="197" y="5"/>
                  </a:cubicBezTo>
                  <a:cubicBezTo>
                    <a:pt x="192" y="0"/>
                    <a:pt x="178" y="2"/>
                    <a:pt x="177" y="5"/>
                  </a:cubicBezTo>
                  <a:cubicBezTo>
                    <a:pt x="175" y="6"/>
                    <a:pt x="176" y="12"/>
                    <a:pt x="171" y="11"/>
                  </a:cubicBezTo>
                  <a:cubicBezTo>
                    <a:pt x="164" y="10"/>
                    <a:pt x="172" y="2"/>
                    <a:pt x="167" y="1"/>
                  </a:cubicBezTo>
                  <a:cubicBezTo>
                    <a:pt x="161" y="0"/>
                    <a:pt x="155" y="5"/>
                    <a:pt x="152" y="5"/>
                  </a:cubicBezTo>
                  <a:cubicBezTo>
                    <a:pt x="149" y="5"/>
                    <a:pt x="147" y="3"/>
                    <a:pt x="145" y="3"/>
                  </a:cubicBezTo>
                  <a:cubicBezTo>
                    <a:pt x="143" y="6"/>
                    <a:pt x="141" y="6"/>
                    <a:pt x="141" y="6"/>
                  </a:cubicBezTo>
                  <a:cubicBezTo>
                    <a:pt x="132" y="20"/>
                    <a:pt x="132" y="20"/>
                    <a:pt x="132" y="20"/>
                  </a:cubicBezTo>
                  <a:cubicBezTo>
                    <a:pt x="132" y="20"/>
                    <a:pt x="135" y="26"/>
                    <a:pt x="132" y="29"/>
                  </a:cubicBezTo>
                  <a:cubicBezTo>
                    <a:pt x="129" y="31"/>
                    <a:pt x="125" y="30"/>
                    <a:pt x="125" y="30"/>
                  </a:cubicBezTo>
                  <a:cubicBezTo>
                    <a:pt x="125" y="30"/>
                    <a:pt x="122" y="31"/>
                    <a:pt x="120" y="31"/>
                  </a:cubicBezTo>
                  <a:cubicBezTo>
                    <a:pt x="118" y="31"/>
                    <a:pt x="113" y="28"/>
                    <a:pt x="113" y="28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0"/>
                    <a:pt x="109" y="37"/>
                    <a:pt x="106" y="39"/>
                  </a:cubicBezTo>
                  <a:cubicBezTo>
                    <a:pt x="104" y="42"/>
                    <a:pt x="100" y="41"/>
                    <a:pt x="100" y="41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6"/>
                    <a:pt x="106" y="61"/>
                    <a:pt x="107" y="64"/>
                  </a:cubicBezTo>
                  <a:cubicBezTo>
                    <a:pt x="108" y="68"/>
                    <a:pt x="104" y="73"/>
                    <a:pt x="104" y="73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90" y="92"/>
                    <a:pt x="86" y="94"/>
                  </a:cubicBezTo>
                  <a:cubicBezTo>
                    <a:pt x="81" y="95"/>
                    <a:pt x="74" y="100"/>
                    <a:pt x="74" y="104"/>
                  </a:cubicBezTo>
                  <a:cubicBezTo>
                    <a:pt x="74" y="109"/>
                    <a:pt x="77" y="121"/>
                    <a:pt x="77" y="121"/>
                  </a:cubicBezTo>
                  <a:cubicBezTo>
                    <a:pt x="74" y="137"/>
                    <a:pt x="74" y="137"/>
                    <a:pt x="74" y="137"/>
                  </a:cubicBezTo>
                  <a:cubicBezTo>
                    <a:pt x="74" y="137"/>
                    <a:pt x="83" y="136"/>
                    <a:pt x="83" y="141"/>
                  </a:cubicBezTo>
                  <a:cubicBezTo>
                    <a:pt x="85" y="148"/>
                    <a:pt x="78" y="153"/>
                    <a:pt x="75" y="150"/>
                  </a:cubicBezTo>
                  <a:cubicBezTo>
                    <a:pt x="72" y="147"/>
                    <a:pt x="76" y="141"/>
                    <a:pt x="72" y="142"/>
                  </a:cubicBezTo>
                  <a:cubicBezTo>
                    <a:pt x="67" y="142"/>
                    <a:pt x="61" y="144"/>
                    <a:pt x="61" y="144"/>
                  </a:cubicBezTo>
                  <a:cubicBezTo>
                    <a:pt x="57" y="154"/>
                    <a:pt x="57" y="154"/>
                    <a:pt x="57" y="154"/>
                  </a:cubicBezTo>
                  <a:cubicBezTo>
                    <a:pt x="57" y="154"/>
                    <a:pt x="49" y="151"/>
                    <a:pt x="47" y="154"/>
                  </a:cubicBezTo>
                  <a:cubicBezTo>
                    <a:pt x="46" y="156"/>
                    <a:pt x="53" y="165"/>
                    <a:pt x="49" y="166"/>
                  </a:cubicBezTo>
                  <a:cubicBezTo>
                    <a:pt x="45" y="168"/>
                    <a:pt x="41" y="166"/>
                    <a:pt x="41" y="166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3" y="171"/>
                    <a:pt x="13" y="171"/>
                    <a:pt x="13" y="171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8" y="189"/>
                    <a:pt x="9" y="195"/>
                    <a:pt x="11" y="201"/>
                  </a:cubicBezTo>
                  <a:cubicBezTo>
                    <a:pt x="12" y="207"/>
                    <a:pt x="27" y="225"/>
                    <a:pt x="27" y="225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30" y="237"/>
                    <a:pt x="30" y="237"/>
                    <a:pt x="30" y="237"/>
                  </a:cubicBezTo>
                  <a:cubicBezTo>
                    <a:pt x="28" y="238"/>
                    <a:pt x="28" y="238"/>
                    <a:pt x="28" y="238"/>
                  </a:cubicBezTo>
                  <a:cubicBezTo>
                    <a:pt x="30" y="257"/>
                    <a:pt x="30" y="257"/>
                    <a:pt x="30" y="257"/>
                  </a:cubicBezTo>
                  <a:cubicBezTo>
                    <a:pt x="30" y="257"/>
                    <a:pt x="18" y="260"/>
                    <a:pt x="12" y="265"/>
                  </a:cubicBezTo>
                  <a:cubicBezTo>
                    <a:pt x="6" y="271"/>
                    <a:pt x="5" y="286"/>
                    <a:pt x="5" y="286"/>
                  </a:cubicBezTo>
                  <a:cubicBezTo>
                    <a:pt x="5" y="286"/>
                    <a:pt x="12" y="286"/>
                    <a:pt x="22" y="291"/>
                  </a:cubicBezTo>
                  <a:cubicBezTo>
                    <a:pt x="31" y="294"/>
                    <a:pt x="29" y="299"/>
                    <a:pt x="29" y="299"/>
                  </a:cubicBezTo>
                  <a:cubicBezTo>
                    <a:pt x="27" y="307"/>
                    <a:pt x="27" y="307"/>
                    <a:pt x="27" y="307"/>
                  </a:cubicBezTo>
                  <a:cubicBezTo>
                    <a:pt x="30" y="313"/>
                    <a:pt x="30" y="313"/>
                    <a:pt x="30" y="313"/>
                  </a:cubicBezTo>
                  <a:cubicBezTo>
                    <a:pt x="26" y="317"/>
                    <a:pt x="26" y="317"/>
                    <a:pt x="26" y="317"/>
                  </a:cubicBezTo>
                  <a:cubicBezTo>
                    <a:pt x="26" y="317"/>
                    <a:pt x="26" y="323"/>
                    <a:pt x="28" y="326"/>
                  </a:cubicBezTo>
                  <a:cubicBezTo>
                    <a:pt x="29" y="327"/>
                    <a:pt x="30" y="329"/>
                    <a:pt x="31" y="330"/>
                  </a:cubicBezTo>
                  <a:cubicBezTo>
                    <a:pt x="31" y="328"/>
                    <a:pt x="31" y="321"/>
                    <a:pt x="36" y="321"/>
                  </a:cubicBezTo>
                  <a:cubicBezTo>
                    <a:pt x="41" y="321"/>
                    <a:pt x="42" y="326"/>
                    <a:pt x="50" y="320"/>
                  </a:cubicBezTo>
                  <a:cubicBezTo>
                    <a:pt x="59" y="314"/>
                    <a:pt x="51" y="307"/>
                    <a:pt x="59" y="302"/>
                  </a:cubicBezTo>
                  <a:cubicBezTo>
                    <a:pt x="66" y="297"/>
                    <a:pt x="72" y="300"/>
                    <a:pt x="80" y="296"/>
                  </a:cubicBezTo>
                  <a:cubicBezTo>
                    <a:pt x="89" y="292"/>
                    <a:pt x="90" y="291"/>
                    <a:pt x="98" y="292"/>
                  </a:cubicBezTo>
                  <a:cubicBezTo>
                    <a:pt x="107" y="293"/>
                    <a:pt x="110" y="290"/>
                    <a:pt x="115" y="288"/>
                  </a:cubicBezTo>
                  <a:cubicBezTo>
                    <a:pt x="121" y="286"/>
                    <a:pt x="129" y="288"/>
                    <a:pt x="129" y="288"/>
                  </a:cubicBezTo>
                  <a:cubicBezTo>
                    <a:pt x="139" y="288"/>
                    <a:pt x="139" y="288"/>
                    <a:pt x="139" y="288"/>
                  </a:cubicBezTo>
                  <a:cubicBezTo>
                    <a:pt x="145" y="292"/>
                    <a:pt x="145" y="292"/>
                    <a:pt x="145" y="292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63" y="293"/>
                    <a:pt x="163" y="293"/>
                    <a:pt x="163" y="293"/>
                  </a:cubicBezTo>
                  <a:cubicBezTo>
                    <a:pt x="163" y="293"/>
                    <a:pt x="169" y="281"/>
                    <a:pt x="174" y="288"/>
                  </a:cubicBezTo>
                  <a:cubicBezTo>
                    <a:pt x="179" y="293"/>
                    <a:pt x="176" y="298"/>
                    <a:pt x="184" y="296"/>
                  </a:cubicBezTo>
                  <a:cubicBezTo>
                    <a:pt x="192" y="294"/>
                    <a:pt x="196" y="295"/>
                    <a:pt x="196" y="295"/>
                  </a:cubicBezTo>
                  <a:cubicBezTo>
                    <a:pt x="196" y="295"/>
                    <a:pt x="197" y="301"/>
                    <a:pt x="201" y="301"/>
                  </a:cubicBezTo>
                  <a:cubicBezTo>
                    <a:pt x="204" y="301"/>
                    <a:pt x="201" y="293"/>
                    <a:pt x="201" y="293"/>
                  </a:cubicBezTo>
                  <a:cubicBezTo>
                    <a:pt x="209" y="293"/>
                    <a:pt x="209" y="293"/>
                    <a:pt x="209" y="293"/>
                  </a:cubicBezTo>
                  <a:cubicBezTo>
                    <a:pt x="218" y="285"/>
                    <a:pt x="218" y="285"/>
                    <a:pt x="218" y="285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26" y="288"/>
                    <a:pt x="226" y="288"/>
                    <a:pt x="226" y="288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3" y="295"/>
                    <a:pt x="238" y="294"/>
                  </a:cubicBezTo>
                  <a:cubicBezTo>
                    <a:pt x="243" y="293"/>
                    <a:pt x="242" y="285"/>
                    <a:pt x="242" y="285"/>
                  </a:cubicBezTo>
                  <a:cubicBezTo>
                    <a:pt x="251" y="283"/>
                    <a:pt x="251" y="283"/>
                    <a:pt x="251" y="283"/>
                  </a:cubicBezTo>
                  <a:cubicBezTo>
                    <a:pt x="253" y="277"/>
                    <a:pt x="253" y="277"/>
                    <a:pt x="253" y="277"/>
                  </a:cubicBezTo>
                  <a:cubicBezTo>
                    <a:pt x="259" y="280"/>
                    <a:pt x="259" y="280"/>
                    <a:pt x="259" y="280"/>
                  </a:cubicBezTo>
                  <a:cubicBezTo>
                    <a:pt x="259" y="280"/>
                    <a:pt x="259" y="293"/>
                    <a:pt x="265" y="292"/>
                  </a:cubicBezTo>
                  <a:cubicBezTo>
                    <a:pt x="270" y="292"/>
                    <a:pt x="270" y="284"/>
                    <a:pt x="270" y="284"/>
                  </a:cubicBezTo>
                  <a:cubicBezTo>
                    <a:pt x="279" y="280"/>
                    <a:pt x="279" y="280"/>
                    <a:pt x="279" y="280"/>
                  </a:cubicBezTo>
                  <a:cubicBezTo>
                    <a:pt x="282" y="283"/>
                    <a:pt x="282" y="283"/>
                    <a:pt x="282" y="283"/>
                  </a:cubicBezTo>
                  <a:cubicBezTo>
                    <a:pt x="282" y="283"/>
                    <a:pt x="295" y="269"/>
                    <a:pt x="302" y="276"/>
                  </a:cubicBezTo>
                  <a:cubicBezTo>
                    <a:pt x="307" y="281"/>
                    <a:pt x="313" y="291"/>
                    <a:pt x="317" y="286"/>
                  </a:cubicBezTo>
                  <a:cubicBezTo>
                    <a:pt x="320" y="281"/>
                    <a:pt x="310" y="279"/>
                    <a:pt x="311" y="265"/>
                  </a:cubicBezTo>
                  <a:cubicBezTo>
                    <a:pt x="312" y="252"/>
                    <a:pt x="313" y="233"/>
                    <a:pt x="324" y="232"/>
                  </a:cubicBezTo>
                  <a:cubicBezTo>
                    <a:pt x="335" y="231"/>
                    <a:pt x="337" y="225"/>
                    <a:pt x="337" y="225"/>
                  </a:cubicBezTo>
                  <a:cubicBezTo>
                    <a:pt x="347" y="225"/>
                    <a:pt x="347" y="225"/>
                    <a:pt x="347" y="225"/>
                  </a:cubicBezTo>
                  <a:cubicBezTo>
                    <a:pt x="351" y="221"/>
                    <a:pt x="351" y="221"/>
                    <a:pt x="351" y="221"/>
                  </a:cubicBezTo>
                  <a:cubicBezTo>
                    <a:pt x="339" y="212"/>
                    <a:pt x="339" y="212"/>
                    <a:pt x="339" y="212"/>
                  </a:cubicBezTo>
                  <a:cubicBezTo>
                    <a:pt x="339" y="212"/>
                    <a:pt x="338" y="200"/>
                    <a:pt x="335" y="196"/>
                  </a:cubicBezTo>
                  <a:cubicBezTo>
                    <a:pt x="333" y="192"/>
                    <a:pt x="331" y="191"/>
                    <a:pt x="331" y="191"/>
                  </a:cubicBezTo>
                  <a:cubicBezTo>
                    <a:pt x="331" y="191"/>
                    <a:pt x="333" y="185"/>
                    <a:pt x="326" y="180"/>
                  </a:cubicBezTo>
                  <a:cubicBezTo>
                    <a:pt x="321" y="175"/>
                    <a:pt x="313" y="173"/>
                    <a:pt x="313" y="173"/>
                  </a:cubicBezTo>
                  <a:cubicBezTo>
                    <a:pt x="316" y="166"/>
                    <a:pt x="316" y="166"/>
                    <a:pt x="316" y="166"/>
                  </a:cubicBezTo>
                  <a:cubicBezTo>
                    <a:pt x="315" y="158"/>
                    <a:pt x="315" y="158"/>
                    <a:pt x="315" y="158"/>
                  </a:cubicBezTo>
                  <a:cubicBezTo>
                    <a:pt x="326" y="155"/>
                    <a:pt x="326" y="155"/>
                    <a:pt x="326" y="155"/>
                  </a:cubicBezTo>
                  <a:cubicBezTo>
                    <a:pt x="326" y="155"/>
                    <a:pt x="335" y="163"/>
                    <a:pt x="344" y="157"/>
                  </a:cubicBezTo>
                  <a:cubicBezTo>
                    <a:pt x="353" y="153"/>
                    <a:pt x="356" y="145"/>
                    <a:pt x="356" y="145"/>
                  </a:cubicBezTo>
                  <a:cubicBezTo>
                    <a:pt x="354" y="140"/>
                    <a:pt x="354" y="140"/>
                    <a:pt x="354" y="140"/>
                  </a:cubicBezTo>
                  <a:lnTo>
                    <a:pt x="365" y="1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8" name="Freeform 196"/>
            <p:cNvSpPr>
              <a:spLocks/>
            </p:cNvSpPr>
            <p:nvPr/>
          </p:nvSpPr>
          <p:spPr bwMode="auto">
            <a:xfrm>
              <a:off x="3597" y="1837"/>
              <a:ext cx="358" cy="202"/>
            </a:xfrm>
            <a:custGeom>
              <a:avLst/>
              <a:gdLst>
                <a:gd name="T0" fmla="*/ 2345526 w 267"/>
                <a:gd name="T1" fmla="*/ 735327 h 151"/>
                <a:gd name="T2" fmla="*/ 2295601 w 267"/>
                <a:gd name="T3" fmla="*/ 612114 h 151"/>
                <a:gd name="T4" fmla="*/ 2266942 w 267"/>
                <a:gd name="T5" fmla="*/ 564420 h 151"/>
                <a:gd name="T6" fmla="*/ 2214548 w 267"/>
                <a:gd name="T7" fmla="*/ 508706 h 151"/>
                <a:gd name="T8" fmla="*/ 2104681 w 267"/>
                <a:gd name="T9" fmla="*/ 508706 h 151"/>
                <a:gd name="T10" fmla="*/ 2104681 w 267"/>
                <a:gd name="T11" fmla="*/ 382751 h 151"/>
                <a:gd name="T12" fmla="*/ 2130461 w 267"/>
                <a:gd name="T13" fmla="*/ 255687 h 151"/>
                <a:gd name="T14" fmla="*/ 2000584 w 267"/>
                <a:gd name="T15" fmla="*/ 205158 h 151"/>
                <a:gd name="T16" fmla="*/ 1882760 w 267"/>
                <a:gd name="T17" fmla="*/ 166527 h 151"/>
                <a:gd name="T18" fmla="*/ 1690708 w 267"/>
                <a:gd name="T19" fmla="*/ 217166 h 151"/>
                <a:gd name="T20" fmla="*/ 1569692 w 267"/>
                <a:gd name="T21" fmla="*/ 191132 h 151"/>
                <a:gd name="T22" fmla="*/ 1481114 w 267"/>
                <a:gd name="T23" fmla="*/ 106803 h 151"/>
                <a:gd name="T24" fmla="*/ 1434766 w 267"/>
                <a:gd name="T25" fmla="*/ 93054 h 151"/>
                <a:gd name="T26" fmla="*/ 1360163 w 267"/>
                <a:gd name="T27" fmla="*/ 70964 h 151"/>
                <a:gd name="T28" fmla="*/ 1299992 w 267"/>
                <a:gd name="T29" fmla="*/ 29642 h 151"/>
                <a:gd name="T30" fmla="*/ 1231804 w 267"/>
                <a:gd name="T31" fmla="*/ 39654 h 151"/>
                <a:gd name="T32" fmla="*/ 1170692 w 267"/>
                <a:gd name="T33" fmla="*/ 0 h 151"/>
                <a:gd name="T34" fmla="*/ 1071282 w 267"/>
                <a:gd name="T35" fmla="*/ 53047 h 151"/>
                <a:gd name="T36" fmla="*/ 1017246 w 267"/>
                <a:gd name="T37" fmla="*/ 93054 h 151"/>
                <a:gd name="T38" fmla="*/ 986219 w 267"/>
                <a:gd name="T39" fmla="*/ 149885 h 151"/>
                <a:gd name="T40" fmla="*/ 969547 w 267"/>
                <a:gd name="T41" fmla="*/ 191132 h 151"/>
                <a:gd name="T42" fmla="*/ 1040319 w 267"/>
                <a:gd name="T43" fmla="*/ 494521 h 151"/>
                <a:gd name="T44" fmla="*/ 840517 w 267"/>
                <a:gd name="T45" fmla="*/ 657032 h 151"/>
                <a:gd name="T46" fmla="*/ 695480 w 267"/>
                <a:gd name="T47" fmla="*/ 618785 h 151"/>
                <a:gd name="T48" fmla="*/ 649007 w 267"/>
                <a:gd name="T49" fmla="*/ 512025 h 151"/>
                <a:gd name="T50" fmla="*/ 578659 w 267"/>
                <a:gd name="T51" fmla="*/ 462557 h 151"/>
                <a:gd name="T52" fmla="*/ 451367 w 267"/>
                <a:gd name="T53" fmla="*/ 382751 h 151"/>
                <a:gd name="T54" fmla="*/ 160482 w 267"/>
                <a:gd name="T55" fmla="*/ 441262 h 151"/>
                <a:gd name="T56" fmla="*/ 104153 w 267"/>
                <a:gd name="T57" fmla="*/ 727834 h 151"/>
                <a:gd name="T58" fmla="*/ 17924 w 267"/>
                <a:gd name="T59" fmla="*/ 958261 h 151"/>
                <a:gd name="T60" fmla="*/ 17924 w 267"/>
                <a:gd name="T61" fmla="*/ 1051213 h 151"/>
                <a:gd name="T62" fmla="*/ 32224 w 267"/>
                <a:gd name="T63" fmla="*/ 1022361 h 151"/>
                <a:gd name="T64" fmla="*/ 24033 w 267"/>
                <a:gd name="T65" fmla="*/ 1095421 h 151"/>
                <a:gd name="T66" fmla="*/ 0 w 267"/>
                <a:gd name="T67" fmla="*/ 1118415 h 151"/>
                <a:gd name="T68" fmla="*/ 43207 w 267"/>
                <a:gd name="T69" fmla="*/ 1246690 h 151"/>
                <a:gd name="T70" fmla="*/ 85793 w 267"/>
                <a:gd name="T71" fmla="*/ 1229963 h 151"/>
                <a:gd name="T72" fmla="*/ 187247 w 267"/>
                <a:gd name="T73" fmla="*/ 1098188 h 151"/>
                <a:gd name="T74" fmla="*/ 290963 w 267"/>
                <a:gd name="T75" fmla="*/ 1051213 h 151"/>
                <a:gd name="T76" fmla="*/ 364461 w 267"/>
                <a:gd name="T77" fmla="*/ 1022361 h 151"/>
                <a:gd name="T78" fmla="*/ 561686 w 267"/>
                <a:gd name="T79" fmla="*/ 1031178 h 151"/>
                <a:gd name="T80" fmla="*/ 668425 w 267"/>
                <a:gd name="T81" fmla="*/ 983682 h 151"/>
                <a:gd name="T82" fmla="*/ 708693 w 267"/>
                <a:gd name="T83" fmla="*/ 1031178 h 151"/>
                <a:gd name="T84" fmla="*/ 781051 w 267"/>
                <a:gd name="T85" fmla="*/ 983682 h 151"/>
                <a:gd name="T86" fmla="*/ 878549 w 267"/>
                <a:gd name="T87" fmla="*/ 971344 h 151"/>
                <a:gd name="T88" fmla="*/ 1047252 w 267"/>
                <a:gd name="T89" fmla="*/ 1010070 h 151"/>
                <a:gd name="T90" fmla="*/ 1147515 w 267"/>
                <a:gd name="T91" fmla="*/ 994176 h 151"/>
                <a:gd name="T92" fmla="*/ 1201700 w 267"/>
                <a:gd name="T93" fmla="*/ 930385 h 151"/>
                <a:gd name="T94" fmla="*/ 1304658 w 267"/>
                <a:gd name="T95" fmla="*/ 901713 h 151"/>
                <a:gd name="T96" fmla="*/ 1538837 w 267"/>
                <a:gd name="T97" fmla="*/ 983682 h 151"/>
                <a:gd name="T98" fmla="*/ 1695465 w 267"/>
                <a:gd name="T99" fmla="*/ 1042142 h 151"/>
                <a:gd name="T100" fmla="*/ 1786097 w 267"/>
                <a:gd name="T101" fmla="*/ 1124341 h 151"/>
                <a:gd name="T102" fmla="*/ 1910590 w 267"/>
                <a:gd name="T103" fmla="*/ 1183882 h 151"/>
                <a:gd name="T104" fmla="*/ 2000584 w 267"/>
                <a:gd name="T105" fmla="*/ 1138257 h 151"/>
                <a:gd name="T106" fmla="*/ 2063013 w 267"/>
                <a:gd name="T107" fmla="*/ 1051213 h 151"/>
                <a:gd name="T108" fmla="*/ 2163306 w 267"/>
                <a:gd name="T109" fmla="*/ 1064545 h 151"/>
                <a:gd name="T110" fmla="*/ 2233063 w 267"/>
                <a:gd name="T111" fmla="*/ 983682 h 151"/>
                <a:gd name="T112" fmla="*/ 2349389 w 267"/>
                <a:gd name="T113" fmla="*/ 836043 h 15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7"/>
                <a:gd name="T172" fmla="*/ 0 h 151"/>
                <a:gd name="T173" fmla="*/ 267 w 267"/>
                <a:gd name="T174" fmla="*/ 151 h 15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7" h="151">
                  <a:moveTo>
                    <a:pt x="266" y="90"/>
                  </a:moveTo>
                  <a:cubicBezTo>
                    <a:pt x="264" y="89"/>
                    <a:pt x="264" y="89"/>
                    <a:pt x="264" y="89"/>
                  </a:cubicBezTo>
                  <a:cubicBezTo>
                    <a:pt x="262" y="83"/>
                    <a:pt x="262" y="83"/>
                    <a:pt x="262" y="8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5" y="68"/>
                    <a:pt x="255" y="68"/>
                    <a:pt x="255" y="68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9" y="61"/>
                    <a:pt x="249" y="61"/>
                    <a:pt x="249" y="61"/>
                  </a:cubicBezTo>
                  <a:cubicBezTo>
                    <a:pt x="249" y="61"/>
                    <a:pt x="247" y="58"/>
                    <a:pt x="245" y="58"/>
                  </a:cubicBezTo>
                  <a:cubicBezTo>
                    <a:pt x="242" y="58"/>
                    <a:pt x="237" y="61"/>
                    <a:pt x="237" y="61"/>
                  </a:cubicBezTo>
                  <a:cubicBezTo>
                    <a:pt x="239" y="50"/>
                    <a:pt x="239" y="50"/>
                    <a:pt x="239" y="50"/>
                  </a:cubicBezTo>
                  <a:cubicBezTo>
                    <a:pt x="237" y="46"/>
                    <a:pt x="237" y="46"/>
                    <a:pt x="237" y="46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240" y="31"/>
                    <a:pt x="237" y="28"/>
                    <a:pt x="234" y="27"/>
                  </a:cubicBezTo>
                  <a:cubicBezTo>
                    <a:pt x="232" y="26"/>
                    <a:pt x="225" y="25"/>
                    <a:pt x="225" y="25"/>
                  </a:cubicBezTo>
                  <a:cubicBezTo>
                    <a:pt x="223" y="18"/>
                    <a:pt x="223" y="18"/>
                    <a:pt x="223" y="18"/>
                  </a:cubicBezTo>
                  <a:cubicBezTo>
                    <a:pt x="223" y="18"/>
                    <a:pt x="215" y="20"/>
                    <a:pt x="212" y="20"/>
                  </a:cubicBezTo>
                  <a:cubicBezTo>
                    <a:pt x="209" y="21"/>
                    <a:pt x="201" y="18"/>
                    <a:pt x="201" y="18"/>
                  </a:cubicBezTo>
                  <a:cubicBezTo>
                    <a:pt x="190" y="26"/>
                    <a:pt x="190" y="26"/>
                    <a:pt x="190" y="26"/>
                  </a:cubicBezTo>
                  <a:cubicBezTo>
                    <a:pt x="186" y="23"/>
                    <a:pt x="186" y="23"/>
                    <a:pt x="186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5" y="23"/>
                    <a:pt x="176" y="18"/>
                    <a:pt x="174" y="16"/>
                  </a:cubicBezTo>
                  <a:cubicBezTo>
                    <a:pt x="172" y="15"/>
                    <a:pt x="167" y="13"/>
                    <a:pt x="167" y="13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7" y="9"/>
                    <a:pt x="163" y="11"/>
                    <a:pt x="161" y="11"/>
                  </a:cubicBezTo>
                  <a:cubicBezTo>
                    <a:pt x="159" y="11"/>
                    <a:pt x="157" y="6"/>
                    <a:pt x="157" y="6"/>
                  </a:cubicBezTo>
                  <a:cubicBezTo>
                    <a:pt x="153" y="9"/>
                    <a:pt x="153" y="9"/>
                    <a:pt x="153" y="9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4"/>
                    <a:pt x="117" y="54"/>
                    <a:pt x="117" y="60"/>
                  </a:cubicBezTo>
                  <a:cubicBezTo>
                    <a:pt x="116" y="64"/>
                    <a:pt x="110" y="67"/>
                    <a:pt x="108" y="68"/>
                  </a:cubicBezTo>
                  <a:cubicBezTo>
                    <a:pt x="106" y="69"/>
                    <a:pt x="103" y="76"/>
                    <a:pt x="95" y="79"/>
                  </a:cubicBezTo>
                  <a:cubicBezTo>
                    <a:pt x="87" y="83"/>
                    <a:pt x="86" y="75"/>
                    <a:pt x="86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6" y="75"/>
                    <a:pt x="76" y="68"/>
                    <a:pt x="76" y="66"/>
                  </a:cubicBezTo>
                  <a:cubicBezTo>
                    <a:pt x="75" y="65"/>
                    <a:pt x="73" y="62"/>
                    <a:pt x="73" y="62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5" y="56"/>
                    <a:pt x="64" y="51"/>
                    <a:pt x="61" y="50"/>
                  </a:cubicBezTo>
                  <a:cubicBezTo>
                    <a:pt x="58" y="49"/>
                    <a:pt x="51" y="46"/>
                    <a:pt x="51" y="4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2" y="147"/>
                    <a:pt x="17" y="138"/>
                    <a:pt x="21" y="133"/>
                  </a:cubicBezTo>
                  <a:cubicBezTo>
                    <a:pt x="25" y="129"/>
                    <a:pt x="28" y="131"/>
                    <a:pt x="28" y="131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71" y="120"/>
                    <a:pt x="71" y="120"/>
                    <a:pt x="71" y="120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2" y="120"/>
                    <a:pt x="82" y="120"/>
                    <a:pt x="82" y="120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25" y="119"/>
                    <a:pt x="125" y="119"/>
                    <a:pt x="125" y="119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53" y="121"/>
                    <a:pt x="153" y="121"/>
                    <a:pt x="153" y="121"/>
                  </a:cubicBezTo>
                  <a:cubicBezTo>
                    <a:pt x="174" y="119"/>
                    <a:pt x="174" y="119"/>
                    <a:pt x="174" y="119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88" y="123"/>
                    <a:pt x="191" y="126"/>
                  </a:cubicBezTo>
                  <a:cubicBezTo>
                    <a:pt x="193" y="129"/>
                    <a:pt x="196" y="136"/>
                    <a:pt x="196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15" y="143"/>
                    <a:pt x="215" y="143"/>
                    <a:pt x="215" y="143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3" y="141"/>
                    <a:pt x="225" y="138"/>
                  </a:cubicBezTo>
                  <a:cubicBezTo>
                    <a:pt x="228" y="136"/>
                    <a:pt x="228" y="129"/>
                    <a:pt x="228" y="129"/>
                  </a:cubicBezTo>
                  <a:cubicBezTo>
                    <a:pt x="232" y="127"/>
                    <a:pt x="232" y="127"/>
                    <a:pt x="232" y="127"/>
                  </a:cubicBezTo>
                  <a:cubicBezTo>
                    <a:pt x="232" y="127"/>
                    <a:pt x="237" y="130"/>
                    <a:pt x="239" y="130"/>
                  </a:cubicBezTo>
                  <a:cubicBezTo>
                    <a:pt x="241" y="130"/>
                    <a:pt x="244" y="129"/>
                    <a:pt x="244" y="129"/>
                  </a:cubicBezTo>
                  <a:cubicBezTo>
                    <a:pt x="244" y="129"/>
                    <a:pt x="248" y="130"/>
                    <a:pt x="251" y="128"/>
                  </a:cubicBezTo>
                  <a:cubicBezTo>
                    <a:pt x="254" y="125"/>
                    <a:pt x="251" y="119"/>
                    <a:pt x="251" y="119"/>
                  </a:cubicBezTo>
                  <a:cubicBezTo>
                    <a:pt x="260" y="105"/>
                    <a:pt x="260" y="105"/>
                    <a:pt x="260" y="105"/>
                  </a:cubicBezTo>
                  <a:cubicBezTo>
                    <a:pt x="260" y="105"/>
                    <a:pt x="262" y="105"/>
                    <a:pt x="265" y="101"/>
                  </a:cubicBezTo>
                  <a:cubicBezTo>
                    <a:pt x="267" y="97"/>
                    <a:pt x="266" y="90"/>
                    <a:pt x="266" y="90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09" name="Freeform 197"/>
            <p:cNvSpPr>
              <a:spLocks/>
            </p:cNvSpPr>
            <p:nvPr/>
          </p:nvSpPr>
          <p:spPr bwMode="auto">
            <a:xfrm>
              <a:off x="4021" y="2625"/>
              <a:ext cx="242" cy="252"/>
            </a:xfrm>
            <a:custGeom>
              <a:avLst/>
              <a:gdLst>
                <a:gd name="T0" fmla="*/ 65883 w 180"/>
                <a:gd name="T1" fmla="*/ 191432 h 188"/>
                <a:gd name="T2" fmla="*/ 36449 w 180"/>
                <a:gd name="T3" fmla="*/ 191432 h 188"/>
                <a:gd name="T4" fmla="*/ 36449 w 180"/>
                <a:gd name="T5" fmla="*/ 226226 h 188"/>
                <a:gd name="T6" fmla="*/ 65883 w 180"/>
                <a:gd name="T7" fmla="*/ 226226 h 188"/>
                <a:gd name="T8" fmla="*/ 275197 w 180"/>
                <a:gd name="T9" fmla="*/ 362223 h 188"/>
                <a:gd name="T10" fmla="*/ 451926 w 180"/>
                <a:gd name="T11" fmla="*/ 551061 h 188"/>
                <a:gd name="T12" fmla="*/ 668763 w 180"/>
                <a:gd name="T13" fmla="*/ 775506 h 188"/>
                <a:gd name="T14" fmla="*/ 806364 w 180"/>
                <a:gd name="T15" fmla="*/ 828375 h 188"/>
                <a:gd name="T16" fmla="*/ 840075 w 180"/>
                <a:gd name="T17" fmla="*/ 931006 h 188"/>
                <a:gd name="T18" fmla="*/ 934517 w 180"/>
                <a:gd name="T19" fmla="*/ 1027120 h 188"/>
                <a:gd name="T20" fmla="*/ 945498 w 180"/>
                <a:gd name="T21" fmla="*/ 1222756 h 188"/>
                <a:gd name="T22" fmla="*/ 901027 w 180"/>
                <a:gd name="T23" fmla="*/ 1247944 h 188"/>
                <a:gd name="T24" fmla="*/ 945498 w 180"/>
                <a:gd name="T25" fmla="*/ 1399062 h 188"/>
                <a:gd name="T26" fmla="*/ 1013944 w 180"/>
                <a:gd name="T27" fmla="*/ 1578116 h 188"/>
                <a:gd name="T28" fmla="*/ 982244 w 180"/>
                <a:gd name="T29" fmla="*/ 1625179 h 188"/>
                <a:gd name="T30" fmla="*/ 1058868 w 180"/>
                <a:gd name="T31" fmla="*/ 1655010 h 188"/>
                <a:gd name="T32" fmla="*/ 1084112 w 180"/>
                <a:gd name="T33" fmla="*/ 1625179 h 188"/>
                <a:gd name="T34" fmla="*/ 1200034 w 180"/>
                <a:gd name="T35" fmla="*/ 1608773 h 188"/>
                <a:gd name="T36" fmla="*/ 1148771 w 180"/>
                <a:gd name="T37" fmla="*/ 1505957 h 188"/>
                <a:gd name="T38" fmla="*/ 1256320 w 180"/>
                <a:gd name="T39" fmla="*/ 1399062 h 188"/>
                <a:gd name="T40" fmla="*/ 1226521 w 180"/>
                <a:gd name="T41" fmla="*/ 1351472 h 188"/>
                <a:gd name="T42" fmla="*/ 1314336 w 180"/>
                <a:gd name="T43" fmla="*/ 1297509 h 188"/>
                <a:gd name="T44" fmla="*/ 1314336 w 180"/>
                <a:gd name="T45" fmla="*/ 1180317 h 188"/>
                <a:gd name="T46" fmla="*/ 1236433 w 180"/>
                <a:gd name="T47" fmla="*/ 1019915 h 188"/>
                <a:gd name="T48" fmla="*/ 1373380 w 180"/>
                <a:gd name="T49" fmla="*/ 1064024 h 188"/>
                <a:gd name="T50" fmla="*/ 1430232 w 180"/>
                <a:gd name="T51" fmla="*/ 984455 h 188"/>
                <a:gd name="T52" fmla="*/ 1544459 w 180"/>
                <a:gd name="T53" fmla="*/ 1039508 h 188"/>
                <a:gd name="T54" fmla="*/ 1581098 w 180"/>
                <a:gd name="T55" fmla="*/ 967331 h 188"/>
                <a:gd name="T56" fmla="*/ 1628634 w 180"/>
                <a:gd name="T57" fmla="*/ 1019915 h 188"/>
                <a:gd name="T58" fmla="*/ 1738075 w 180"/>
                <a:gd name="T59" fmla="*/ 967331 h 188"/>
                <a:gd name="T60" fmla="*/ 1628634 w 180"/>
                <a:gd name="T61" fmla="*/ 931006 h 188"/>
                <a:gd name="T62" fmla="*/ 1581098 w 180"/>
                <a:gd name="T63" fmla="*/ 738656 h 188"/>
                <a:gd name="T64" fmla="*/ 1457308 w 180"/>
                <a:gd name="T65" fmla="*/ 699336 h 188"/>
                <a:gd name="T66" fmla="*/ 1397351 w 180"/>
                <a:gd name="T67" fmla="*/ 551061 h 188"/>
                <a:gd name="T68" fmla="*/ 1363191 w 180"/>
                <a:gd name="T69" fmla="*/ 485533 h 188"/>
                <a:gd name="T70" fmla="*/ 1335086 w 180"/>
                <a:gd name="T71" fmla="*/ 521727 h 188"/>
                <a:gd name="T72" fmla="*/ 1244271 w 180"/>
                <a:gd name="T73" fmla="*/ 473432 h 188"/>
                <a:gd name="T74" fmla="*/ 1200034 w 180"/>
                <a:gd name="T75" fmla="*/ 473432 h 188"/>
                <a:gd name="T76" fmla="*/ 1150941 w 180"/>
                <a:gd name="T77" fmla="*/ 411109 h 188"/>
                <a:gd name="T78" fmla="*/ 1176023 w 180"/>
                <a:gd name="T79" fmla="*/ 303239 h 188"/>
                <a:gd name="T80" fmla="*/ 1087474 w 180"/>
                <a:gd name="T81" fmla="*/ 159249 h 188"/>
                <a:gd name="T82" fmla="*/ 1063809 w 180"/>
                <a:gd name="T83" fmla="*/ 205249 h 188"/>
                <a:gd name="T84" fmla="*/ 993039 w 180"/>
                <a:gd name="T85" fmla="*/ 213461 h 188"/>
                <a:gd name="T86" fmla="*/ 934517 w 180"/>
                <a:gd name="T87" fmla="*/ 129678 h 188"/>
                <a:gd name="T88" fmla="*/ 806364 w 180"/>
                <a:gd name="T89" fmla="*/ 125909 h 188"/>
                <a:gd name="T90" fmla="*/ 806364 w 180"/>
                <a:gd name="T91" fmla="*/ 185345 h 188"/>
                <a:gd name="T92" fmla="*/ 754173 w 180"/>
                <a:gd name="T93" fmla="*/ 138273 h 188"/>
                <a:gd name="T94" fmla="*/ 712303 w 180"/>
                <a:gd name="T95" fmla="*/ 153122 h 188"/>
                <a:gd name="T96" fmla="*/ 727144 w 180"/>
                <a:gd name="T97" fmla="*/ 96744 h 188"/>
                <a:gd name="T98" fmla="*/ 607589 w 180"/>
                <a:gd name="T99" fmla="*/ 129678 h 188"/>
                <a:gd name="T100" fmla="*/ 588543 w 180"/>
                <a:gd name="T101" fmla="*/ 85222 h 188"/>
                <a:gd name="T102" fmla="*/ 529812 w 180"/>
                <a:gd name="T103" fmla="*/ 85222 h 188"/>
                <a:gd name="T104" fmla="*/ 402286 w 180"/>
                <a:gd name="T105" fmla="*/ 31954 h 188"/>
                <a:gd name="T106" fmla="*/ 345692 w 180"/>
                <a:gd name="T107" fmla="*/ 76958 h 188"/>
                <a:gd name="T108" fmla="*/ 275197 w 180"/>
                <a:gd name="T109" fmla="*/ 72174 h 188"/>
                <a:gd name="T110" fmla="*/ 230834 w 180"/>
                <a:gd name="T111" fmla="*/ 114234 h 188"/>
                <a:gd name="T112" fmla="*/ 165541 w 180"/>
                <a:gd name="T113" fmla="*/ 85222 h 188"/>
                <a:gd name="T114" fmla="*/ 160105 w 180"/>
                <a:gd name="T115" fmla="*/ 138273 h 188"/>
                <a:gd name="T116" fmla="*/ 58537 w 180"/>
                <a:gd name="T117" fmla="*/ 125909 h 188"/>
                <a:gd name="T118" fmla="*/ 65883 w 180"/>
                <a:gd name="T119" fmla="*/ 191432 h 18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80"/>
                <a:gd name="T181" fmla="*/ 0 h 188"/>
                <a:gd name="T182" fmla="*/ 180 w 180"/>
                <a:gd name="T183" fmla="*/ 188 h 18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80" h="188">
                  <a:moveTo>
                    <a:pt x="7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22" y="27"/>
                    <a:pt x="28" y="41"/>
                  </a:cubicBezTo>
                  <a:cubicBezTo>
                    <a:pt x="36" y="56"/>
                    <a:pt x="41" y="59"/>
                    <a:pt x="47" y="63"/>
                  </a:cubicBezTo>
                  <a:cubicBezTo>
                    <a:pt x="53" y="69"/>
                    <a:pt x="69" y="88"/>
                    <a:pt x="69" y="88"/>
                  </a:cubicBezTo>
                  <a:cubicBezTo>
                    <a:pt x="69" y="88"/>
                    <a:pt x="82" y="90"/>
                    <a:pt x="83" y="94"/>
                  </a:cubicBezTo>
                  <a:cubicBezTo>
                    <a:pt x="86" y="99"/>
                    <a:pt x="87" y="106"/>
                    <a:pt x="87" y="106"/>
                  </a:cubicBezTo>
                  <a:cubicBezTo>
                    <a:pt x="87" y="106"/>
                    <a:pt x="95" y="108"/>
                    <a:pt x="97" y="117"/>
                  </a:cubicBezTo>
                  <a:cubicBezTo>
                    <a:pt x="98" y="125"/>
                    <a:pt x="98" y="139"/>
                    <a:pt x="98" y="139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12" y="185"/>
                    <a:pt x="121" y="187"/>
                    <a:pt x="124" y="183"/>
                  </a:cubicBezTo>
                  <a:cubicBezTo>
                    <a:pt x="127" y="180"/>
                    <a:pt x="119" y="171"/>
                    <a:pt x="119" y="171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27" y="154"/>
                    <a:pt x="127" y="154"/>
                    <a:pt x="127" y="154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6" y="134"/>
                    <a:pt x="123" y="121"/>
                    <a:pt x="128" y="116"/>
                  </a:cubicBezTo>
                  <a:cubicBezTo>
                    <a:pt x="144" y="103"/>
                    <a:pt x="139" y="121"/>
                    <a:pt x="142" y="121"/>
                  </a:cubicBezTo>
                  <a:cubicBezTo>
                    <a:pt x="145" y="121"/>
                    <a:pt x="148" y="112"/>
                    <a:pt x="148" y="112"/>
                  </a:cubicBezTo>
                  <a:cubicBezTo>
                    <a:pt x="148" y="112"/>
                    <a:pt x="156" y="119"/>
                    <a:pt x="160" y="118"/>
                  </a:cubicBezTo>
                  <a:cubicBezTo>
                    <a:pt x="164" y="117"/>
                    <a:pt x="162" y="110"/>
                    <a:pt x="164" y="110"/>
                  </a:cubicBezTo>
                  <a:cubicBezTo>
                    <a:pt x="167" y="110"/>
                    <a:pt x="169" y="116"/>
                    <a:pt x="169" y="116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10"/>
                    <a:pt x="173" y="107"/>
                    <a:pt x="169" y="106"/>
                  </a:cubicBezTo>
                  <a:cubicBezTo>
                    <a:pt x="164" y="105"/>
                    <a:pt x="169" y="89"/>
                    <a:pt x="164" y="84"/>
                  </a:cubicBezTo>
                  <a:cubicBezTo>
                    <a:pt x="161" y="77"/>
                    <a:pt x="157" y="81"/>
                    <a:pt x="151" y="80"/>
                  </a:cubicBezTo>
                  <a:cubicBezTo>
                    <a:pt x="143" y="79"/>
                    <a:pt x="145" y="63"/>
                    <a:pt x="145" y="63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0" y="55"/>
                    <a:pt x="129" y="54"/>
                  </a:cubicBezTo>
                  <a:cubicBezTo>
                    <a:pt x="128" y="53"/>
                    <a:pt x="124" y="54"/>
                    <a:pt x="124" y="54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2" y="41"/>
                    <a:pt x="122" y="34"/>
                  </a:cubicBezTo>
                  <a:cubicBezTo>
                    <a:pt x="122" y="29"/>
                    <a:pt x="113" y="18"/>
                    <a:pt x="113" y="18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87" y="14"/>
                    <a:pt x="83" y="14"/>
                  </a:cubicBezTo>
                  <a:cubicBezTo>
                    <a:pt x="80" y="14"/>
                    <a:pt x="83" y="21"/>
                    <a:pt x="83" y="21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49" y="6"/>
                    <a:pt x="42" y="4"/>
                  </a:cubicBezTo>
                  <a:cubicBezTo>
                    <a:pt x="33" y="0"/>
                    <a:pt x="36" y="9"/>
                    <a:pt x="36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9" y="16"/>
                    <a:pt x="16" y="16"/>
                  </a:cubicBezTo>
                  <a:cubicBezTo>
                    <a:pt x="13" y="16"/>
                    <a:pt x="12" y="12"/>
                    <a:pt x="6" y="14"/>
                  </a:cubicBezTo>
                  <a:cubicBezTo>
                    <a:pt x="0" y="15"/>
                    <a:pt x="7" y="22"/>
                    <a:pt x="7" y="22"/>
                  </a:cubicBez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10" name="Freeform 198"/>
            <p:cNvSpPr>
              <a:spLocks noEditPoints="1"/>
            </p:cNvSpPr>
            <p:nvPr/>
          </p:nvSpPr>
          <p:spPr bwMode="auto">
            <a:xfrm>
              <a:off x="3668" y="2656"/>
              <a:ext cx="602" cy="428"/>
            </a:xfrm>
            <a:custGeom>
              <a:avLst/>
              <a:gdLst>
                <a:gd name="T0" fmla="*/ 4070158 w 448"/>
                <a:gd name="T1" fmla="*/ 1409760 h 319"/>
                <a:gd name="T2" fmla="*/ 3822345 w 448"/>
                <a:gd name="T3" fmla="*/ 1541530 h 319"/>
                <a:gd name="T4" fmla="*/ 3678713 w 448"/>
                <a:gd name="T5" fmla="*/ 1586752 h 319"/>
                <a:gd name="T6" fmla="*/ 3462390 w 448"/>
                <a:gd name="T7" fmla="*/ 1464409 h 319"/>
                <a:gd name="T8" fmla="*/ 3432062 w 448"/>
                <a:gd name="T9" fmla="*/ 1227587 h 319"/>
                <a:gd name="T10" fmla="*/ 3432062 w 448"/>
                <a:gd name="T11" fmla="*/ 1050732 h 319"/>
                <a:gd name="T12" fmla="*/ 3325517 w 448"/>
                <a:gd name="T13" fmla="*/ 749886 h 319"/>
                <a:gd name="T14" fmla="*/ 3154531 w 448"/>
                <a:gd name="T15" fmla="*/ 590672 h 319"/>
                <a:gd name="T16" fmla="*/ 2761366 w 448"/>
                <a:gd name="T17" fmla="*/ 163644 h 319"/>
                <a:gd name="T18" fmla="*/ 2347558 w 448"/>
                <a:gd name="T19" fmla="*/ 219560 h 319"/>
                <a:gd name="T20" fmla="*/ 1916022 w 448"/>
                <a:gd name="T21" fmla="*/ 457684 h 319"/>
                <a:gd name="T22" fmla="*/ 1559501 w 448"/>
                <a:gd name="T23" fmla="*/ 396941 h 319"/>
                <a:gd name="T24" fmla="*/ 1095105 w 448"/>
                <a:gd name="T25" fmla="*/ 336819 h 319"/>
                <a:gd name="T26" fmla="*/ 1023993 w 448"/>
                <a:gd name="T27" fmla="*/ 426999 h 319"/>
                <a:gd name="T28" fmla="*/ 887567 w 448"/>
                <a:gd name="T29" fmla="*/ 606322 h 319"/>
                <a:gd name="T30" fmla="*/ 764993 w 448"/>
                <a:gd name="T31" fmla="*/ 636031 h 319"/>
                <a:gd name="T32" fmla="*/ 673262 w 448"/>
                <a:gd name="T33" fmla="*/ 853358 h 319"/>
                <a:gd name="T34" fmla="*/ 616058 w 448"/>
                <a:gd name="T35" fmla="*/ 982829 h 319"/>
                <a:gd name="T36" fmla="*/ 557284 w 448"/>
                <a:gd name="T37" fmla="*/ 1131722 h 319"/>
                <a:gd name="T38" fmla="*/ 523005 w 448"/>
                <a:gd name="T39" fmla="*/ 1267370 h 319"/>
                <a:gd name="T40" fmla="*/ 423663 w 448"/>
                <a:gd name="T41" fmla="*/ 1341724 h 319"/>
                <a:gd name="T42" fmla="*/ 409070 w 448"/>
                <a:gd name="T43" fmla="*/ 1483126 h 319"/>
                <a:gd name="T44" fmla="*/ 253902 w 448"/>
                <a:gd name="T45" fmla="*/ 1578971 h 319"/>
                <a:gd name="T46" fmla="*/ 117972 w 448"/>
                <a:gd name="T47" fmla="*/ 1638388 h 319"/>
                <a:gd name="T48" fmla="*/ 0 w 448"/>
                <a:gd name="T49" fmla="*/ 1667238 h 319"/>
                <a:gd name="T50" fmla="*/ 117972 w 448"/>
                <a:gd name="T51" fmla="*/ 1756107 h 319"/>
                <a:gd name="T52" fmla="*/ 163967 w 448"/>
                <a:gd name="T53" fmla="*/ 1782287 h 319"/>
                <a:gd name="T54" fmla="*/ 296070 w 448"/>
                <a:gd name="T55" fmla="*/ 1856487 h 319"/>
                <a:gd name="T56" fmla="*/ 308631 w 448"/>
                <a:gd name="T57" fmla="*/ 1986832 h 319"/>
                <a:gd name="T58" fmla="*/ 423663 w 448"/>
                <a:gd name="T59" fmla="*/ 2128934 h 319"/>
                <a:gd name="T60" fmla="*/ 523005 w 448"/>
                <a:gd name="T61" fmla="*/ 2151901 h 319"/>
                <a:gd name="T62" fmla="*/ 600627 w 448"/>
                <a:gd name="T63" fmla="*/ 2305569 h 319"/>
                <a:gd name="T64" fmla="*/ 673262 w 448"/>
                <a:gd name="T65" fmla="*/ 2356156 h 319"/>
                <a:gd name="T66" fmla="*/ 718373 w 448"/>
                <a:gd name="T67" fmla="*/ 2413852 h 319"/>
                <a:gd name="T68" fmla="*/ 904696 w 448"/>
                <a:gd name="T69" fmla="*/ 2458374 h 319"/>
                <a:gd name="T70" fmla="*/ 1095105 w 448"/>
                <a:gd name="T71" fmla="*/ 2384791 h 319"/>
                <a:gd name="T72" fmla="*/ 1221805 w 448"/>
                <a:gd name="T73" fmla="*/ 2488026 h 319"/>
                <a:gd name="T74" fmla="*/ 1167598 w 448"/>
                <a:gd name="T75" fmla="*/ 2518352 h 319"/>
                <a:gd name="T76" fmla="*/ 1167598 w 448"/>
                <a:gd name="T77" fmla="*/ 2626817 h 319"/>
                <a:gd name="T78" fmla="*/ 1221805 w 448"/>
                <a:gd name="T79" fmla="*/ 2665718 h 319"/>
                <a:gd name="T80" fmla="*/ 1405257 w 448"/>
                <a:gd name="T81" fmla="*/ 2733373 h 319"/>
                <a:gd name="T82" fmla="*/ 1436309 w 448"/>
                <a:gd name="T83" fmla="*/ 2887190 h 319"/>
                <a:gd name="T84" fmla="*/ 1705217 w 448"/>
                <a:gd name="T85" fmla="*/ 2845687 h 319"/>
                <a:gd name="T86" fmla="*/ 1958299 w 448"/>
                <a:gd name="T87" fmla="*/ 2887190 h 319"/>
                <a:gd name="T88" fmla="*/ 2177649 w 448"/>
                <a:gd name="T89" fmla="*/ 2810452 h 319"/>
                <a:gd name="T90" fmla="*/ 2379706 w 448"/>
                <a:gd name="T91" fmla="*/ 2810452 h 319"/>
                <a:gd name="T92" fmla="*/ 2574655 w 448"/>
                <a:gd name="T93" fmla="*/ 2801390 h 319"/>
                <a:gd name="T94" fmla="*/ 2926216 w 448"/>
                <a:gd name="T95" fmla="*/ 2490835 h 319"/>
                <a:gd name="T96" fmla="*/ 3373195 w 448"/>
                <a:gd name="T97" fmla="*/ 2430008 h 319"/>
                <a:gd name="T98" fmla="*/ 3536030 w 448"/>
                <a:gd name="T99" fmla="*/ 2430008 h 319"/>
                <a:gd name="T100" fmla="*/ 3658163 w 448"/>
                <a:gd name="T101" fmla="*/ 2463899 h 319"/>
                <a:gd name="T102" fmla="*/ 3924806 w 448"/>
                <a:gd name="T103" fmla="*/ 2472321 h 319"/>
                <a:gd name="T104" fmla="*/ 3874609 w 448"/>
                <a:gd name="T105" fmla="*/ 2167892 h 319"/>
                <a:gd name="T106" fmla="*/ 3906875 w 448"/>
                <a:gd name="T107" fmla="*/ 2002455 h 319"/>
                <a:gd name="T108" fmla="*/ 3872645 w 448"/>
                <a:gd name="T109" fmla="*/ 1876996 h 319"/>
                <a:gd name="T110" fmla="*/ 3924806 w 448"/>
                <a:gd name="T111" fmla="*/ 1725803 h 319"/>
                <a:gd name="T112" fmla="*/ 3991173 w 448"/>
                <a:gd name="T113" fmla="*/ 1749649 h 319"/>
                <a:gd name="T114" fmla="*/ 4029955 w 448"/>
                <a:gd name="T115" fmla="*/ 1769230 h 319"/>
                <a:gd name="T116" fmla="*/ 3983601 w 448"/>
                <a:gd name="T117" fmla="*/ 1854393 h 319"/>
                <a:gd name="T118" fmla="*/ 4093592 w 448"/>
                <a:gd name="T119" fmla="*/ 1800181 h 319"/>
                <a:gd name="T120" fmla="*/ 4213258 w 448"/>
                <a:gd name="T121" fmla="*/ 1515084 h 319"/>
                <a:gd name="T122" fmla="*/ 3976516 w 448"/>
                <a:gd name="T123" fmla="*/ 1917771 h 319"/>
                <a:gd name="T124" fmla="*/ 3976516 w 448"/>
                <a:gd name="T125" fmla="*/ 1876996 h 31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48"/>
                <a:gd name="T190" fmla="*/ 0 h 319"/>
                <a:gd name="T191" fmla="*/ 448 w 448"/>
                <a:gd name="T192" fmla="*/ 319 h 31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48" h="319">
                  <a:moveTo>
                    <a:pt x="443" y="167"/>
                  </a:moveTo>
                  <a:cubicBezTo>
                    <a:pt x="443" y="167"/>
                    <a:pt x="439" y="158"/>
                    <a:pt x="428" y="156"/>
                  </a:cubicBezTo>
                  <a:cubicBezTo>
                    <a:pt x="419" y="155"/>
                    <a:pt x="407" y="170"/>
                    <a:pt x="407" y="170"/>
                  </a:cubicBezTo>
                  <a:cubicBezTo>
                    <a:pt x="402" y="170"/>
                    <a:pt x="402" y="170"/>
                    <a:pt x="402" y="170"/>
                  </a:cubicBezTo>
                  <a:cubicBezTo>
                    <a:pt x="402" y="177"/>
                    <a:pt x="402" y="177"/>
                    <a:pt x="402" y="177"/>
                  </a:cubicBezTo>
                  <a:cubicBezTo>
                    <a:pt x="402" y="177"/>
                    <a:pt x="399" y="178"/>
                    <a:pt x="387" y="175"/>
                  </a:cubicBezTo>
                  <a:cubicBezTo>
                    <a:pt x="376" y="173"/>
                    <a:pt x="377" y="167"/>
                    <a:pt x="377" y="167"/>
                  </a:cubicBezTo>
                  <a:cubicBezTo>
                    <a:pt x="365" y="162"/>
                    <a:pt x="365" y="162"/>
                    <a:pt x="365" y="162"/>
                  </a:cubicBezTo>
                  <a:cubicBezTo>
                    <a:pt x="368" y="156"/>
                    <a:pt x="368" y="156"/>
                    <a:pt x="368" y="156"/>
                  </a:cubicBezTo>
                  <a:cubicBezTo>
                    <a:pt x="361" y="136"/>
                    <a:pt x="361" y="136"/>
                    <a:pt x="361" y="136"/>
                  </a:cubicBezTo>
                  <a:cubicBezTo>
                    <a:pt x="357" y="119"/>
                    <a:pt x="357" y="119"/>
                    <a:pt x="357" y="119"/>
                  </a:cubicBezTo>
                  <a:cubicBezTo>
                    <a:pt x="361" y="116"/>
                    <a:pt x="361" y="116"/>
                    <a:pt x="361" y="116"/>
                  </a:cubicBezTo>
                  <a:cubicBezTo>
                    <a:pt x="361" y="116"/>
                    <a:pt x="361" y="102"/>
                    <a:pt x="360" y="94"/>
                  </a:cubicBezTo>
                  <a:cubicBezTo>
                    <a:pt x="358" y="85"/>
                    <a:pt x="350" y="83"/>
                    <a:pt x="350" y="83"/>
                  </a:cubicBezTo>
                  <a:cubicBezTo>
                    <a:pt x="350" y="83"/>
                    <a:pt x="349" y="76"/>
                    <a:pt x="346" y="71"/>
                  </a:cubicBezTo>
                  <a:cubicBezTo>
                    <a:pt x="345" y="67"/>
                    <a:pt x="332" y="65"/>
                    <a:pt x="332" y="65"/>
                  </a:cubicBezTo>
                  <a:cubicBezTo>
                    <a:pt x="332" y="65"/>
                    <a:pt x="316" y="46"/>
                    <a:pt x="310" y="40"/>
                  </a:cubicBezTo>
                  <a:cubicBezTo>
                    <a:pt x="304" y="36"/>
                    <a:pt x="299" y="33"/>
                    <a:pt x="291" y="18"/>
                  </a:cubicBezTo>
                  <a:cubicBezTo>
                    <a:pt x="285" y="4"/>
                    <a:pt x="270" y="2"/>
                    <a:pt x="270" y="2"/>
                  </a:cubicBezTo>
                  <a:cubicBezTo>
                    <a:pt x="252" y="0"/>
                    <a:pt x="247" y="24"/>
                    <a:pt x="247" y="24"/>
                  </a:cubicBezTo>
                  <a:cubicBezTo>
                    <a:pt x="247" y="24"/>
                    <a:pt x="230" y="33"/>
                    <a:pt x="215" y="37"/>
                  </a:cubicBezTo>
                  <a:cubicBezTo>
                    <a:pt x="199" y="41"/>
                    <a:pt x="211" y="48"/>
                    <a:pt x="202" y="51"/>
                  </a:cubicBezTo>
                  <a:cubicBezTo>
                    <a:pt x="192" y="53"/>
                    <a:pt x="182" y="40"/>
                    <a:pt x="178" y="39"/>
                  </a:cubicBezTo>
                  <a:cubicBezTo>
                    <a:pt x="173" y="37"/>
                    <a:pt x="164" y="44"/>
                    <a:pt x="164" y="44"/>
                  </a:cubicBezTo>
                  <a:cubicBezTo>
                    <a:pt x="164" y="44"/>
                    <a:pt x="141" y="45"/>
                    <a:pt x="129" y="46"/>
                  </a:cubicBezTo>
                  <a:cubicBezTo>
                    <a:pt x="116" y="47"/>
                    <a:pt x="122" y="37"/>
                    <a:pt x="115" y="37"/>
                  </a:cubicBezTo>
                  <a:cubicBezTo>
                    <a:pt x="110" y="37"/>
                    <a:pt x="111" y="48"/>
                    <a:pt x="111" y="48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70" y="87"/>
                    <a:pt x="70" y="87"/>
                    <a:pt x="70" y="87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7" y="161"/>
                    <a:pt x="47" y="161"/>
                    <a:pt x="47" y="161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4"/>
                    <a:pt x="45" y="170"/>
                    <a:pt x="42" y="173"/>
                  </a:cubicBezTo>
                  <a:cubicBezTo>
                    <a:pt x="39" y="177"/>
                    <a:pt x="33" y="173"/>
                    <a:pt x="27" y="174"/>
                  </a:cubicBezTo>
                  <a:cubicBezTo>
                    <a:pt x="22" y="175"/>
                    <a:pt x="24" y="182"/>
                    <a:pt x="21" y="183"/>
                  </a:cubicBezTo>
                  <a:cubicBezTo>
                    <a:pt x="17" y="184"/>
                    <a:pt x="12" y="181"/>
                    <a:pt x="12" y="181"/>
                  </a:cubicBezTo>
                  <a:cubicBezTo>
                    <a:pt x="10" y="184"/>
                    <a:pt x="10" y="184"/>
                    <a:pt x="1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7" y="195"/>
                    <a:pt x="7" y="195"/>
                    <a:pt x="7" y="195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5" y="197"/>
                    <a:pt x="15" y="197"/>
                    <a:pt x="15" y="197"/>
                  </a:cubicBezTo>
                  <a:cubicBezTo>
                    <a:pt x="17" y="197"/>
                    <a:pt x="17" y="197"/>
                    <a:pt x="17" y="197"/>
                  </a:cubicBezTo>
                  <a:cubicBezTo>
                    <a:pt x="17" y="197"/>
                    <a:pt x="18" y="208"/>
                    <a:pt x="22" y="208"/>
                  </a:cubicBezTo>
                  <a:cubicBezTo>
                    <a:pt x="25" y="208"/>
                    <a:pt x="31" y="205"/>
                    <a:pt x="31" y="205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33" y="219"/>
                    <a:pt x="33" y="219"/>
                    <a:pt x="33" y="219"/>
                  </a:cubicBezTo>
                  <a:cubicBezTo>
                    <a:pt x="30" y="224"/>
                    <a:pt x="30" y="224"/>
                    <a:pt x="30" y="224"/>
                  </a:cubicBezTo>
                  <a:cubicBezTo>
                    <a:pt x="45" y="235"/>
                    <a:pt x="45" y="235"/>
                    <a:pt x="45" y="235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55" y="237"/>
                    <a:pt x="67" y="231"/>
                    <a:pt x="68" y="239"/>
                  </a:cubicBezTo>
                  <a:cubicBezTo>
                    <a:pt x="68" y="247"/>
                    <a:pt x="63" y="254"/>
                    <a:pt x="63" y="254"/>
                  </a:cubicBezTo>
                  <a:cubicBezTo>
                    <a:pt x="72" y="256"/>
                    <a:pt x="72" y="256"/>
                    <a:pt x="72" y="256"/>
                  </a:cubicBezTo>
                  <a:cubicBezTo>
                    <a:pt x="71" y="260"/>
                    <a:pt x="71" y="260"/>
                    <a:pt x="71" y="260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63" y="263"/>
                    <a:pt x="72" y="265"/>
                    <a:pt x="75" y="266"/>
                  </a:cubicBezTo>
                  <a:cubicBezTo>
                    <a:pt x="77" y="267"/>
                    <a:pt x="79" y="272"/>
                    <a:pt x="83" y="273"/>
                  </a:cubicBezTo>
                  <a:cubicBezTo>
                    <a:pt x="88" y="275"/>
                    <a:pt x="92" y="268"/>
                    <a:pt x="95" y="271"/>
                  </a:cubicBezTo>
                  <a:cubicBezTo>
                    <a:pt x="99" y="273"/>
                    <a:pt x="99" y="282"/>
                    <a:pt x="103" y="281"/>
                  </a:cubicBezTo>
                  <a:cubicBezTo>
                    <a:pt x="107" y="281"/>
                    <a:pt x="108" y="263"/>
                    <a:pt x="115" y="263"/>
                  </a:cubicBezTo>
                  <a:cubicBezTo>
                    <a:pt x="124" y="265"/>
                    <a:pt x="130" y="270"/>
                    <a:pt x="130" y="270"/>
                  </a:cubicBezTo>
                  <a:cubicBezTo>
                    <a:pt x="129" y="274"/>
                    <a:pt x="129" y="274"/>
                    <a:pt x="129" y="274"/>
                  </a:cubicBezTo>
                  <a:cubicBezTo>
                    <a:pt x="125" y="272"/>
                    <a:pt x="125" y="272"/>
                    <a:pt x="125" y="272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0" y="278"/>
                    <a:pt x="120" y="278"/>
                    <a:pt x="120" y="278"/>
                  </a:cubicBezTo>
                  <a:cubicBezTo>
                    <a:pt x="123" y="290"/>
                    <a:pt x="123" y="290"/>
                    <a:pt x="123" y="290"/>
                  </a:cubicBezTo>
                  <a:cubicBezTo>
                    <a:pt x="123" y="290"/>
                    <a:pt x="129" y="286"/>
                    <a:pt x="130" y="290"/>
                  </a:cubicBezTo>
                  <a:cubicBezTo>
                    <a:pt x="131" y="291"/>
                    <a:pt x="130" y="293"/>
                    <a:pt x="129" y="294"/>
                  </a:cubicBezTo>
                  <a:cubicBezTo>
                    <a:pt x="133" y="296"/>
                    <a:pt x="139" y="299"/>
                    <a:pt x="141" y="299"/>
                  </a:cubicBezTo>
                  <a:cubicBezTo>
                    <a:pt x="145" y="300"/>
                    <a:pt x="148" y="298"/>
                    <a:pt x="148" y="302"/>
                  </a:cubicBezTo>
                  <a:cubicBezTo>
                    <a:pt x="149" y="307"/>
                    <a:pt x="142" y="306"/>
                    <a:pt x="141" y="312"/>
                  </a:cubicBezTo>
                  <a:cubicBezTo>
                    <a:pt x="141" y="317"/>
                    <a:pt x="145" y="318"/>
                    <a:pt x="151" y="318"/>
                  </a:cubicBezTo>
                  <a:cubicBezTo>
                    <a:pt x="156" y="319"/>
                    <a:pt x="166" y="310"/>
                    <a:pt x="170" y="310"/>
                  </a:cubicBezTo>
                  <a:cubicBezTo>
                    <a:pt x="173" y="310"/>
                    <a:pt x="179" y="314"/>
                    <a:pt x="179" y="314"/>
                  </a:cubicBezTo>
                  <a:cubicBezTo>
                    <a:pt x="187" y="314"/>
                    <a:pt x="187" y="314"/>
                    <a:pt x="187" y="314"/>
                  </a:cubicBezTo>
                  <a:cubicBezTo>
                    <a:pt x="187" y="314"/>
                    <a:pt x="196" y="319"/>
                    <a:pt x="206" y="318"/>
                  </a:cubicBezTo>
                  <a:cubicBezTo>
                    <a:pt x="217" y="317"/>
                    <a:pt x="218" y="312"/>
                    <a:pt x="221" y="309"/>
                  </a:cubicBezTo>
                  <a:cubicBezTo>
                    <a:pt x="225" y="308"/>
                    <a:pt x="226" y="310"/>
                    <a:pt x="229" y="310"/>
                  </a:cubicBezTo>
                  <a:cubicBezTo>
                    <a:pt x="234" y="312"/>
                    <a:pt x="243" y="307"/>
                    <a:pt x="243" y="307"/>
                  </a:cubicBezTo>
                  <a:cubicBezTo>
                    <a:pt x="250" y="310"/>
                    <a:pt x="250" y="310"/>
                    <a:pt x="250" y="310"/>
                  </a:cubicBezTo>
                  <a:cubicBezTo>
                    <a:pt x="256" y="307"/>
                    <a:pt x="256" y="307"/>
                    <a:pt x="256" y="307"/>
                  </a:cubicBezTo>
                  <a:cubicBezTo>
                    <a:pt x="256" y="307"/>
                    <a:pt x="258" y="312"/>
                    <a:pt x="271" y="309"/>
                  </a:cubicBezTo>
                  <a:cubicBezTo>
                    <a:pt x="283" y="306"/>
                    <a:pt x="286" y="298"/>
                    <a:pt x="290" y="292"/>
                  </a:cubicBezTo>
                  <a:cubicBezTo>
                    <a:pt x="294" y="286"/>
                    <a:pt x="302" y="276"/>
                    <a:pt x="308" y="275"/>
                  </a:cubicBezTo>
                  <a:cubicBezTo>
                    <a:pt x="313" y="274"/>
                    <a:pt x="328" y="265"/>
                    <a:pt x="337" y="262"/>
                  </a:cubicBezTo>
                  <a:cubicBezTo>
                    <a:pt x="345" y="259"/>
                    <a:pt x="351" y="267"/>
                    <a:pt x="355" y="268"/>
                  </a:cubicBezTo>
                  <a:cubicBezTo>
                    <a:pt x="359" y="269"/>
                    <a:pt x="365" y="262"/>
                    <a:pt x="367" y="262"/>
                  </a:cubicBezTo>
                  <a:cubicBezTo>
                    <a:pt x="369" y="262"/>
                    <a:pt x="369" y="267"/>
                    <a:pt x="372" y="268"/>
                  </a:cubicBezTo>
                  <a:cubicBezTo>
                    <a:pt x="375" y="269"/>
                    <a:pt x="381" y="262"/>
                    <a:pt x="381" y="262"/>
                  </a:cubicBezTo>
                  <a:cubicBezTo>
                    <a:pt x="385" y="272"/>
                    <a:pt x="385" y="272"/>
                    <a:pt x="385" y="272"/>
                  </a:cubicBezTo>
                  <a:cubicBezTo>
                    <a:pt x="385" y="272"/>
                    <a:pt x="393" y="274"/>
                    <a:pt x="397" y="274"/>
                  </a:cubicBezTo>
                  <a:cubicBezTo>
                    <a:pt x="401" y="275"/>
                    <a:pt x="413" y="273"/>
                    <a:pt x="413" y="273"/>
                  </a:cubicBezTo>
                  <a:cubicBezTo>
                    <a:pt x="413" y="273"/>
                    <a:pt x="415" y="265"/>
                    <a:pt x="414" y="257"/>
                  </a:cubicBezTo>
                  <a:cubicBezTo>
                    <a:pt x="414" y="249"/>
                    <a:pt x="408" y="239"/>
                    <a:pt x="408" y="239"/>
                  </a:cubicBezTo>
                  <a:cubicBezTo>
                    <a:pt x="419" y="214"/>
                    <a:pt x="419" y="214"/>
                    <a:pt x="419" y="214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1" y="209"/>
                    <a:pt x="411" y="209"/>
                    <a:pt x="411" y="209"/>
                  </a:cubicBezTo>
                  <a:cubicBezTo>
                    <a:pt x="407" y="207"/>
                    <a:pt x="407" y="207"/>
                    <a:pt x="407" y="207"/>
                  </a:cubicBezTo>
                  <a:cubicBezTo>
                    <a:pt x="415" y="203"/>
                    <a:pt x="415" y="203"/>
                    <a:pt x="415" y="203"/>
                  </a:cubicBezTo>
                  <a:cubicBezTo>
                    <a:pt x="415" y="203"/>
                    <a:pt x="411" y="197"/>
                    <a:pt x="413" y="191"/>
                  </a:cubicBezTo>
                  <a:cubicBezTo>
                    <a:pt x="414" y="184"/>
                    <a:pt x="421" y="189"/>
                    <a:pt x="421" y="189"/>
                  </a:cubicBezTo>
                  <a:cubicBezTo>
                    <a:pt x="420" y="193"/>
                    <a:pt x="420" y="193"/>
                    <a:pt x="420" y="193"/>
                  </a:cubicBezTo>
                  <a:cubicBezTo>
                    <a:pt x="422" y="198"/>
                    <a:pt x="422" y="198"/>
                    <a:pt x="422" y="198"/>
                  </a:cubicBezTo>
                  <a:cubicBezTo>
                    <a:pt x="424" y="195"/>
                    <a:pt x="424" y="195"/>
                    <a:pt x="424" y="195"/>
                  </a:cubicBezTo>
                  <a:cubicBezTo>
                    <a:pt x="426" y="198"/>
                    <a:pt x="426" y="198"/>
                    <a:pt x="426" y="198"/>
                  </a:cubicBezTo>
                  <a:cubicBezTo>
                    <a:pt x="419" y="204"/>
                    <a:pt x="419" y="204"/>
                    <a:pt x="419" y="204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8" y="202"/>
                    <a:pt x="431" y="199"/>
                  </a:cubicBezTo>
                  <a:cubicBezTo>
                    <a:pt x="434" y="198"/>
                    <a:pt x="439" y="198"/>
                    <a:pt x="443" y="192"/>
                  </a:cubicBezTo>
                  <a:cubicBezTo>
                    <a:pt x="448" y="187"/>
                    <a:pt x="443" y="167"/>
                    <a:pt x="443" y="167"/>
                  </a:cubicBezTo>
                  <a:close/>
                  <a:moveTo>
                    <a:pt x="415" y="211"/>
                  </a:moveTo>
                  <a:cubicBezTo>
                    <a:pt x="418" y="212"/>
                    <a:pt x="418" y="212"/>
                    <a:pt x="418" y="212"/>
                  </a:cubicBezTo>
                  <a:cubicBezTo>
                    <a:pt x="420" y="209"/>
                    <a:pt x="420" y="209"/>
                    <a:pt x="420" y="209"/>
                  </a:cubicBezTo>
                  <a:cubicBezTo>
                    <a:pt x="418" y="207"/>
                    <a:pt x="418" y="207"/>
                    <a:pt x="418" y="207"/>
                  </a:cubicBezTo>
                  <a:lnTo>
                    <a:pt x="415" y="211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11" name="Freeform 199"/>
            <p:cNvSpPr>
              <a:spLocks noEditPoints="1"/>
            </p:cNvSpPr>
            <p:nvPr/>
          </p:nvSpPr>
          <p:spPr bwMode="auto">
            <a:xfrm>
              <a:off x="3438" y="804"/>
              <a:ext cx="513" cy="904"/>
            </a:xfrm>
            <a:custGeom>
              <a:avLst/>
              <a:gdLst>
                <a:gd name="T0" fmla="*/ 2965586 w 382"/>
                <a:gd name="T1" fmla="*/ 3409660 h 674"/>
                <a:gd name="T2" fmla="*/ 2819161 w 382"/>
                <a:gd name="T3" fmla="*/ 2795825 h 674"/>
                <a:gd name="T4" fmla="*/ 2637332 w 382"/>
                <a:gd name="T5" fmla="*/ 2524530 h 674"/>
                <a:gd name="T6" fmla="*/ 2467600 w 382"/>
                <a:gd name="T7" fmla="*/ 2017198 h 674"/>
                <a:gd name="T8" fmla="*/ 1909703 w 382"/>
                <a:gd name="T9" fmla="*/ 1021218 h 674"/>
                <a:gd name="T10" fmla="*/ 1881726 w 382"/>
                <a:gd name="T11" fmla="*/ 238160 h 674"/>
                <a:gd name="T12" fmla="*/ 1159279 w 382"/>
                <a:gd name="T13" fmla="*/ 260410 h 674"/>
                <a:gd name="T14" fmla="*/ 977653 w 382"/>
                <a:gd name="T15" fmla="*/ 925033 h 674"/>
                <a:gd name="T16" fmla="*/ 468945 w 382"/>
                <a:gd name="T17" fmla="*/ 961412 h 674"/>
                <a:gd name="T18" fmla="*/ 18303 w 382"/>
                <a:gd name="T19" fmla="*/ 804911 h 674"/>
                <a:gd name="T20" fmla="*/ 216534 w 382"/>
                <a:gd name="T21" fmla="*/ 966958 h 674"/>
                <a:gd name="T22" fmla="*/ 587151 w 382"/>
                <a:gd name="T23" fmla="*/ 1178742 h 674"/>
                <a:gd name="T24" fmla="*/ 796839 w 382"/>
                <a:gd name="T25" fmla="*/ 1665777 h 674"/>
                <a:gd name="T26" fmla="*/ 987865 w 382"/>
                <a:gd name="T27" fmla="*/ 2057332 h 674"/>
                <a:gd name="T28" fmla="*/ 1080390 w 382"/>
                <a:gd name="T29" fmla="*/ 2469745 h 674"/>
                <a:gd name="T30" fmla="*/ 1370669 w 382"/>
                <a:gd name="T31" fmla="*/ 2632677 h 674"/>
                <a:gd name="T32" fmla="*/ 1519724 w 382"/>
                <a:gd name="T33" fmla="*/ 2971830 h 674"/>
                <a:gd name="T34" fmla="*/ 1370669 w 382"/>
                <a:gd name="T35" fmla="*/ 3183193 h 674"/>
                <a:gd name="T36" fmla="*/ 1221245 w 382"/>
                <a:gd name="T37" fmla="*/ 3598245 h 674"/>
                <a:gd name="T38" fmla="*/ 1010399 w 382"/>
                <a:gd name="T39" fmla="*/ 3712202 h 674"/>
                <a:gd name="T40" fmla="*/ 1035160 w 382"/>
                <a:gd name="T41" fmla="*/ 3857267 h 674"/>
                <a:gd name="T42" fmla="*/ 894534 w 382"/>
                <a:gd name="T43" fmla="*/ 3924302 h 674"/>
                <a:gd name="T44" fmla="*/ 742776 w 382"/>
                <a:gd name="T45" fmla="*/ 4149156 h 674"/>
                <a:gd name="T46" fmla="*/ 709980 w 382"/>
                <a:gd name="T47" fmla="*/ 4356163 h 674"/>
                <a:gd name="T48" fmla="*/ 742776 w 382"/>
                <a:gd name="T49" fmla="*/ 4685966 h 674"/>
                <a:gd name="T50" fmla="*/ 845726 w 382"/>
                <a:gd name="T51" fmla="*/ 5012738 h 674"/>
                <a:gd name="T52" fmla="*/ 871081 w 382"/>
                <a:gd name="T53" fmla="*/ 5130032 h 674"/>
                <a:gd name="T54" fmla="*/ 889670 w 382"/>
                <a:gd name="T55" fmla="*/ 5362938 h 674"/>
                <a:gd name="T56" fmla="*/ 889670 w 382"/>
                <a:gd name="T57" fmla="*/ 5499243 h 674"/>
                <a:gd name="T58" fmla="*/ 969833 w 382"/>
                <a:gd name="T59" fmla="*/ 5699171 h 674"/>
                <a:gd name="T60" fmla="*/ 1097436 w 382"/>
                <a:gd name="T61" fmla="*/ 5699171 h 674"/>
                <a:gd name="T62" fmla="*/ 1339572 w 382"/>
                <a:gd name="T63" fmla="*/ 5783241 h 674"/>
                <a:gd name="T64" fmla="*/ 1462368 w 382"/>
                <a:gd name="T65" fmla="*/ 5883211 h 674"/>
                <a:gd name="T66" fmla="*/ 1496185 w 382"/>
                <a:gd name="T67" fmla="*/ 5972446 h 674"/>
                <a:gd name="T68" fmla="*/ 1763164 w 382"/>
                <a:gd name="T69" fmla="*/ 5861222 h 674"/>
                <a:gd name="T70" fmla="*/ 1923276 w 382"/>
                <a:gd name="T71" fmla="*/ 5783241 h 674"/>
                <a:gd name="T72" fmla="*/ 2309204 w 382"/>
                <a:gd name="T73" fmla="*/ 5620983 h 674"/>
                <a:gd name="T74" fmla="*/ 2426087 w 382"/>
                <a:gd name="T75" fmla="*/ 5538724 h 674"/>
                <a:gd name="T76" fmla="*/ 2727694 w 382"/>
                <a:gd name="T77" fmla="*/ 5409092 h 674"/>
                <a:gd name="T78" fmla="*/ 3056373 w 382"/>
                <a:gd name="T79" fmla="*/ 4971042 h 674"/>
                <a:gd name="T80" fmla="*/ 3560659 w 382"/>
                <a:gd name="T81" fmla="*/ 3749890 h 674"/>
                <a:gd name="T82" fmla="*/ 561329 w 382"/>
                <a:gd name="T83" fmla="*/ 5857059 h 674"/>
                <a:gd name="T84" fmla="*/ 417988 w 382"/>
                <a:gd name="T85" fmla="*/ 5839768 h 674"/>
                <a:gd name="T86" fmla="*/ 465020 w 382"/>
                <a:gd name="T87" fmla="*/ 6015495 h 674"/>
                <a:gd name="T88" fmla="*/ 361901 w 382"/>
                <a:gd name="T89" fmla="*/ 5904746 h 674"/>
                <a:gd name="T90" fmla="*/ 511418 w 382"/>
                <a:gd name="T91" fmla="*/ 6015495 h 674"/>
                <a:gd name="T92" fmla="*/ 997498 w 382"/>
                <a:gd name="T93" fmla="*/ 5891278 h 674"/>
                <a:gd name="T94" fmla="*/ 1053401 w 382"/>
                <a:gd name="T95" fmla="*/ 5861222 h 674"/>
                <a:gd name="T96" fmla="*/ 1381291 w 382"/>
                <a:gd name="T97" fmla="*/ 5760315 h 674"/>
                <a:gd name="T98" fmla="*/ 1270134 w 382"/>
                <a:gd name="T99" fmla="*/ 5878772 h 674"/>
                <a:gd name="T100" fmla="*/ 1370669 w 382"/>
                <a:gd name="T101" fmla="*/ 5817743 h 674"/>
                <a:gd name="T102" fmla="*/ 1039135 w 382"/>
                <a:gd name="T103" fmla="*/ 5760315 h 674"/>
                <a:gd name="T104" fmla="*/ 922326 w 382"/>
                <a:gd name="T105" fmla="*/ 5684816 h 674"/>
                <a:gd name="T106" fmla="*/ 876499 w 382"/>
                <a:gd name="T107" fmla="*/ 5629356 h 674"/>
                <a:gd name="T108" fmla="*/ 1631999 w 382"/>
                <a:gd name="T109" fmla="*/ 5980954 h 674"/>
                <a:gd name="T110" fmla="*/ 573984 w 382"/>
                <a:gd name="T111" fmla="*/ 4131209 h 674"/>
                <a:gd name="T112" fmla="*/ 673842 w 382"/>
                <a:gd name="T113" fmla="*/ 4093840 h 674"/>
                <a:gd name="T114" fmla="*/ 1462368 w 382"/>
                <a:gd name="T115" fmla="*/ 2949000 h 674"/>
                <a:gd name="T116" fmla="*/ 1422040 w 382"/>
                <a:gd name="T117" fmla="*/ 3016081 h 674"/>
                <a:gd name="T118" fmla="*/ 2265113 w 382"/>
                <a:gd name="T119" fmla="*/ 5656030 h 674"/>
                <a:gd name="T120" fmla="*/ 2471955 w 382"/>
                <a:gd name="T121" fmla="*/ 5509117 h 67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82"/>
                <a:gd name="T184" fmla="*/ 0 h 674"/>
                <a:gd name="T185" fmla="*/ 382 w 382"/>
                <a:gd name="T186" fmla="*/ 674 h 67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82" h="674">
                  <a:moveTo>
                    <a:pt x="382" y="418"/>
                  </a:moveTo>
                  <a:cubicBezTo>
                    <a:pt x="381" y="412"/>
                    <a:pt x="369" y="412"/>
                    <a:pt x="369" y="412"/>
                  </a:cubicBezTo>
                  <a:cubicBezTo>
                    <a:pt x="366" y="404"/>
                    <a:pt x="366" y="404"/>
                    <a:pt x="366" y="404"/>
                  </a:cubicBezTo>
                  <a:cubicBezTo>
                    <a:pt x="350" y="396"/>
                    <a:pt x="350" y="396"/>
                    <a:pt x="350" y="396"/>
                  </a:cubicBezTo>
                  <a:cubicBezTo>
                    <a:pt x="339" y="394"/>
                    <a:pt x="339" y="394"/>
                    <a:pt x="339" y="394"/>
                  </a:cubicBezTo>
                  <a:cubicBezTo>
                    <a:pt x="318" y="380"/>
                    <a:pt x="318" y="380"/>
                    <a:pt x="318" y="380"/>
                  </a:cubicBezTo>
                  <a:cubicBezTo>
                    <a:pt x="327" y="374"/>
                    <a:pt x="327" y="374"/>
                    <a:pt x="327" y="374"/>
                  </a:cubicBezTo>
                  <a:cubicBezTo>
                    <a:pt x="326" y="370"/>
                    <a:pt x="326" y="370"/>
                    <a:pt x="326" y="370"/>
                  </a:cubicBezTo>
                  <a:cubicBezTo>
                    <a:pt x="326" y="370"/>
                    <a:pt x="331" y="355"/>
                    <a:pt x="327" y="346"/>
                  </a:cubicBezTo>
                  <a:cubicBezTo>
                    <a:pt x="323" y="338"/>
                    <a:pt x="313" y="344"/>
                    <a:pt x="308" y="335"/>
                  </a:cubicBezTo>
                  <a:cubicBezTo>
                    <a:pt x="301" y="326"/>
                    <a:pt x="307" y="320"/>
                    <a:pt x="307" y="320"/>
                  </a:cubicBezTo>
                  <a:cubicBezTo>
                    <a:pt x="302" y="312"/>
                    <a:pt x="302" y="312"/>
                    <a:pt x="302" y="312"/>
                  </a:cubicBezTo>
                  <a:cubicBezTo>
                    <a:pt x="292" y="317"/>
                    <a:pt x="292" y="317"/>
                    <a:pt x="292" y="317"/>
                  </a:cubicBezTo>
                  <a:cubicBezTo>
                    <a:pt x="285" y="301"/>
                    <a:pt x="285" y="301"/>
                    <a:pt x="285" y="301"/>
                  </a:cubicBezTo>
                  <a:cubicBezTo>
                    <a:pt x="292" y="296"/>
                    <a:pt x="292" y="296"/>
                    <a:pt x="292" y="296"/>
                  </a:cubicBezTo>
                  <a:cubicBezTo>
                    <a:pt x="291" y="291"/>
                    <a:pt x="291" y="291"/>
                    <a:pt x="291" y="291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0" y="272"/>
                    <a:pt x="280" y="272"/>
                    <a:pt x="280" y="272"/>
                  </a:cubicBezTo>
                  <a:cubicBezTo>
                    <a:pt x="284" y="267"/>
                    <a:pt x="284" y="267"/>
                    <a:pt x="284" y="267"/>
                  </a:cubicBezTo>
                  <a:cubicBezTo>
                    <a:pt x="277" y="265"/>
                    <a:pt x="277" y="265"/>
                    <a:pt x="277" y="265"/>
                  </a:cubicBezTo>
                  <a:cubicBezTo>
                    <a:pt x="288" y="259"/>
                    <a:pt x="288" y="259"/>
                    <a:pt x="288" y="259"/>
                  </a:cubicBezTo>
                  <a:cubicBezTo>
                    <a:pt x="288" y="259"/>
                    <a:pt x="286" y="249"/>
                    <a:pt x="281" y="240"/>
                  </a:cubicBezTo>
                  <a:cubicBezTo>
                    <a:pt x="277" y="232"/>
                    <a:pt x="264" y="225"/>
                    <a:pt x="264" y="225"/>
                  </a:cubicBezTo>
                  <a:cubicBezTo>
                    <a:pt x="261" y="223"/>
                    <a:pt x="262" y="214"/>
                    <a:pt x="254" y="208"/>
                  </a:cubicBezTo>
                  <a:cubicBezTo>
                    <a:pt x="248" y="204"/>
                    <a:pt x="237" y="187"/>
                    <a:pt x="237" y="187"/>
                  </a:cubicBezTo>
                  <a:cubicBezTo>
                    <a:pt x="237" y="187"/>
                    <a:pt x="252" y="152"/>
                    <a:pt x="251" y="142"/>
                  </a:cubicBezTo>
                  <a:cubicBezTo>
                    <a:pt x="250" y="133"/>
                    <a:pt x="238" y="133"/>
                    <a:pt x="238" y="133"/>
                  </a:cubicBezTo>
                  <a:cubicBezTo>
                    <a:pt x="226" y="117"/>
                    <a:pt x="226" y="117"/>
                    <a:pt x="226" y="117"/>
                  </a:cubicBezTo>
                  <a:cubicBezTo>
                    <a:pt x="205" y="113"/>
                    <a:pt x="205" y="113"/>
                    <a:pt x="205" y="113"/>
                  </a:cubicBezTo>
                  <a:cubicBezTo>
                    <a:pt x="196" y="90"/>
                    <a:pt x="196" y="90"/>
                    <a:pt x="196" y="90"/>
                  </a:cubicBezTo>
                  <a:cubicBezTo>
                    <a:pt x="199" y="70"/>
                    <a:pt x="199" y="70"/>
                    <a:pt x="199" y="70"/>
                  </a:cubicBezTo>
                  <a:cubicBezTo>
                    <a:pt x="188" y="68"/>
                    <a:pt x="188" y="68"/>
                    <a:pt x="188" y="68"/>
                  </a:cubicBezTo>
                  <a:cubicBezTo>
                    <a:pt x="197" y="57"/>
                    <a:pt x="197" y="57"/>
                    <a:pt x="197" y="57"/>
                  </a:cubicBezTo>
                  <a:cubicBezTo>
                    <a:pt x="197" y="57"/>
                    <a:pt x="194" y="52"/>
                    <a:pt x="194" y="46"/>
                  </a:cubicBezTo>
                  <a:cubicBezTo>
                    <a:pt x="194" y="41"/>
                    <a:pt x="202" y="27"/>
                    <a:pt x="202" y="2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2" y="13"/>
                    <a:pt x="163" y="0"/>
                    <a:pt x="157" y="1"/>
                  </a:cubicBezTo>
                  <a:cubicBezTo>
                    <a:pt x="151" y="2"/>
                    <a:pt x="142" y="14"/>
                    <a:pt x="142" y="14"/>
                  </a:cubicBezTo>
                  <a:cubicBezTo>
                    <a:pt x="142" y="14"/>
                    <a:pt x="135" y="12"/>
                    <a:pt x="129" y="15"/>
                  </a:cubicBezTo>
                  <a:cubicBezTo>
                    <a:pt x="123" y="17"/>
                    <a:pt x="124" y="29"/>
                    <a:pt x="124" y="29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9" y="66"/>
                    <a:pt x="121" y="75"/>
                    <a:pt x="122" y="80"/>
                  </a:cubicBezTo>
                  <a:cubicBezTo>
                    <a:pt x="122" y="86"/>
                    <a:pt x="119" y="90"/>
                    <a:pt x="117" y="93"/>
                  </a:cubicBezTo>
                  <a:cubicBezTo>
                    <a:pt x="114" y="97"/>
                    <a:pt x="112" y="110"/>
                    <a:pt x="112" y="110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93" y="102"/>
                    <a:pt x="93" y="102"/>
                    <a:pt x="93" y="102"/>
                  </a:cubicBezTo>
                  <a:cubicBezTo>
                    <a:pt x="93" y="102"/>
                    <a:pt x="91" y="97"/>
                    <a:pt x="86" y="97"/>
                  </a:cubicBezTo>
                  <a:cubicBezTo>
                    <a:pt x="80" y="97"/>
                    <a:pt x="78" y="105"/>
                    <a:pt x="78" y="105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6" y="108"/>
                    <a:pt x="44" y="99"/>
                    <a:pt x="37" y="93"/>
                  </a:cubicBezTo>
                  <a:cubicBezTo>
                    <a:pt x="32" y="88"/>
                    <a:pt x="25" y="78"/>
                    <a:pt x="25" y="78"/>
                  </a:cubicBezTo>
                  <a:cubicBezTo>
                    <a:pt x="25" y="78"/>
                    <a:pt x="16" y="75"/>
                    <a:pt x="12" y="80"/>
                  </a:cubicBezTo>
                  <a:cubicBezTo>
                    <a:pt x="6" y="84"/>
                    <a:pt x="14" y="91"/>
                    <a:pt x="13" y="93"/>
                  </a:cubicBezTo>
                  <a:cubicBezTo>
                    <a:pt x="11" y="95"/>
                    <a:pt x="2" y="90"/>
                    <a:pt x="2" y="9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3" y="108"/>
                    <a:pt x="23" y="108"/>
                    <a:pt x="23" y="10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4"/>
                    <a:pt x="53" y="126"/>
                    <a:pt x="63" y="131"/>
                  </a:cubicBezTo>
                  <a:cubicBezTo>
                    <a:pt x="72" y="136"/>
                    <a:pt x="73" y="146"/>
                    <a:pt x="73" y="146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3"/>
                    <a:pt x="86" y="152"/>
                    <a:pt x="88" y="155"/>
                  </a:cubicBezTo>
                  <a:cubicBezTo>
                    <a:pt x="90" y="158"/>
                    <a:pt x="85" y="158"/>
                    <a:pt x="84" y="162"/>
                  </a:cubicBezTo>
                  <a:cubicBezTo>
                    <a:pt x="83" y="167"/>
                    <a:pt x="85" y="170"/>
                    <a:pt x="86" y="174"/>
                  </a:cubicBezTo>
                  <a:cubicBezTo>
                    <a:pt x="88" y="180"/>
                    <a:pt x="86" y="186"/>
                    <a:pt x="86" y="186"/>
                  </a:cubicBezTo>
                  <a:cubicBezTo>
                    <a:pt x="97" y="188"/>
                    <a:pt x="97" y="188"/>
                    <a:pt x="97" y="188"/>
                  </a:cubicBezTo>
                  <a:cubicBezTo>
                    <a:pt x="98" y="194"/>
                    <a:pt x="98" y="194"/>
                    <a:pt x="98" y="194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95" y="197"/>
                    <a:pt x="94" y="199"/>
                    <a:pt x="94" y="204"/>
                  </a:cubicBezTo>
                  <a:cubicBezTo>
                    <a:pt x="94" y="210"/>
                    <a:pt x="103" y="215"/>
                    <a:pt x="105" y="218"/>
                  </a:cubicBezTo>
                  <a:cubicBezTo>
                    <a:pt x="107" y="222"/>
                    <a:pt x="106" y="229"/>
                    <a:pt x="106" y="229"/>
                  </a:cubicBezTo>
                  <a:cubicBezTo>
                    <a:pt x="106" y="229"/>
                    <a:pt x="108" y="233"/>
                    <a:pt x="110" y="237"/>
                  </a:cubicBezTo>
                  <a:cubicBezTo>
                    <a:pt x="111" y="240"/>
                    <a:pt x="106" y="243"/>
                    <a:pt x="103" y="248"/>
                  </a:cubicBezTo>
                  <a:cubicBezTo>
                    <a:pt x="101" y="252"/>
                    <a:pt x="106" y="253"/>
                    <a:pt x="106" y="253"/>
                  </a:cubicBezTo>
                  <a:cubicBezTo>
                    <a:pt x="106" y="253"/>
                    <a:pt x="106" y="254"/>
                    <a:pt x="105" y="260"/>
                  </a:cubicBezTo>
                  <a:cubicBezTo>
                    <a:pt x="105" y="264"/>
                    <a:pt x="112" y="265"/>
                    <a:pt x="114" y="266"/>
                  </a:cubicBezTo>
                  <a:cubicBezTo>
                    <a:pt x="116" y="268"/>
                    <a:pt x="115" y="271"/>
                    <a:pt x="116" y="275"/>
                  </a:cubicBezTo>
                  <a:cubicBezTo>
                    <a:pt x="117" y="279"/>
                    <a:pt x="122" y="281"/>
                    <a:pt x="122" y="281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39" y="293"/>
                    <a:pt x="139" y="293"/>
                    <a:pt x="139" y="293"/>
                  </a:cubicBezTo>
                  <a:cubicBezTo>
                    <a:pt x="139" y="295"/>
                    <a:pt x="139" y="295"/>
                    <a:pt x="139" y="295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54" y="297"/>
                    <a:pt x="154" y="297"/>
                    <a:pt x="154" y="297"/>
                  </a:cubicBezTo>
                  <a:cubicBezTo>
                    <a:pt x="154" y="297"/>
                    <a:pt x="159" y="301"/>
                    <a:pt x="162" y="308"/>
                  </a:cubicBezTo>
                  <a:cubicBezTo>
                    <a:pt x="166" y="314"/>
                    <a:pt x="162" y="324"/>
                    <a:pt x="162" y="324"/>
                  </a:cubicBezTo>
                  <a:cubicBezTo>
                    <a:pt x="166" y="325"/>
                    <a:pt x="166" y="325"/>
                    <a:pt x="166" y="325"/>
                  </a:cubicBezTo>
                  <a:cubicBezTo>
                    <a:pt x="169" y="334"/>
                    <a:pt x="169" y="334"/>
                    <a:pt x="169" y="334"/>
                  </a:cubicBezTo>
                  <a:cubicBezTo>
                    <a:pt x="163" y="331"/>
                    <a:pt x="163" y="331"/>
                    <a:pt x="163" y="331"/>
                  </a:cubicBezTo>
                  <a:cubicBezTo>
                    <a:pt x="162" y="334"/>
                    <a:pt x="162" y="334"/>
                    <a:pt x="162" y="334"/>
                  </a:cubicBezTo>
                  <a:cubicBezTo>
                    <a:pt x="170" y="339"/>
                    <a:pt x="170" y="339"/>
                    <a:pt x="170" y="339"/>
                  </a:cubicBezTo>
                  <a:cubicBezTo>
                    <a:pt x="167" y="342"/>
                    <a:pt x="167" y="342"/>
                    <a:pt x="167" y="342"/>
                  </a:cubicBezTo>
                  <a:cubicBezTo>
                    <a:pt x="167" y="342"/>
                    <a:pt x="160" y="340"/>
                    <a:pt x="154" y="341"/>
                  </a:cubicBezTo>
                  <a:cubicBezTo>
                    <a:pt x="150" y="342"/>
                    <a:pt x="147" y="346"/>
                    <a:pt x="147" y="346"/>
                  </a:cubicBezTo>
                  <a:cubicBezTo>
                    <a:pt x="147" y="355"/>
                    <a:pt x="147" y="355"/>
                    <a:pt x="147" y="355"/>
                  </a:cubicBezTo>
                  <a:cubicBezTo>
                    <a:pt x="145" y="357"/>
                    <a:pt x="145" y="357"/>
                    <a:pt x="145" y="357"/>
                  </a:cubicBezTo>
                  <a:cubicBezTo>
                    <a:pt x="145" y="366"/>
                    <a:pt x="145" y="366"/>
                    <a:pt x="145" y="366"/>
                  </a:cubicBezTo>
                  <a:cubicBezTo>
                    <a:pt x="142" y="367"/>
                    <a:pt x="142" y="367"/>
                    <a:pt x="142" y="367"/>
                  </a:cubicBezTo>
                  <a:cubicBezTo>
                    <a:pt x="137" y="376"/>
                    <a:pt x="137" y="376"/>
                    <a:pt x="137" y="376"/>
                  </a:cubicBezTo>
                  <a:cubicBezTo>
                    <a:pt x="129" y="395"/>
                    <a:pt x="129" y="395"/>
                    <a:pt x="129" y="395"/>
                  </a:cubicBezTo>
                  <a:cubicBezTo>
                    <a:pt x="131" y="401"/>
                    <a:pt x="131" y="401"/>
                    <a:pt x="131" y="401"/>
                  </a:cubicBezTo>
                  <a:cubicBezTo>
                    <a:pt x="123" y="399"/>
                    <a:pt x="123" y="399"/>
                    <a:pt x="123" y="399"/>
                  </a:cubicBezTo>
                  <a:cubicBezTo>
                    <a:pt x="124" y="409"/>
                    <a:pt x="124" y="409"/>
                    <a:pt x="124" y="409"/>
                  </a:cubicBezTo>
                  <a:cubicBezTo>
                    <a:pt x="117" y="413"/>
                    <a:pt x="117" y="413"/>
                    <a:pt x="117" y="413"/>
                  </a:cubicBezTo>
                  <a:cubicBezTo>
                    <a:pt x="114" y="418"/>
                    <a:pt x="114" y="418"/>
                    <a:pt x="114" y="418"/>
                  </a:cubicBezTo>
                  <a:cubicBezTo>
                    <a:pt x="112" y="413"/>
                    <a:pt x="112" y="413"/>
                    <a:pt x="112" y="413"/>
                  </a:cubicBezTo>
                  <a:cubicBezTo>
                    <a:pt x="108" y="414"/>
                    <a:pt x="108" y="414"/>
                    <a:pt x="108" y="414"/>
                  </a:cubicBezTo>
                  <a:cubicBezTo>
                    <a:pt x="108" y="417"/>
                    <a:pt x="108" y="417"/>
                    <a:pt x="108" y="417"/>
                  </a:cubicBezTo>
                  <a:cubicBezTo>
                    <a:pt x="106" y="418"/>
                    <a:pt x="106" y="418"/>
                    <a:pt x="106" y="418"/>
                  </a:cubicBezTo>
                  <a:cubicBezTo>
                    <a:pt x="105" y="421"/>
                    <a:pt x="105" y="421"/>
                    <a:pt x="105" y="421"/>
                  </a:cubicBezTo>
                  <a:cubicBezTo>
                    <a:pt x="111" y="421"/>
                    <a:pt x="111" y="421"/>
                    <a:pt x="111" y="421"/>
                  </a:cubicBezTo>
                  <a:cubicBezTo>
                    <a:pt x="113" y="422"/>
                    <a:pt x="113" y="422"/>
                    <a:pt x="113" y="422"/>
                  </a:cubicBezTo>
                  <a:cubicBezTo>
                    <a:pt x="111" y="430"/>
                    <a:pt x="111" y="430"/>
                    <a:pt x="111" y="430"/>
                  </a:cubicBezTo>
                  <a:cubicBezTo>
                    <a:pt x="111" y="430"/>
                    <a:pt x="107" y="426"/>
                    <a:pt x="104" y="428"/>
                  </a:cubicBezTo>
                  <a:cubicBezTo>
                    <a:pt x="100" y="430"/>
                    <a:pt x="102" y="436"/>
                    <a:pt x="102" y="436"/>
                  </a:cubicBezTo>
                  <a:cubicBezTo>
                    <a:pt x="102" y="439"/>
                    <a:pt x="102" y="439"/>
                    <a:pt x="102" y="439"/>
                  </a:cubicBezTo>
                  <a:cubicBezTo>
                    <a:pt x="101" y="441"/>
                    <a:pt x="100" y="442"/>
                    <a:pt x="100" y="442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6" y="438"/>
                    <a:pt x="96" y="438"/>
                    <a:pt x="96" y="438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5" y="444"/>
                    <a:pt x="99" y="455"/>
                    <a:pt x="98" y="457"/>
                  </a:cubicBezTo>
                  <a:cubicBezTo>
                    <a:pt x="97" y="460"/>
                    <a:pt x="91" y="458"/>
                    <a:pt x="89" y="458"/>
                  </a:cubicBezTo>
                  <a:cubicBezTo>
                    <a:pt x="82" y="458"/>
                    <a:pt x="82" y="458"/>
                    <a:pt x="82" y="458"/>
                  </a:cubicBezTo>
                  <a:cubicBezTo>
                    <a:pt x="82" y="458"/>
                    <a:pt x="82" y="462"/>
                    <a:pt x="80" y="462"/>
                  </a:cubicBezTo>
                  <a:cubicBezTo>
                    <a:pt x="79" y="462"/>
                    <a:pt x="77" y="459"/>
                    <a:pt x="77" y="459"/>
                  </a:cubicBezTo>
                  <a:cubicBezTo>
                    <a:pt x="75" y="467"/>
                    <a:pt x="75" y="467"/>
                    <a:pt x="75" y="467"/>
                  </a:cubicBezTo>
                  <a:cubicBezTo>
                    <a:pt x="83" y="475"/>
                    <a:pt x="83" y="475"/>
                    <a:pt x="83" y="475"/>
                  </a:cubicBezTo>
                  <a:cubicBezTo>
                    <a:pt x="77" y="474"/>
                    <a:pt x="77" y="474"/>
                    <a:pt x="77" y="474"/>
                  </a:cubicBezTo>
                  <a:cubicBezTo>
                    <a:pt x="75" y="482"/>
                    <a:pt x="75" y="482"/>
                    <a:pt x="75" y="482"/>
                  </a:cubicBezTo>
                  <a:cubicBezTo>
                    <a:pt x="75" y="482"/>
                    <a:pt x="77" y="484"/>
                    <a:pt x="77" y="486"/>
                  </a:cubicBezTo>
                  <a:cubicBezTo>
                    <a:pt x="77" y="487"/>
                    <a:pt x="72" y="487"/>
                    <a:pt x="72" y="487"/>
                  </a:cubicBezTo>
                  <a:cubicBezTo>
                    <a:pt x="69" y="492"/>
                    <a:pt x="69" y="492"/>
                    <a:pt x="69" y="492"/>
                  </a:cubicBezTo>
                  <a:cubicBezTo>
                    <a:pt x="68" y="504"/>
                    <a:pt x="68" y="504"/>
                    <a:pt x="68" y="504"/>
                  </a:cubicBezTo>
                  <a:cubicBezTo>
                    <a:pt x="72" y="504"/>
                    <a:pt x="72" y="504"/>
                    <a:pt x="72" y="504"/>
                  </a:cubicBezTo>
                  <a:cubicBezTo>
                    <a:pt x="72" y="504"/>
                    <a:pt x="69" y="508"/>
                    <a:pt x="70" y="513"/>
                  </a:cubicBezTo>
                  <a:cubicBezTo>
                    <a:pt x="70" y="517"/>
                    <a:pt x="78" y="519"/>
                    <a:pt x="80" y="523"/>
                  </a:cubicBezTo>
                  <a:cubicBezTo>
                    <a:pt x="83" y="528"/>
                    <a:pt x="80" y="534"/>
                    <a:pt x="80" y="534"/>
                  </a:cubicBezTo>
                  <a:cubicBezTo>
                    <a:pt x="80" y="543"/>
                    <a:pt x="80" y="543"/>
                    <a:pt x="80" y="543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86" y="544"/>
                    <a:pt x="86" y="544"/>
                    <a:pt x="86" y="544"/>
                  </a:cubicBezTo>
                  <a:cubicBezTo>
                    <a:pt x="86" y="544"/>
                    <a:pt x="86" y="550"/>
                    <a:pt x="87" y="552"/>
                  </a:cubicBezTo>
                  <a:cubicBezTo>
                    <a:pt x="88" y="555"/>
                    <a:pt x="91" y="559"/>
                    <a:pt x="91" y="559"/>
                  </a:cubicBezTo>
                  <a:cubicBezTo>
                    <a:pt x="90" y="561"/>
                    <a:pt x="90" y="561"/>
                    <a:pt x="90" y="561"/>
                  </a:cubicBezTo>
                  <a:cubicBezTo>
                    <a:pt x="94" y="562"/>
                    <a:pt x="94" y="562"/>
                    <a:pt x="94" y="562"/>
                  </a:cubicBezTo>
                  <a:cubicBezTo>
                    <a:pt x="95" y="567"/>
                    <a:pt x="95" y="567"/>
                    <a:pt x="95" y="567"/>
                  </a:cubicBezTo>
                  <a:cubicBezTo>
                    <a:pt x="90" y="566"/>
                    <a:pt x="90" y="566"/>
                    <a:pt x="90" y="566"/>
                  </a:cubicBezTo>
                  <a:cubicBezTo>
                    <a:pt x="90" y="569"/>
                    <a:pt x="90" y="569"/>
                    <a:pt x="90" y="569"/>
                  </a:cubicBezTo>
                  <a:cubicBezTo>
                    <a:pt x="93" y="572"/>
                    <a:pt x="93" y="572"/>
                    <a:pt x="93" y="572"/>
                  </a:cubicBezTo>
                  <a:cubicBezTo>
                    <a:pt x="89" y="572"/>
                    <a:pt x="89" y="572"/>
                    <a:pt x="89" y="572"/>
                  </a:cubicBezTo>
                  <a:cubicBezTo>
                    <a:pt x="93" y="577"/>
                    <a:pt x="93" y="577"/>
                    <a:pt x="93" y="577"/>
                  </a:cubicBezTo>
                  <a:cubicBezTo>
                    <a:pt x="90" y="578"/>
                    <a:pt x="90" y="578"/>
                    <a:pt x="90" y="578"/>
                  </a:cubicBezTo>
                  <a:cubicBezTo>
                    <a:pt x="95" y="584"/>
                    <a:pt x="95" y="584"/>
                    <a:pt x="95" y="584"/>
                  </a:cubicBezTo>
                  <a:cubicBezTo>
                    <a:pt x="95" y="584"/>
                    <a:pt x="96" y="588"/>
                    <a:pt x="94" y="591"/>
                  </a:cubicBezTo>
                  <a:cubicBezTo>
                    <a:pt x="91" y="593"/>
                    <a:pt x="95" y="598"/>
                    <a:pt x="95" y="598"/>
                  </a:cubicBezTo>
                  <a:cubicBezTo>
                    <a:pt x="95" y="598"/>
                    <a:pt x="90" y="599"/>
                    <a:pt x="90" y="603"/>
                  </a:cubicBezTo>
                  <a:cubicBezTo>
                    <a:pt x="91" y="607"/>
                    <a:pt x="94" y="610"/>
                    <a:pt x="94" y="610"/>
                  </a:cubicBezTo>
                  <a:cubicBezTo>
                    <a:pt x="91" y="610"/>
                    <a:pt x="91" y="610"/>
                    <a:pt x="91" y="610"/>
                  </a:cubicBezTo>
                  <a:cubicBezTo>
                    <a:pt x="88" y="607"/>
                    <a:pt x="88" y="607"/>
                    <a:pt x="88" y="607"/>
                  </a:cubicBezTo>
                  <a:cubicBezTo>
                    <a:pt x="87" y="613"/>
                    <a:pt x="87" y="613"/>
                    <a:pt x="87" y="613"/>
                  </a:cubicBezTo>
                  <a:cubicBezTo>
                    <a:pt x="95" y="613"/>
                    <a:pt x="95" y="613"/>
                    <a:pt x="95" y="613"/>
                  </a:cubicBezTo>
                  <a:cubicBezTo>
                    <a:pt x="93" y="614"/>
                    <a:pt x="93" y="614"/>
                    <a:pt x="93" y="614"/>
                  </a:cubicBezTo>
                  <a:cubicBezTo>
                    <a:pt x="94" y="619"/>
                    <a:pt x="94" y="619"/>
                    <a:pt x="94" y="619"/>
                  </a:cubicBezTo>
                  <a:cubicBezTo>
                    <a:pt x="97" y="622"/>
                    <a:pt x="97" y="622"/>
                    <a:pt x="97" y="622"/>
                  </a:cubicBezTo>
                  <a:cubicBezTo>
                    <a:pt x="97" y="622"/>
                    <a:pt x="95" y="624"/>
                    <a:pt x="97" y="628"/>
                  </a:cubicBezTo>
                  <a:cubicBezTo>
                    <a:pt x="99" y="632"/>
                    <a:pt x="101" y="632"/>
                    <a:pt x="101" y="632"/>
                  </a:cubicBezTo>
                  <a:cubicBezTo>
                    <a:pt x="104" y="635"/>
                    <a:pt x="104" y="635"/>
                    <a:pt x="104" y="635"/>
                  </a:cubicBezTo>
                  <a:cubicBezTo>
                    <a:pt x="104" y="630"/>
                    <a:pt x="104" y="630"/>
                    <a:pt x="104" y="630"/>
                  </a:cubicBezTo>
                  <a:cubicBezTo>
                    <a:pt x="110" y="626"/>
                    <a:pt x="110" y="626"/>
                    <a:pt x="110" y="626"/>
                  </a:cubicBezTo>
                  <a:cubicBezTo>
                    <a:pt x="110" y="635"/>
                    <a:pt x="110" y="635"/>
                    <a:pt x="110" y="635"/>
                  </a:cubicBezTo>
                  <a:cubicBezTo>
                    <a:pt x="112" y="635"/>
                    <a:pt x="112" y="635"/>
                    <a:pt x="112" y="635"/>
                  </a:cubicBezTo>
                  <a:cubicBezTo>
                    <a:pt x="113" y="631"/>
                    <a:pt x="113" y="631"/>
                    <a:pt x="113" y="631"/>
                  </a:cubicBezTo>
                  <a:cubicBezTo>
                    <a:pt x="118" y="635"/>
                    <a:pt x="118" y="635"/>
                    <a:pt x="118" y="635"/>
                  </a:cubicBezTo>
                  <a:cubicBezTo>
                    <a:pt x="124" y="635"/>
                    <a:pt x="124" y="635"/>
                    <a:pt x="124" y="635"/>
                  </a:cubicBezTo>
                  <a:cubicBezTo>
                    <a:pt x="131" y="638"/>
                    <a:pt x="131" y="638"/>
                    <a:pt x="131" y="638"/>
                  </a:cubicBezTo>
                  <a:cubicBezTo>
                    <a:pt x="137" y="638"/>
                    <a:pt x="137" y="638"/>
                    <a:pt x="137" y="638"/>
                  </a:cubicBezTo>
                  <a:cubicBezTo>
                    <a:pt x="135" y="646"/>
                    <a:pt x="135" y="646"/>
                    <a:pt x="135" y="646"/>
                  </a:cubicBezTo>
                  <a:cubicBezTo>
                    <a:pt x="137" y="648"/>
                    <a:pt x="137" y="648"/>
                    <a:pt x="137" y="648"/>
                  </a:cubicBezTo>
                  <a:cubicBezTo>
                    <a:pt x="144" y="645"/>
                    <a:pt x="144" y="645"/>
                    <a:pt x="144" y="645"/>
                  </a:cubicBezTo>
                  <a:cubicBezTo>
                    <a:pt x="151" y="639"/>
                    <a:pt x="151" y="639"/>
                    <a:pt x="151" y="639"/>
                  </a:cubicBezTo>
                  <a:cubicBezTo>
                    <a:pt x="152" y="640"/>
                    <a:pt x="152" y="640"/>
                    <a:pt x="152" y="640"/>
                  </a:cubicBezTo>
                  <a:cubicBezTo>
                    <a:pt x="149" y="649"/>
                    <a:pt x="149" y="649"/>
                    <a:pt x="149" y="649"/>
                  </a:cubicBezTo>
                  <a:cubicBezTo>
                    <a:pt x="154" y="653"/>
                    <a:pt x="154" y="653"/>
                    <a:pt x="154" y="653"/>
                  </a:cubicBezTo>
                  <a:cubicBezTo>
                    <a:pt x="153" y="657"/>
                    <a:pt x="153" y="657"/>
                    <a:pt x="153" y="657"/>
                  </a:cubicBezTo>
                  <a:cubicBezTo>
                    <a:pt x="157" y="656"/>
                    <a:pt x="157" y="656"/>
                    <a:pt x="157" y="656"/>
                  </a:cubicBezTo>
                  <a:cubicBezTo>
                    <a:pt x="157" y="658"/>
                    <a:pt x="157" y="658"/>
                    <a:pt x="157" y="658"/>
                  </a:cubicBezTo>
                  <a:cubicBezTo>
                    <a:pt x="150" y="664"/>
                    <a:pt x="150" y="664"/>
                    <a:pt x="150" y="664"/>
                  </a:cubicBezTo>
                  <a:cubicBezTo>
                    <a:pt x="151" y="666"/>
                    <a:pt x="151" y="666"/>
                    <a:pt x="151" y="666"/>
                  </a:cubicBezTo>
                  <a:cubicBezTo>
                    <a:pt x="156" y="666"/>
                    <a:pt x="156" y="666"/>
                    <a:pt x="156" y="666"/>
                  </a:cubicBezTo>
                  <a:cubicBezTo>
                    <a:pt x="159" y="662"/>
                    <a:pt x="159" y="662"/>
                    <a:pt x="159" y="662"/>
                  </a:cubicBezTo>
                  <a:cubicBezTo>
                    <a:pt x="159" y="662"/>
                    <a:pt x="161" y="664"/>
                    <a:pt x="161" y="666"/>
                  </a:cubicBezTo>
                  <a:cubicBezTo>
                    <a:pt x="162" y="669"/>
                    <a:pt x="152" y="674"/>
                    <a:pt x="152" y="674"/>
                  </a:cubicBezTo>
                  <a:cubicBezTo>
                    <a:pt x="163" y="671"/>
                    <a:pt x="163" y="671"/>
                    <a:pt x="163" y="671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69" y="663"/>
                    <a:pt x="169" y="663"/>
                    <a:pt x="169" y="663"/>
                  </a:cubicBezTo>
                  <a:cubicBezTo>
                    <a:pt x="181" y="660"/>
                    <a:pt x="181" y="660"/>
                    <a:pt x="181" y="660"/>
                  </a:cubicBezTo>
                  <a:cubicBezTo>
                    <a:pt x="189" y="654"/>
                    <a:pt x="189" y="654"/>
                    <a:pt x="189" y="654"/>
                  </a:cubicBezTo>
                  <a:cubicBezTo>
                    <a:pt x="192" y="654"/>
                    <a:pt x="192" y="654"/>
                    <a:pt x="192" y="654"/>
                  </a:cubicBezTo>
                  <a:cubicBezTo>
                    <a:pt x="198" y="649"/>
                    <a:pt x="198" y="649"/>
                    <a:pt x="198" y="649"/>
                  </a:cubicBezTo>
                  <a:cubicBezTo>
                    <a:pt x="201" y="650"/>
                    <a:pt x="201" y="650"/>
                    <a:pt x="201" y="650"/>
                  </a:cubicBezTo>
                  <a:cubicBezTo>
                    <a:pt x="203" y="655"/>
                    <a:pt x="203" y="655"/>
                    <a:pt x="203" y="655"/>
                  </a:cubicBezTo>
                  <a:cubicBezTo>
                    <a:pt x="206" y="653"/>
                    <a:pt x="206" y="653"/>
                    <a:pt x="206" y="653"/>
                  </a:cubicBezTo>
                  <a:cubicBezTo>
                    <a:pt x="206" y="645"/>
                    <a:pt x="206" y="645"/>
                    <a:pt x="206" y="645"/>
                  </a:cubicBezTo>
                  <a:cubicBezTo>
                    <a:pt x="221" y="638"/>
                    <a:pt x="221" y="638"/>
                    <a:pt x="221" y="638"/>
                  </a:cubicBezTo>
                  <a:cubicBezTo>
                    <a:pt x="222" y="635"/>
                    <a:pt x="222" y="635"/>
                    <a:pt x="222" y="635"/>
                  </a:cubicBezTo>
                  <a:cubicBezTo>
                    <a:pt x="235" y="629"/>
                    <a:pt x="235" y="629"/>
                    <a:pt x="235" y="629"/>
                  </a:cubicBezTo>
                  <a:cubicBezTo>
                    <a:pt x="235" y="622"/>
                    <a:pt x="235" y="622"/>
                    <a:pt x="235" y="622"/>
                  </a:cubicBezTo>
                  <a:cubicBezTo>
                    <a:pt x="235" y="622"/>
                    <a:pt x="237" y="628"/>
                    <a:pt x="241" y="628"/>
                  </a:cubicBezTo>
                  <a:cubicBezTo>
                    <a:pt x="244" y="628"/>
                    <a:pt x="248" y="626"/>
                    <a:pt x="248" y="626"/>
                  </a:cubicBezTo>
                  <a:cubicBezTo>
                    <a:pt x="245" y="624"/>
                    <a:pt x="245" y="624"/>
                    <a:pt x="245" y="624"/>
                  </a:cubicBezTo>
                  <a:cubicBezTo>
                    <a:pt x="246" y="620"/>
                    <a:pt x="246" y="620"/>
                    <a:pt x="246" y="620"/>
                  </a:cubicBezTo>
                  <a:cubicBezTo>
                    <a:pt x="251" y="624"/>
                    <a:pt x="251" y="624"/>
                    <a:pt x="251" y="624"/>
                  </a:cubicBezTo>
                  <a:cubicBezTo>
                    <a:pt x="251" y="622"/>
                    <a:pt x="251" y="622"/>
                    <a:pt x="251" y="622"/>
                  </a:cubicBezTo>
                  <a:cubicBezTo>
                    <a:pt x="245" y="613"/>
                    <a:pt x="245" y="613"/>
                    <a:pt x="245" y="613"/>
                  </a:cubicBezTo>
                  <a:cubicBezTo>
                    <a:pt x="245" y="613"/>
                    <a:pt x="254" y="619"/>
                    <a:pt x="260" y="617"/>
                  </a:cubicBezTo>
                  <a:cubicBezTo>
                    <a:pt x="264" y="614"/>
                    <a:pt x="262" y="611"/>
                    <a:pt x="262" y="611"/>
                  </a:cubicBezTo>
                  <a:cubicBezTo>
                    <a:pt x="268" y="610"/>
                    <a:pt x="268" y="610"/>
                    <a:pt x="268" y="610"/>
                  </a:cubicBezTo>
                  <a:cubicBezTo>
                    <a:pt x="273" y="608"/>
                    <a:pt x="273" y="608"/>
                    <a:pt x="273" y="608"/>
                  </a:cubicBezTo>
                  <a:cubicBezTo>
                    <a:pt x="279" y="608"/>
                    <a:pt x="279" y="608"/>
                    <a:pt x="279" y="608"/>
                  </a:cubicBezTo>
                  <a:cubicBezTo>
                    <a:pt x="283" y="602"/>
                    <a:pt x="283" y="602"/>
                    <a:pt x="283" y="602"/>
                  </a:cubicBezTo>
                  <a:cubicBezTo>
                    <a:pt x="293" y="603"/>
                    <a:pt x="293" y="603"/>
                    <a:pt x="293" y="603"/>
                  </a:cubicBezTo>
                  <a:cubicBezTo>
                    <a:pt x="304" y="598"/>
                    <a:pt x="304" y="598"/>
                    <a:pt x="304" y="598"/>
                  </a:cubicBezTo>
                  <a:cubicBezTo>
                    <a:pt x="304" y="597"/>
                    <a:pt x="304" y="597"/>
                    <a:pt x="304" y="597"/>
                  </a:cubicBezTo>
                  <a:cubicBezTo>
                    <a:pt x="312" y="581"/>
                    <a:pt x="312" y="581"/>
                    <a:pt x="312" y="581"/>
                  </a:cubicBezTo>
                  <a:cubicBezTo>
                    <a:pt x="323" y="566"/>
                    <a:pt x="323" y="566"/>
                    <a:pt x="323" y="566"/>
                  </a:cubicBezTo>
                  <a:cubicBezTo>
                    <a:pt x="327" y="563"/>
                    <a:pt x="327" y="563"/>
                    <a:pt x="327" y="563"/>
                  </a:cubicBezTo>
                  <a:cubicBezTo>
                    <a:pt x="328" y="554"/>
                    <a:pt x="328" y="554"/>
                    <a:pt x="328" y="554"/>
                  </a:cubicBezTo>
                  <a:cubicBezTo>
                    <a:pt x="341" y="540"/>
                    <a:pt x="341" y="540"/>
                    <a:pt x="341" y="540"/>
                  </a:cubicBezTo>
                  <a:cubicBezTo>
                    <a:pt x="341" y="540"/>
                    <a:pt x="346" y="527"/>
                    <a:pt x="349" y="521"/>
                  </a:cubicBezTo>
                  <a:cubicBezTo>
                    <a:pt x="352" y="516"/>
                    <a:pt x="360" y="496"/>
                    <a:pt x="363" y="485"/>
                  </a:cubicBezTo>
                  <a:cubicBezTo>
                    <a:pt x="366" y="473"/>
                    <a:pt x="375" y="460"/>
                    <a:pt x="375" y="460"/>
                  </a:cubicBezTo>
                  <a:cubicBezTo>
                    <a:pt x="375" y="460"/>
                    <a:pt x="377" y="456"/>
                    <a:pt x="378" y="452"/>
                  </a:cubicBezTo>
                  <a:cubicBezTo>
                    <a:pt x="380" y="448"/>
                    <a:pt x="382" y="424"/>
                    <a:pt x="382" y="418"/>
                  </a:cubicBezTo>
                  <a:close/>
                  <a:moveTo>
                    <a:pt x="52" y="662"/>
                  </a:moveTo>
                  <a:cubicBezTo>
                    <a:pt x="52" y="658"/>
                    <a:pt x="52" y="658"/>
                    <a:pt x="52" y="658"/>
                  </a:cubicBezTo>
                  <a:cubicBezTo>
                    <a:pt x="54" y="657"/>
                    <a:pt x="54" y="657"/>
                    <a:pt x="54" y="657"/>
                  </a:cubicBezTo>
                  <a:cubicBezTo>
                    <a:pt x="54" y="657"/>
                    <a:pt x="54" y="659"/>
                    <a:pt x="55" y="661"/>
                  </a:cubicBezTo>
                  <a:cubicBezTo>
                    <a:pt x="56" y="662"/>
                    <a:pt x="61" y="660"/>
                    <a:pt x="61" y="660"/>
                  </a:cubicBezTo>
                  <a:cubicBezTo>
                    <a:pt x="60" y="653"/>
                    <a:pt x="60" y="653"/>
                    <a:pt x="60" y="653"/>
                  </a:cubicBezTo>
                  <a:cubicBezTo>
                    <a:pt x="55" y="653"/>
                    <a:pt x="55" y="653"/>
                    <a:pt x="55" y="653"/>
                  </a:cubicBezTo>
                  <a:cubicBezTo>
                    <a:pt x="55" y="650"/>
                    <a:pt x="55" y="650"/>
                    <a:pt x="55" y="650"/>
                  </a:cubicBezTo>
                  <a:cubicBezTo>
                    <a:pt x="51" y="651"/>
                    <a:pt x="51" y="651"/>
                    <a:pt x="51" y="651"/>
                  </a:cubicBezTo>
                  <a:cubicBezTo>
                    <a:pt x="51" y="651"/>
                    <a:pt x="50" y="649"/>
                    <a:pt x="50" y="647"/>
                  </a:cubicBezTo>
                  <a:cubicBezTo>
                    <a:pt x="50" y="646"/>
                    <a:pt x="47" y="644"/>
                    <a:pt x="45" y="648"/>
                  </a:cubicBezTo>
                  <a:cubicBezTo>
                    <a:pt x="45" y="651"/>
                    <a:pt x="45" y="651"/>
                    <a:pt x="45" y="651"/>
                  </a:cubicBezTo>
                  <a:cubicBezTo>
                    <a:pt x="48" y="657"/>
                    <a:pt x="48" y="657"/>
                    <a:pt x="48" y="657"/>
                  </a:cubicBezTo>
                  <a:cubicBezTo>
                    <a:pt x="45" y="659"/>
                    <a:pt x="45" y="659"/>
                    <a:pt x="45" y="659"/>
                  </a:cubicBezTo>
                  <a:cubicBezTo>
                    <a:pt x="44" y="655"/>
                    <a:pt x="44" y="655"/>
                    <a:pt x="44" y="655"/>
                  </a:cubicBezTo>
                  <a:cubicBezTo>
                    <a:pt x="41" y="658"/>
                    <a:pt x="41" y="658"/>
                    <a:pt x="41" y="658"/>
                  </a:cubicBezTo>
                  <a:cubicBezTo>
                    <a:pt x="46" y="669"/>
                    <a:pt x="46" y="669"/>
                    <a:pt x="46" y="669"/>
                  </a:cubicBezTo>
                  <a:cubicBezTo>
                    <a:pt x="50" y="670"/>
                    <a:pt x="50" y="670"/>
                    <a:pt x="50" y="670"/>
                  </a:cubicBezTo>
                  <a:cubicBezTo>
                    <a:pt x="54" y="666"/>
                    <a:pt x="54" y="666"/>
                    <a:pt x="54" y="666"/>
                  </a:cubicBezTo>
                  <a:cubicBezTo>
                    <a:pt x="54" y="662"/>
                    <a:pt x="54" y="662"/>
                    <a:pt x="54" y="662"/>
                  </a:cubicBezTo>
                  <a:lnTo>
                    <a:pt x="52" y="662"/>
                  </a:lnTo>
                  <a:close/>
                  <a:moveTo>
                    <a:pt x="37" y="666"/>
                  </a:moveTo>
                  <a:cubicBezTo>
                    <a:pt x="41" y="664"/>
                    <a:pt x="41" y="664"/>
                    <a:pt x="41" y="664"/>
                  </a:cubicBezTo>
                  <a:cubicBezTo>
                    <a:pt x="39" y="658"/>
                    <a:pt x="39" y="658"/>
                    <a:pt x="39" y="658"/>
                  </a:cubicBezTo>
                  <a:lnTo>
                    <a:pt x="37" y="666"/>
                  </a:lnTo>
                  <a:close/>
                  <a:moveTo>
                    <a:pt x="55" y="670"/>
                  </a:moveTo>
                  <a:cubicBezTo>
                    <a:pt x="61" y="674"/>
                    <a:pt x="61" y="674"/>
                    <a:pt x="61" y="674"/>
                  </a:cubicBezTo>
                  <a:cubicBezTo>
                    <a:pt x="63" y="671"/>
                    <a:pt x="63" y="671"/>
                    <a:pt x="63" y="671"/>
                  </a:cubicBezTo>
                  <a:cubicBezTo>
                    <a:pt x="56" y="667"/>
                    <a:pt x="56" y="667"/>
                    <a:pt x="56" y="667"/>
                  </a:cubicBezTo>
                  <a:lnTo>
                    <a:pt x="55" y="670"/>
                  </a:lnTo>
                  <a:close/>
                  <a:moveTo>
                    <a:pt x="63" y="663"/>
                  </a:moveTo>
                  <a:cubicBezTo>
                    <a:pt x="61" y="664"/>
                    <a:pt x="61" y="667"/>
                    <a:pt x="64" y="667"/>
                  </a:cubicBezTo>
                  <a:cubicBezTo>
                    <a:pt x="66" y="666"/>
                    <a:pt x="66" y="662"/>
                    <a:pt x="63" y="663"/>
                  </a:cubicBezTo>
                  <a:close/>
                  <a:moveTo>
                    <a:pt x="107" y="657"/>
                  </a:moveTo>
                  <a:cubicBezTo>
                    <a:pt x="104" y="657"/>
                    <a:pt x="100" y="662"/>
                    <a:pt x="106" y="661"/>
                  </a:cubicBezTo>
                  <a:cubicBezTo>
                    <a:pt x="106" y="661"/>
                    <a:pt x="111" y="657"/>
                    <a:pt x="107" y="657"/>
                  </a:cubicBezTo>
                  <a:close/>
                  <a:moveTo>
                    <a:pt x="113" y="654"/>
                  </a:moveTo>
                  <a:cubicBezTo>
                    <a:pt x="111" y="655"/>
                    <a:pt x="112" y="657"/>
                    <a:pt x="112" y="657"/>
                  </a:cubicBezTo>
                  <a:cubicBezTo>
                    <a:pt x="110" y="659"/>
                    <a:pt x="110" y="659"/>
                    <a:pt x="110" y="659"/>
                  </a:cubicBezTo>
                  <a:cubicBezTo>
                    <a:pt x="111" y="660"/>
                    <a:pt x="111" y="660"/>
                    <a:pt x="111" y="660"/>
                  </a:cubicBezTo>
                  <a:cubicBezTo>
                    <a:pt x="117" y="655"/>
                    <a:pt x="117" y="655"/>
                    <a:pt x="117" y="655"/>
                  </a:cubicBezTo>
                  <a:cubicBezTo>
                    <a:pt x="117" y="655"/>
                    <a:pt x="115" y="653"/>
                    <a:pt x="113" y="654"/>
                  </a:cubicBezTo>
                  <a:close/>
                  <a:moveTo>
                    <a:pt x="119" y="654"/>
                  </a:moveTo>
                  <a:cubicBezTo>
                    <a:pt x="120" y="657"/>
                    <a:pt x="120" y="657"/>
                    <a:pt x="120" y="657"/>
                  </a:cubicBezTo>
                  <a:cubicBezTo>
                    <a:pt x="122" y="656"/>
                    <a:pt x="122" y="656"/>
                    <a:pt x="122" y="656"/>
                  </a:cubicBezTo>
                  <a:cubicBezTo>
                    <a:pt x="122" y="654"/>
                    <a:pt x="122" y="654"/>
                    <a:pt x="122" y="654"/>
                  </a:cubicBezTo>
                  <a:lnTo>
                    <a:pt x="119" y="654"/>
                  </a:lnTo>
                  <a:close/>
                  <a:moveTo>
                    <a:pt x="148" y="643"/>
                  </a:moveTo>
                  <a:cubicBezTo>
                    <a:pt x="146" y="647"/>
                    <a:pt x="146" y="647"/>
                    <a:pt x="146" y="647"/>
                  </a:cubicBezTo>
                  <a:cubicBezTo>
                    <a:pt x="142" y="648"/>
                    <a:pt x="142" y="648"/>
                    <a:pt x="142" y="648"/>
                  </a:cubicBezTo>
                  <a:cubicBezTo>
                    <a:pt x="139" y="650"/>
                    <a:pt x="139" y="650"/>
                    <a:pt x="139" y="650"/>
                  </a:cubicBezTo>
                  <a:cubicBezTo>
                    <a:pt x="134" y="651"/>
                    <a:pt x="134" y="651"/>
                    <a:pt x="134" y="651"/>
                  </a:cubicBezTo>
                  <a:cubicBezTo>
                    <a:pt x="133" y="655"/>
                    <a:pt x="133" y="655"/>
                    <a:pt x="133" y="655"/>
                  </a:cubicBezTo>
                  <a:cubicBezTo>
                    <a:pt x="136" y="655"/>
                    <a:pt x="136" y="655"/>
                    <a:pt x="136" y="655"/>
                  </a:cubicBezTo>
                  <a:cubicBezTo>
                    <a:pt x="133" y="659"/>
                    <a:pt x="133" y="659"/>
                    <a:pt x="133" y="659"/>
                  </a:cubicBezTo>
                  <a:cubicBezTo>
                    <a:pt x="133" y="664"/>
                    <a:pt x="133" y="664"/>
                    <a:pt x="133" y="664"/>
                  </a:cubicBezTo>
                  <a:cubicBezTo>
                    <a:pt x="139" y="661"/>
                    <a:pt x="139" y="661"/>
                    <a:pt x="139" y="661"/>
                  </a:cubicBezTo>
                  <a:cubicBezTo>
                    <a:pt x="145" y="661"/>
                    <a:pt x="145" y="661"/>
                    <a:pt x="145" y="661"/>
                  </a:cubicBezTo>
                  <a:cubicBezTo>
                    <a:pt x="149" y="654"/>
                    <a:pt x="149" y="654"/>
                    <a:pt x="149" y="654"/>
                  </a:cubicBezTo>
                  <a:cubicBezTo>
                    <a:pt x="147" y="649"/>
                    <a:pt x="147" y="649"/>
                    <a:pt x="147" y="649"/>
                  </a:cubicBezTo>
                  <a:cubicBezTo>
                    <a:pt x="149" y="644"/>
                    <a:pt x="149" y="644"/>
                    <a:pt x="149" y="644"/>
                  </a:cubicBezTo>
                  <a:lnTo>
                    <a:pt x="148" y="643"/>
                  </a:lnTo>
                  <a:close/>
                  <a:moveTo>
                    <a:pt x="111" y="639"/>
                  </a:moveTo>
                  <a:cubicBezTo>
                    <a:pt x="112" y="640"/>
                    <a:pt x="112" y="640"/>
                    <a:pt x="112" y="640"/>
                  </a:cubicBezTo>
                  <a:cubicBezTo>
                    <a:pt x="110" y="643"/>
                    <a:pt x="110" y="643"/>
                    <a:pt x="110" y="643"/>
                  </a:cubicBezTo>
                  <a:cubicBezTo>
                    <a:pt x="112" y="643"/>
                    <a:pt x="112" y="643"/>
                    <a:pt x="112" y="643"/>
                  </a:cubicBezTo>
                  <a:cubicBezTo>
                    <a:pt x="114" y="642"/>
                    <a:pt x="114" y="642"/>
                    <a:pt x="114" y="642"/>
                  </a:cubicBezTo>
                  <a:cubicBezTo>
                    <a:pt x="117" y="644"/>
                    <a:pt x="117" y="644"/>
                    <a:pt x="117" y="644"/>
                  </a:cubicBezTo>
                  <a:cubicBezTo>
                    <a:pt x="118" y="641"/>
                    <a:pt x="118" y="641"/>
                    <a:pt x="118" y="641"/>
                  </a:cubicBezTo>
                  <a:cubicBezTo>
                    <a:pt x="113" y="638"/>
                    <a:pt x="113" y="638"/>
                    <a:pt x="113" y="638"/>
                  </a:cubicBezTo>
                  <a:lnTo>
                    <a:pt x="111" y="639"/>
                  </a:lnTo>
                  <a:close/>
                  <a:moveTo>
                    <a:pt x="99" y="634"/>
                  </a:moveTo>
                  <a:cubicBezTo>
                    <a:pt x="95" y="631"/>
                    <a:pt x="94" y="630"/>
                    <a:pt x="95" y="632"/>
                  </a:cubicBezTo>
                  <a:cubicBezTo>
                    <a:pt x="97" y="637"/>
                    <a:pt x="97" y="637"/>
                    <a:pt x="97" y="637"/>
                  </a:cubicBezTo>
                  <a:cubicBezTo>
                    <a:pt x="102" y="637"/>
                    <a:pt x="102" y="637"/>
                    <a:pt x="99" y="634"/>
                  </a:cubicBezTo>
                  <a:close/>
                  <a:moveTo>
                    <a:pt x="90" y="628"/>
                  </a:moveTo>
                  <a:cubicBezTo>
                    <a:pt x="93" y="631"/>
                    <a:pt x="93" y="631"/>
                    <a:pt x="93" y="631"/>
                  </a:cubicBezTo>
                  <a:cubicBezTo>
                    <a:pt x="94" y="628"/>
                    <a:pt x="94" y="628"/>
                    <a:pt x="94" y="628"/>
                  </a:cubicBezTo>
                  <a:cubicBezTo>
                    <a:pt x="91" y="627"/>
                    <a:pt x="91" y="627"/>
                    <a:pt x="91" y="627"/>
                  </a:cubicBezTo>
                  <a:lnTo>
                    <a:pt x="90" y="628"/>
                  </a:lnTo>
                  <a:close/>
                  <a:moveTo>
                    <a:pt x="175" y="667"/>
                  </a:moveTo>
                  <a:cubicBezTo>
                    <a:pt x="175" y="664"/>
                    <a:pt x="175" y="664"/>
                    <a:pt x="175" y="664"/>
                  </a:cubicBezTo>
                  <a:cubicBezTo>
                    <a:pt x="170" y="666"/>
                    <a:pt x="170" y="666"/>
                    <a:pt x="170" y="666"/>
                  </a:cubicBezTo>
                  <a:lnTo>
                    <a:pt x="175" y="667"/>
                  </a:lnTo>
                  <a:close/>
                  <a:moveTo>
                    <a:pt x="74" y="466"/>
                  </a:moveTo>
                  <a:cubicBezTo>
                    <a:pt x="72" y="462"/>
                    <a:pt x="72" y="462"/>
                    <a:pt x="72" y="462"/>
                  </a:cubicBezTo>
                  <a:cubicBezTo>
                    <a:pt x="72" y="462"/>
                    <a:pt x="69" y="464"/>
                    <a:pt x="68" y="464"/>
                  </a:cubicBezTo>
                  <a:cubicBezTo>
                    <a:pt x="66" y="464"/>
                    <a:pt x="67" y="461"/>
                    <a:pt x="67" y="461"/>
                  </a:cubicBezTo>
                  <a:cubicBezTo>
                    <a:pt x="66" y="459"/>
                    <a:pt x="66" y="459"/>
                    <a:pt x="66" y="459"/>
                  </a:cubicBezTo>
                  <a:cubicBezTo>
                    <a:pt x="62" y="461"/>
                    <a:pt x="62" y="461"/>
                    <a:pt x="62" y="461"/>
                  </a:cubicBezTo>
                  <a:cubicBezTo>
                    <a:pt x="66" y="468"/>
                    <a:pt x="66" y="468"/>
                    <a:pt x="66" y="468"/>
                  </a:cubicBezTo>
                  <a:cubicBezTo>
                    <a:pt x="71" y="469"/>
                    <a:pt x="74" y="466"/>
                    <a:pt x="74" y="466"/>
                  </a:cubicBezTo>
                  <a:close/>
                  <a:moveTo>
                    <a:pt x="72" y="456"/>
                  </a:moveTo>
                  <a:cubicBezTo>
                    <a:pt x="67" y="457"/>
                    <a:pt x="67" y="457"/>
                    <a:pt x="67" y="457"/>
                  </a:cubicBezTo>
                  <a:cubicBezTo>
                    <a:pt x="70" y="460"/>
                    <a:pt x="70" y="460"/>
                    <a:pt x="70" y="460"/>
                  </a:cubicBezTo>
                  <a:lnTo>
                    <a:pt x="72" y="456"/>
                  </a:lnTo>
                  <a:close/>
                  <a:moveTo>
                    <a:pt x="93" y="452"/>
                  </a:moveTo>
                  <a:cubicBezTo>
                    <a:pt x="90" y="456"/>
                    <a:pt x="90" y="456"/>
                    <a:pt x="90" y="456"/>
                  </a:cubicBezTo>
                  <a:cubicBezTo>
                    <a:pt x="94" y="456"/>
                    <a:pt x="94" y="456"/>
                    <a:pt x="94" y="456"/>
                  </a:cubicBezTo>
                  <a:cubicBezTo>
                    <a:pt x="97" y="454"/>
                    <a:pt x="97" y="454"/>
                    <a:pt x="97" y="454"/>
                  </a:cubicBezTo>
                  <a:lnTo>
                    <a:pt x="93" y="452"/>
                  </a:lnTo>
                  <a:close/>
                  <a:moveTo>
                    <a:pt x="157" y="329"/>
                  </a:moveTo>
                  <a:cubicBezTo>
                    <a:pt x="153" y="331"/>
                    <a:pt x="153" y="331"/>
                    <a:pt x="153" y="331"/>
                  </a:cubicBezTo>
                  <a:cubicBezTo>
                    <a:pt x="152" y="328"/>
                    <a:pt x="152" y="328"/>
                    <a:pt x="152" y="328"/>
                  </a:cubicBezTo>
                  <a:cubicBezTo>
                    <a:pt x="145" y="331"/>
                    <a:pt x="145" y="331"/>
                    <a:pt x="145" y="331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6"/>
                    <a:pt x="147" y="338"/>
                    <a:pt x="147" y="338"/>
                  </a:cubicBezTo>
                  <a:cubicBezTo>
                    <a:pt x="153" y="336"/>
                    <a:pt x="153" y="336"/>
                    <a:pt x="153" y="336"/>
                  </a:cubicBezTo>
                  <a:cubicBezTo>
                    <a:pt x="152" y="332"/>
                    <a:pt x="152" y="332"/>
                    <a:pt x="152" y="332"/>
                  </a:cubicBezTo>
                  <a:cubicBezTo>
                    <a:pt x="157" y="331"/>
                    <a:pt x="157" y="331"/>
                    <a:pt x="157" y="331"/>
                  </a:cubicBezTo>
                  <a:lnTo>
                    <a:pt x="157" y="329"/>
                  </a:lnTo>
                  <a:close/>
                  <a:moveTo>
                    <a:pt x="244" y="634"/>
                  </a:moveTo>
                  <a:cubicBezTo>
                    <a:pt x="247" y="630"/>
                    <a:pt x="247" y="630"/>
                    <a:pt x="247" y="630"/>
                  </a:cubicBezTo>
                  <a:cubicBezTo>
                    <a:pt x="243" y="631"/>
                    <a:pt x="243" y="631"/>
                    <a:pt x="243" y="631"/>
                  </a:cubicBezTo>
                  <a:lnTo>
                    <a:pt x="244" y="634"/>
                  </a:lnTo>
                  <a:close/>
                  <a:moveTo>
                    <a:pt x="260" y="618"/>
                  </a:moveTo>
                  <a:cubicBezTo>
                    <a:pt x="265" y="619"/>
                    <a:pt x="265" y="619"/>
                    <a:pt x="265" y="619"/>
                  </a:cubicBezTo>
                  <a:cubicBezTo>
                    <a:pt x="263" y="616"/>
                    <a:pt x="263" y="616"/>
                    <a:pt x="263" y="616"/>
                  </a:cubicBezTo>
                  <a:lnTo>
                    <a:pt x="260" y="618"/>
                  </a:lnTo>
                  <a:close/>
                  <a:moveTo>
                    <a:pt x="265" y="614"/>
                  </a:moveTo>
                  <a:cubicBezTo>
                    <a:pt x="267" y="617"/>
                    <a:pt x="267" y="617"/>
                    <a:pt x="267" y="617"/>
                  </a:cubicBezTo>
                  <a:cubicBezTo>
                    <a:pt x="271" y="615"/>
                    <a:pt x="271" y="615"/>
                    <a:pt x="271" y="615"/>
                  </a:cubicBezTo>
                  <a:cubicBezTo>
                    <a:pt x="270" y="613"/>
                    <a:pt x="270" y="613"/>
                    <a:pt x="270" y="613"/>
                  </a:cubicBezTo>
                  <a:lnTo>
                    <a:pt x="265" y="614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12" name="Freeform 200"/>
            <p:cNvSpPr>
              <a:spLocks/>
            </p:cNvSpPr>
            <p:nvPr/>
          </p:nvSpPr>
          <p:spPr bwMode="auto">
            <a:xfrm>
              <a:off x="3828" y="3004"/>
              <a:ext cx="403" cy="293"/>
            </a:xfrm>
            <a:custGeom>
              <a:avLst/>
              <a:gdLst>
                <a:gd name="T0" fmla="*/ 597077 w 300"/>
                <a:gd name="T1" fmla="*/ 29093 h 219"/>
                <a:gd name="T2" fmla="*/ 563411 w 300"/>
                <a:gd name="T3" fmla="*/ 5289 h 219"/>
                <a:gd name="T4" fmla="*/ 532857 w 300"/>
                <a:gd name="T5" fmla="*/ 5289 h 219"/>
                <a:gd name="T6" fmla="*/ 469745 w 300"/>
                <a:gd name="T7" fmla="*/ 5289 h 219"/>
                <a:gd name="T8" fmla="*/ 368126 w 300"/>
                <a:gd name="T9" fmla="*/ 64168 h 219"/>
                <a:gd name="T10" fmla="*/ 294774 w 300"/>
                <a:gd name="T11" fmla="*/ 93214 h 219"/>
                <a:gd name="T12" fmla="*/ 266696 w 300"/>
                <a:gd name="T13" fmla="*/ 93214 h 219"/>
                <a:gd name="T14" fmla="*/ 219435 w 300"/>
                <a:gd name="T15" fmla="*/ 97189 h 219"/>
                <a:gd name="T16" fmla="*/ 145957 w 300"/>
                <a:gd name="T17" fmla="*/ 106970 h 219"/>
                <a:gd name="T18" fmla="*/ 111237 w 300"/>
                <a:gd name="T19" fmla="*/ 98803 h 219"/>
                <a:gd name="T20" fmla="*/ 48369 w 300"/>
                <a:gd name="T21" fmla="*/ 102757 h 219"/>
                <a:gd name="T22" fmla="*/ 48369 w 300"/>
                <a:gd name="T23" fmla="*/ 77110 h 219"/>
                <a:gd name="T24" fmla="*/ 17595 w 300"/>
                <a:gd name="T25" fmla="*/ 76304 h 219"/>
                <a:gd name="T26" fmla="*/ 4327 w 300"/>
                <a:gd name="T27" fmla="*/ 97189 h 219"/>
                <a:gd name="T28" fmla="*/ 17595 w 300"/>
                <a:gd name="T29" fmla="*/ 143115 h 219"/>
                <a:gd name="T30" fmla="*/ 57296 w 300"/>
                <a:gd name="T31" fmla="*/ 172007 h 219"/>
                <a:gd name="T32" fmla="*/ 61920 w 300"/>
                <a:gd name="T33" fmla="*/ 224009 h 219"/>
                <a:gd name="T34" fmla="*/ 34160 w 300"/>
                <a:gd name="T35" fmla="*/ 239587 h 219"/>
                <a:gd name="T36" fmla="*/ 37055 w 300"/>
                <a:gd name="T37" fmla="*/ 256172 h 219"/>
                <a:gd name="T38" fmla="*/ 45888 w 300"/>
                <a:gd name="T39" fmla="*/ 287620 h 219"/>
                <a:gd name="T40" fmla="*/ 48369 w 300"/>
                <a:gd name="T41" fmla="*/ 320617 h 219"/>
                <a:gd name="T42" fmla="*/ 89825 w 300"/>
                <a:gd name="T43" fmla="*/ 334332 h 219"/>
                <a:gd name="T44" fmla="*/ 111737 w 300"/>
                <a:gd name="T45" fmla="*/ 368009 h 219"/>
                <a:gd name="T46" fmla="*/ 113419 w 300"/>
                <a:gd name="T47" fmla="*/ 423612 h 219"/>
                <a:gd name="T48" fmla="*/ 145957 w 300"/>
                <a:gd name="T49" fmla="*/ 411923 h 219"/>
                <a:gd name="T50" fmla="*/ 162093 w 300"/>
                <a:gd name="T51" fmla="*/ 407654 h 219"/>
                <a:gd name="T52" fmla="*/ 191891 w 300"/>
                <a:gd name="T53" fmla="*/ 402590 h 219"/>
                <a:gd name="T54" fmla="*/ 213084 w 300"/>
                <a:gd name="T55" fmla="*/ 390457 h 219"/>
                <a:gd name="T56" fmla="*/ 227913 w 300"/>
                <a:gd name="T57" fmla="*/ 389784 h 219"/>
                <a:gd name="T58" fmla="*/ 238842 w 300"/>
                <a:gd name="T59" fmla="*/ 380667 h 219"/>
                <a:gd name="T60" fmla="*/ 256442 w 300"/>
                <a:gd name="T61" fmla="*/ 381091 h 219"/>
                <a:gd name="T62" fmla="*/ 288939 w 300"/>
                <a:gd name="T63" fmla="*/ 384595 h 219"/>
                <a:gd name="T64" fmla="*/ 307936 w 300"/>
                <a:gd name="T65" fmla="*/ 393943 h 219"/>
                <a:gd name="T66" fmla="*/ 351005 w 300"/>
                <a:gd name="T67" fmla="*/ 390457 h 219"/>
                <a:gd name="T68" fmla="*/ 413661 w 300"/>
                <a:gd name="T69" fmla="*/ 377409 h 219"/>
                <a:gd name="T70" fmla="*/ 448789 w 300"/>
                <a:gd name="T71" fmla="*/ 359286 h 219"/>
                <a:gd name="T72" fmla="*/ 462761 w 300"/>
                <a:gd name="T73" fmla="*/ 320543 h 219"/>
                <a:gd name="T74" fmla="*/ 483441 w 300"/>
                <a:gd name="T75" fmla="*/ 303494 h 219"/>
                <a:gd name="T76" fmla="*/ 514211 w 300"/>
                <a:gd name="T77" fmla="*/ 277013 h 219"/>
                <a:gd name="T78" fmla="*/ 537551 w 300"/>
                <a:gd name="T79" fmla="*/ 262939 h 219"/>
                <a:gd name="T80" fmla="*/ 577088 w 300"/>
                <a:gd name="T81" fmla="*/ 269721 h 219"/>
                <a:gd name="T82" fmla="*/ 612189 w 300"/>
                <a:gd name="T83" fmla="*/ 268545 h 219"/>
                <a:gd name="T84" fmla="*/ 620312 w 300"/>
                <a:gd name="T85" fmla="*/ 256964 h 219"/>
                <a:gd name="T86" fmla="*/ 611913 w 300"/>
                <a:gd name="T87" fmla="*/ 234502 h 219"/>
                <a:gd name="T88" fmla="*/ 594077 w 300"/>
                <a:gd name="T89" fmla="*/ 214979 h 219"/>
                <a:gd name="T90" fmla="*/ 569225 w 300"/>
                <a:gd name="T91" fmla="*/ 208664 h 219"/>
                <a:gd name="T92" fmla="*/ 558812 w 300"/>
                <a:gd name="T93" fmla="*/ 189586 h 219"/>
                <a:gd name="T94" fmla="*/ 577088 w 300"/>
                <a:gd name="T95" fmla="*/ 170224 h 219"/>
                <a:gd name="T96" fmla="*/ 587484 w 300"/>
                <a:gd name="T97" fmla="*/ 141704 h 219"/>
                <a:gd name="T98" fmla="*/ 569225 w 300"/>
                <a:gd name="T99" fmla="*/ 108165 h 219"/>
                <a:gd name="T100" fmla="*/ 600431 w 300"/>
                <a:gd name="T101" fmla="*/ 77110 h 219"/>
                <a:gd name="T102" fmla="*/ 645293 w 300"/>
                <a:gd name="T103" fmla="*/ 50800 h 219"/>
                <a:gd name="T104" fmla="*/ 633405 w 300"/>
                <a:gd name="T105" fmla="*/ 26795 h 21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00"/>
                <a:gd name="T160" fmla="*/ 0 h 219"/>
                <a:gd name="T161" fmla="*/ 300 w 300"/>
                <a:gd name="T162" fmla="*/ 219 h 21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00" h="219">
                  <a:moveTo>
                    <a:pt x="294" y="14"/>
                  </a:moveTo>
                  <a:cubicBezTo>
                    <a:pt x="294" y="14"/>
                    <a:pt x="282" y="16"/>
                    <a:pt x="278" y="15"/>
                  </a:cubicBezTo>
                  <a:cubicBezTo>
                    <a:pt x="274" y="15"/>
                    <a:pt x="266" y="13"/>
                    <a:pt x="266" y="13"/>
                  </a:cubicBezTo>
                  <a:cubicBezTo>
                    <a:pt x="262" y="3"/>
                    <a:pt x="262" y="3"/>
                    <a:pt x="262" y="3"/>
                  </a:cubicBezTo>
                  <a:cubicBezTo>
                    <a:pt x="262" y="3"/>
                    <a:pt x="256" y="10"/>
                    <a:pt x="253" y="9"/>
                  </a:cubicBezTo>
                  <a:cubicBezTo>
                    <a:pt x="250" y="8"/>
                    <a:pt x="250" y="3"/>
                    <a:pt x="248" y="3"/>
                  </a:cubicBezTo>
                  <a:cubicBezTo>
                    <a:pt x="246" y="3"/>
                    <a:pt x="240" y="10"/>
                    <a:pt x="236" y="9"/>
                  </a:cubicBezTo>
                  <a:cubicBezTo>
                    <a:pt x="232" y="8"/>
                    <a:pt x="226" y="0"/>
                    <a:pt x="218" y="3"/>
                  </a:cubicBezTo>
                  <a:cubicBezTo>
                    <a:pt x="209" y="6"/>
                    <a:pt x="194" y="15"/>
                    <a:pt x="189" y="16"/>
                  </a:cubicBezTo>
                  <a:cubicBezTo>
                    <a:pt x="183" y="17"/>
                    <a:pt x="175" y="27"/>
                    <a:pt x="171" y="33"/>
                  </a:cubicBezTo>
                  <a:cubicBezTo>
                    <a:pt x="167" y="39"/>
                    <a:pt x="164" y="47"/>
                    <a:pt x="152" y="50"/>
                  </a:cubicBezTo>
                  <a:cubicBezTo>
                    <a:pt x="139" y="53"/>
                    <a:pt x="137" y="48"/>
                    <a:pt x="137" y="48"/>
                  </a:cubicBezTo>
                  <a:cubicBezTo>
                    <a:pt x="131" y="51"/>
                    <a:pt x="131" y="51"/>
                    <a:pt x="131" y="51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8"/>
                    <a:pt x="115" y="53"/>
                    <a:pt x="110" y="51"/>
                  </a:cubicBezTo>
                  <a:cubicBezTo>
                    <a:pt x="107" y="51"/>
                    <a:pt x="106" y="49"/>
                    <a:pt x="102" y="50"/>
                  </a:cubicBezTo>
                  <a:cubicBezTo>
                    <a:pt x="99" y="53"/>
                    <a:pt x="98" y="58"/>
                    <a:pt x="87" y="59"/>
                  </a:cubicBezTo>
                  <a:cubicBezTo>
                    <a:pt x="77" y="60"/>
                    <a:pt x="68" y="55"/>
                    <a:pt x="68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4" y="51"/>
                    <a:pt x="51" y="51"/>
                  </a:cubicBezTo>
                  <a:cubicBezTo>
                    <a:pt x="47" y="51"/>
                    <a:pt x="37" y="60"/>
                    <a:pt x="32" y="59"/>
                  </a:cubicBezTo>
                  <a:cubicBezTo>
                    <a:pt x="26" y="59"/>
                    <a:pt x="22" y="58"/>
                    <a:pt x="22" y="53"/>
                  </a:cubicBezTo>
                  <a:cubicBezTo>
                    <a:pt x="23" y="47"/>
                    <a:pt x="30" y="48"/>
                    <a:pt x="29" y="43"/>
                  </a:cubicBezTo>
                  <a:cubicBezTo>
                    <a:pt x="29" y="39"/>
                    <a:pt x="26" y="41"/>
                    <a:pt x="22" y="40"/>
                  </a:cubicBezTo>
                  <a:cubicBezTo>
                    <a:pt x="20" y="40"/>
                    <a:pt x="14" y="37"/>
                    <a:pt x="10" y="35"/>
                  </a:cubicBezTo>
                  <a:cubicBezTo>
                    <a:pt x="9" y="38"/>
                    <a:pt x="8" y="39"/>
                    <a:pt x="8" y="39"/>
                  </a:cubicBezTo>
                  <a:cubicBezTo>
                    <a:pt x="8" y="39"/>
                    <a:pt x="9" y="44"/>
                    <a:pt x="7" y="47"/>
                  </a:cubicBezTo>
                  <a:cubicBezTo>
                    <a:pt x="5" y="49"/>
                    <a:pt x="2" y="50"/>
                    <a:pt x="2" y="5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3"/>
                    <a:pt x="23" y="86"/>
                    <a:pt x="27" y="89"/>
                  </a:cubicBezTo>
                  <a:cubicBezTo>
                    <a:pt x="33" y="92"/>
                    <a:pt x="38" y="101"/>
                    <a:pt x="38" y="101"/>
                  </a:cubicBezTo>
                  <a:cubicBezTo>
                    <a:pt x="29" y="116"/>
                    <a:pt x="29" y="116"/>
                    <a:pt x="29" y="116"/>
                  </a:cubicBezTo>
                  <a:cubicBezTo>
                    <a:pt x="29" y="116"/>
                    <a:pt x="28" y="120"/>
                    <a:pt x="26" y="121"/>
                  </a:cubicBezTo>
                  <a:cubicBezTo>
                    <a:pt x="23" y="122"/>
                    <a:pt x="19" y="120"/>
                    <a:pt x="16" y="123"/>
                  </a:cubicBezTo>
                  <a:cubicBezTo>
                    <a:pt x="11" y="126"/>
                    <a:pt x="11" y="130"/>
                    <a:pt x="11" y="130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3" y="141"/>
                    <a:pt x="13" y="141"/>
                    <a:pt x="13" y="141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3" y="160"/>
                    <a:pt x="20" y="164"/>
                    <a:pt x="22" y="166"/>
                  </a:cubicBezTo>
                  <a:cubicBezTo>
                    <a:pt x="24" y="169"/>
                    <a:pt x="27" y="174"/>
                    <a:pt x="32" y="173"/>
                  </a:cubicBezTo>
                  <a:cubicBezTo>
                    <a:pt x="42" y="173"/>
                    <a:pt x="42" y="173"/>
                    <a:pt x="42" y="173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8" y="213"/>
                    <a:pt x="68" y="213"/>
                    <a:pt x="68" y="213"/>
                  </a:cubicBezTo>
                  <a:cubicBezTo>
                    <a:pt x="73" y="215"/>
                    <a:pt x="73" y="215"/>
                    <a:pt x="73" y="215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87" y="211"/>
                    <a:pt x="87" y="211"/>
                    <a:pt x="87" y="211"/>
                  </a:cubicBezTo>
                  <a:cubicBezTo>
                    <a:pt x="89" y="208"/>
                    <a:pt x="89" y="208"/>
                    <a:pt x="89" y="208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6" y="201"/>
                    <a:pt x="106" y="201"/>
                    <a:pt x="106" y="201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11" y="196"/>
                    <a:pt x="111" y="196"/>
                    <a:pt x="111" y="196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114" y="192"/>
                    <a:pt x="117" y="198"/>
                    <a:pt x="119" y="197"/>
                  </a:cubicBezTo>
                  <a:cubicBezTo>
                    <a:pt x="121" y="195"/>
                    <a:pt x="128" y="191"/>
                    <a:pt x="128" y="191"/>
                  </a:cubicBezTo>
                  <a:cubicBezTo>
                    <a:pt x="134" y="198"/>
                    <a:pt x="134" y="198"/>
                    <a:pt x="134" y="198"/>
                  </a:cubicBezTo>
                  <a:cubicBezTo>
                    <a:pt x="138" y="197"/>
                    <a:pt x="138" y="197"/>
                    <a:pt x="138" y="197"/>
                  </a:cubicBezTo>
                  <a:cubicBezTo>
                    <a:pt x="143" y="203"/>
                    <a:pt x="143" y="203"/>
                    <a:pt x="143" y="203"/>
                  </a:cubicBezTo>
                  <a:cubicBezTo>
                    <a:pt x="149" y="198"/>
                    <a:pt x="149" y="198"/>
                    <a:pt x="149" y="198"/>
                  </a:cubicBezTo>
                  <a:cubicBezTo>
                    <a:pt x="163" y="202"/>
                    <a:pt x="163" y="202"/>
                    <a:pt x="163" y="202"/>
                  </a:cubicBezTo>
                  <a:cubicBezTo>
                    <a:pt x="163" y="202"/>
                    <a:pt x="166" y="207"/>
                    <a:pt x="168" y="206"/>
                  </a:cubicBezTo>
                  <a:cubicBezTo>
                    <a:pt x="169" y="206"/>
                    <a:pt x="192" y="195"/>
                    <a:pt x="192" y="195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208" y="192"/>
                    <a:pt x="209" y="185"/>
                  </a:cubicBezTo>
                  <a:cubicBezTo>
                    <a:pt x="209" y="176"/>
                    <a:pt x="199" y="171"/>
                    <a:pt x="201" y="168"/>
                  </a:cubicBezTo>
                  <a:cubicBezTo>
                    <a:pt x="204" y="166"/>
                    <a:pt x="215" y="165"/>
                    <a:pt x="215" y="165"/>
                  </a:cubicBezTo>
                  <a:cubicBezTo>
                    <a:pt x="215" y="165"/>
                    <a:pt x="213" y="160"/>
                    <a:pt x="216" y="158"/>
                  </a:cubicBezTo>
                  <a:cubicBezTo>
                    <a:pt x="218" y="156"/>
                    <a:pt x="223" y="159"/>
                    <a:pt x="225" y="156"/>
                  </a:cubicBezTo>
                  <a:cubicBezTo>
                    <a:pt x="226" y="152"/>
                    <a:pt x="221" y="148"/>
                    <a:pt x="224" y="145"/>
                  </a:cubicBezTo>
                  <a:cubicBezTo>
                    <a:pt x="229" y="144"/>
                    <a:pt x="235" y="148"/>
                    <a:pt x="239" y="143"/>
                  </a:cubicBezTo>
                  <a:cubicBezTo>
                    <a:pt x="245" y="139"/>
                    <a:pt x="245" y="136"/>
                    <a:pt x="247" y="134"/>
                  </a:cubicBezTo>
                  <a:cubicBezTo>
                    <a:pt x="249" y="133"/>
                    <a:pt x="250" y="136"/>
                    <a:pt x="250" y="136"/>
                  </a:cubicBezTo>
                  <a:cubicBezTo>
                    <a:pt x="250" y="136"/>
                    <a:pt x="252" y="130"/>
                    <a:pt x="256" y="130"/>
                  </a:cubicBezTo>
                  <a:cubicBezTo>
                    <a:pt x="259" y="132"/>
                    <a:pt x="264" y="138"/>
                    <a:pt x="268" y="139"/>
                  </a:cubicBezTo>
                  <a:cubicBezTo>
                    <a:pt x="273" y="139"/>
                    <a:pt x="278" y="135"/>
                    <a:pt x="278" y="135"/>
                  </a:cubicBezTo>
                  <a:cubicBezTo>
                    <a:pt x="285" y="138"/>
                    <a:pt x="285" y="138"/>
                    <a:pt x="285" y="138"/>
                  </a:cubicBezTo>
                  <a:cubicBezTo>
                    <a:pt x="285" y="133"/>
                    <a:pt x="285" y="133"/>
                    <a:pt x="285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84" y="121"/>
                    <a:pt x="284" y="121"/>
                    <a:pt x="284" y="121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6" y="106"/>
                    <a:pt x="264" y="108"/>
                  </a:cubicBezTo>
                  <a:cubicBezTo>
                    <a:pt x="262" y="110"/>
                    <a:pt x="256" y="108"/>
                    <a:pt x="256" y="108"/>
                  </a:cubicBezTo>
                  <a:cubicBezTo>
                    <a:pt x="260" y="98"/>
                    <a:pt x="260" y="98"/>
                    <a:pt x="260" y="98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8" y="88"/>
                    <a:pt x="268" y="88"/>
                    <a:pt x="268" y="88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4" y="80"/>
                    <a:pt x="273" y="73"/>
                  </a:cubicBezTo>
                  <a:cubicBezTo>
                    <a:pt x="273" y="66"/>
                    <a:pt x="272" y="56"/>
                    <a:pt x="272" y="56"/>
                  </a:cubicBezTo>
                  <a:cubicBezTo>
                    <a:pt x="264" y="56"/>
                    <a:pt x="264" y="56"/>
                    <a:pt x="264" y="56"/>
                  </a:cubicBezTo>
                  <a:cubicBezTo>
                    <a:pt x="264" y="56"/>
                    <a:pt x="274" y="54"/>
                    <a:pt x="275" y="51"/>
                  </a:cubicBezTo>
                  <a:cubicBezTo>
                    <a:pt x="276" y="49"/>
                    <a:pt x="271" y="44"/>
                    <a:pt x="279" y="40"/>
                  </a:cubicBezTo>
                  <a:cubicBezTo>
                    <a:pt x="286" y="34"/>
                    <a:pt x="294" y="38"/>
                    <a:pt x="294" y="38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6"/>
                    <a:pt x="297" y="23"/>
                    <a:pt x="296" y="19"/>
                  </a:cubicBezTo>
                  <a:cubicBezTo>
                    <a:pt x="295" y="17"/>
                    <a:pt x="294" y="14"/>
                    <a:pt x="294" y="14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13" name="Freeform 201"/>
            <p:cNvSpPr>
              <a:spLocks noEditPoints="1"/>
            </p:cNvSpPr>
            <p:nvPr/>
          </p:nvSpPr>
          <p:spPr bwMode="auto">
            <a:xfrm>
              <a:off x="3691" y="3225"/>
              <a:ext cx="647" cy="606"/>
            </a:xfrm>
            <a:custGeom>
              <a:avLst/>
              <a:gdLst>
                <a:gd name="T0" fmla="*/ 354979 w 482"/>
                <a:gd name="T1" fmla="*/ 437964 h 452"/>
                <a:gd name="T2" fmla="*/ 568226 w 482"/>
                <a:gd name="T3" fmla="*/ 497960 h 452"/>
                <a:gd name="T4" fmla="*/ 354979 w 482"/>
                <a:gd name="T5" fmla="*/ 386318 h 452"/>
                <a:gd name="T6" fmla="*/ 328661 w 482"/>
                <a:gd name="T7" fmla="*/ 300892 h 452"/>
                <a:gd name="T8" fmla="*/ 339213 w 482"/>
                <a:gd name="T9" fmla="*/ 232429 h 452"/>
                <a:gd name="T10" fmla="*/ 408324 w 482"/>
                <a:gd name="T11" fmla="*/ 239582 h 452"/>
                <a:gd name="T12" fmla="*/ 499279 w 482"/>
                <a:gd name="T13" fmla="*/ 244332 h 452"/>
                <a:gd name="T14" fmla="*/ 481845 w 482"/>
                <a:gd name="T15" fmla="*/ 149311 h 452"/>
                <a:gd name="T16" fmla="*/ 588769 w 482"/>
                <a:gd name="T17" fmla="*/ 119566 h 452"/>
                <a:gd name="T18" fmla="*/ 670194 w 482"/>
                <a:gd name="T19" fmla="*/ 0 h 452"/>
                <a:gd name="T20" fmla="*/ 486065 w 482"/>
                <a:gd name="T21" fmla="*/ 53656 h 452"/>
                <a:gd name="T22" fmla="*/ 373763 w 482"/>
                <a:gd name="T23" fmla="*/ 94279 h 452"/>
                <a:gd name="T24" fmla="*/ 233854 w 482"/>
                <a:gd name="T25" fmla="*/ 144346 h 452"/>
                <a:gd name="T26" fmla="*/ 116233 w 482"/>
                <a:gd name="T27" fmla="*/ 269655 h 452"/>
                <a:gd name="T28" fmla="*/ 61009 w 482"/>
                <a:gd name="T29" fmla="*/ 371416 h 452"/>
                <a:gd name="T30" fmla="*/ 124068 w 482"/>
                <a:gd name="T31" fmla="*/ 470146 h 452"/>
                <a:gd name="T32" fmla="*/ 239185 w 482"/>
                <a:gd name="T33" fmla="*/ 521995 h 452"/>
                <a:gd name="T34" fmla="*/ 362107 w 482"/>
                <a:gd name="T35" fmla="*/ 500543 h 452"/>
                <a:gd name="T36" fmla="*/ 244845 w 482"/>
                <a:gd name="T37" fmla="*/ 546001 h 452"/>
                <a:gd name="T38" fmla="*/ 303689 w 482"/>
                <a:gd name="T39" fmla="*/ 721416 h 452"/>
                <a:gd name="T40" fmla="*/ 431248 w 482"/>
                <a:gd name="T41" fmla="*/ 721416 h 452"/>
                <a:gd name="T42" fmla="*/ 455334 w 482"/>
                <a:gd name="T43" fmla="*/ 605395 h 452"/>
                <a:gd name="T44" fmla="*/ 534417 w 482"/>
                <a:gd name="T45" fmla="*/ 563025 h 452"/>
                <a:gd name="T46" fmla="*/ 601969 w 482"/>
                <a:gd name="T47" fmla="*/ 263756 h 452"/>
                <a:gd name="T48" fmla="*/ 711323 w 482"/>
                <a:gd name="T49" fmla="*/ 353090 h 452"/>
                <a:gd name="T50" fmla="*/ 451364 w 482"/>
                <a:gd name="T51" fmla="*/ 393951 h 452"/>
                <a:gd name="T52" fmla="*/ 481845 w 482"/>
                <a:gd name="T53" fmla="*/ 367800 h 452"/>
                <a:gd name="T54" fmla="*/ 565610 w 482"/>
                <a:gd name="T55" fmla="*/ 403408 h 452"/>
                <a:gd name="T56" fmla="*/ 670194 w 482"/>
                <a:gd name="T57" fmla="*/ 435221 h 452"/>
                <a:gd name="T58" fmla="*/ 603561 w 482"/>
                <a:gd name="T59" fmla="*/ 521995 h 452"/>
                <a:gd name="T60" fmla="*/ 622578 w 482"/>
                <a:gd name="T61" fmla="*/ 558244 h 452"/>
                <a:gd name="T62" fmla="*/ 655651 w 482"/>
                <a:gd name="T63" fmla="*/ 577934 h 452"/>
                <a:gd name="T64" fmla="*/ 653258 w 482"/>
                <a:gd name="T65" fmla="*/ 618238 h 452"/>
                <a:gd name="T66" fmla="*/ 597258 w 482"/>
                <a:gd name="T67" fmla="*/ 646788 h 452"/>
                <a:gd name="T68" fmla="*/ 560613 w 482"/>
                <a:gd name="T69" fmla="*/ 594056 h 452"/>
                <a:gd name="T70" fmla="*/ 742478 w 482"/>
                <a:gd name="T71" fmla="*/ 535170 h 452"/>
                <a:gd name="T72" fmla="*/ 839019 w 482"/>
                <a:gd name="T73" fmla="*/ 503186 h 452"/>
                <a:gd name="T74" fmla="*/ 807118 w 482"/>
                <a:gd name="T75" fmla="*/ 560134 h 452"/>
                <a:gd name="T76" fmla="*/ 830422 w 482"/>
                <a:gd name="T77" fmla="*/ 581918 h 452"/>
                <a:gd name="T78" fmla="*/ 887057 w 482"/>
                <a:gd name="T79" fmla="*/ 605395 h 452"/>
                <a:gd name="T80" fmla="*/ 691338 w 482"/>
                <a:gd name="T81" fmla="*/ 674625 h 452"/>
                <a:gd name="T82" fmla="*/ 797611 w 482"/>
                <a:gd name="T83" fmla="*/ 680122 h 452"/>
                <a:gd name="T84" fmla="*/ 449639 w 482"/>
                <a:gd name="T85" fmla="*/ 568212 h 452"/>
                <a:gd name="T86" fmla="*/ 575422 w 482"/>
                <a:gd name="T87" fmla="*/ 684261 h 452"/>
                <a:gd name="T88" fmla="*/ 666591 w 482"/>
                <a:gd name="T89" fmla="*/ 679168 h 452"/>
                <a:gd name="T90" fmla="*/ 641964 w 482"/>
                <a:gd name="T91" fmla="*/ 694406 h 452"/>
                <a:gd name="T92" fmla="*/ 132831 w 482"/>
                <a:gd name="T93" fmla="*/ 594501 h 452"/>
                <a:gd name="T94" fmla="*/ 116233 w 482"/>
                <a:gd name="T95" fmla="*/ 532472 h 452"/>
                <a:gd name="T96" fmla="*/ 37957 w 482"/>
                <a:gd name="T97" fmla="*/ 389343 h 452"/>
                <a:gd name="T98" fmla="*/ 827326 w 482"/>
                <a:gd name="T99" fmla="*/ 847415 h 452"/>
                <a:gd name="T100" fmla="*/ 683561 w 482"/>
                <a:gd name="T101" fmla="*/ 858844 h 452"/>
                <a:gd name="T102" fmla="*/ 581485 w 482"/>
                <a:gd name="T103" fmla="*/ 846439 h 452"/>
                <a:gd name="T104" fmla="*/ 575422 w 482"/>
                <a:gd name="T105" fmla="*/ 899725 h 452"/>
                <a:gd name="T106" fmla="*/ 820436 w 482"/>
                <a:gd name="T107" fmla="*/ 877303 h 452"/>
                <a:gd name="T108" fmla="*/ 968505 w 482"/>
                <a:gd name="T109" fmla="*/ 720464 h 452"/>
                <a:gd name="T110" fmla="*/ 945064 w 482"/>
                <a:gd name="T111" fmla="*/ 689222 h 452"/>
                <a:gd name="T112" fmla="*/ 890010 w 482"/>
                <a:gd name="T113" fmla="*/ 658217 h 452"/>
                <a:gd name="T114" fmla="*/ 922794 w 482"/>
                <a:gd name="T115" fmla="*/ 797052 h 452"/>
                <a:gd name="T116" fmla="*/ 886416 w 482"/>
                <a:gd name="T117" fmla="*/ 814457 h 4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82"/>
                <a:gd name="T178" fmla="*/ 0 h 452"/>
                <a:gd name="T179" fmla="*/ 482 w 482"/>
                <a:gd name="T180" fmla="*/ 452 h 4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82" h="452">
                  <a:moveTo>
                    <a:pt x="253" y="275"/>
                  </a:moveTo>
                  <a:cubicBezTo>
                    <a:pt x="253" y="275"/>
                    <a:pt x="245" y="270"/>
                    <a:pt x="243" y="261"/>
                  </a:cubicBezTo>
                  <a:cubicBezTo>
                    <a:pt x="241" y="254"/>
                    <a:pt x="243" y="248"/>
                    <a:pt x="243" y="244"/>
                  </a:cubicBezTo>
                  <a:cubicBezTo>
                    <a:pt x="243" y="240"/>
                    <a:pt x="223" y="239"/>
                    <a:pt x="219" y="239"/>
                  </a:cubicBezTo>
                  <a:cubicBezTo>
                    <a:pt x="214" y="238"/>
                    <a:pt x="214" y="232"/>
                    <a:pt x="214" y="232"/>
                  </a:cubicBezTo>
                  <a:cubicBezTo>
                    <a:pt x="214" y="232"/>
                    <a:pt x="210" y="235"/>
                    <a:pt x="207" y="232"/>
                  </a:cubicBezTo>
                  <a:cubicBezTo>
                    <a:pt x="204" y="231"/>
                    <a:pt x="193" y="222"/>
                    <a:pt x="193" y="222"/>
                  </a:cubicBezTo>
                  <a:cubicBezTo>
                    <a:pt x="193" y="222"/>
                    <a:pt x="190" y="226"/>
                    <a:pt x="189" y="226"/>
                  </a:cubicBezTo>
                  <a:cubicBezTo>
                    <a:pt x="187" y="226"/>
                    <a:pt x="185" y="220"/>
                    <a:pt x="185" y="220"/>
                  </a:cubicBezTo>
                  <a:cubicBezTo>
                    <a:pt x="169" y="219"/>
                    <a:pt x="169" y="219"/>
                    <a:pt x="169" y="219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68" y="214"/>
                    <a:pt x="160" y="217"/>
                    <a:pt x="160" y="213"/>
                  </a:cubicBezTo>
                  <a:cubicBezTo>
                    <a:pt x="160" y="209"/>
                    <a:pt x="174" y="211"/>
                    <a:pt x="174" y="211"/>
                  </a:cubicBezTo>
                  <a:cubicBezTo>
                    <a:pt x="174" y="211"/>
                    <a:pt x="184" y="211"/>
                    <a:pt x="193" y="213"/>
                  </a:cubicBezTo>
                  <a:cubicBezTo>
                    <a:pt x="203" y="216"/>
                    <a:pt x="210" y="224"/>
                    <a:pt x="210" y="224"/>
                  </a:cubicBezTo>
                  <a:cubicBezTo>
                    <a:pt x="216" y="225"/>
                    <a:pt x="216" y="225"/>
                    <a:pt x="216" y="225"/>
                  </a:cubicBezTo>
                  <a:cubicBezTo>
                    <a:pt x="216" y="225"/>
                    <a:pt x="217" y="232"/>
                    <a:pt x="219" y="235"/>
                  </a:cubicBezTo>
                  <a:cubicBezTo>
                    <a:pt x="221" y="237"/>
                    <a:pt x="225" y="235"/>
                    <a:pt x="227" y="235"/>
                  </a:cubicBezTo>
                  <a:cubicBezTo>
                    <a:pt x="229" y="235"/>
                    <a:pt x="238" y="235"/>
                    <a:pt x="244" y="239"/>
                  </a:cubicBezTo>
                  <a:cubicBezTo>
                    <a:pt x="251" y="244"/>
                    <a:pt x="258" y="258"/>
                    <a:pt x="258" y="258"/>
                  </a:cubicBezTo>
                  <a:cubicBezTo>
                    <a:pt x="258" y="258"/>
                    <a:pt x="267" y="259"/>
                    <a:pt x="269" y="257"/>
                  </a:cubicBezTo>
                  <a:cubicBezTo>
                    <a:pt x="271" y="256"/>
                    <a:pt x="269" y="244"/>
                    <a:pt x="269" y="244"/>
                  </a:cubicBezTo>
                  <a:cubicBezTo>
                    <a:pt x="269" y="244"/>
                    <a:pt x="257" y="246"/>
                    <a:pt x="253" y="239"/>
                  </a:cubicBezTo>
                  <a:cubicBezTo>
                    <a:pt x="247" y="231"/>
                    <a:pt x="249" y="224"/>
                    <a:pt x="249" y="224"/>
                  </a:cubicBezTo>
                  <a:cubicBezTo>
                    <a:pt x="242" y="222"/>
                    <a:pt x="242" y="222"/>
                    <a:pt x="242" y="222"/>
                  </a:cubicBezTo>
                  <a:cubicBezTo>
                    <a:pt x="240" y="214"/>
                    <a:pt x="240" y="214"/>
                    <a:pt x="240" y="214"/>
                  </a:cubicBezTo>
                  <a:cubicBezTo>
                    <a:pt x="240" y="214"/>
                    <a:pt x="236" y="216"/>
                    <a:pt x="229" y="216"/>
                  </a:cubicBezTo>
                  <a:cubicBezTo>
                    <a:pt x="222" y="216"/>
                    <a:pt x="220" y="212"/>
                    <a:pt x="220" y="212"/>
                  </a:cubicBezTo>
                  <a:cubicBezTo>
                    <a:pt x="217" y="214"/>
                    <a:pt x="217" y="214"/>
                    <a:pt x="217" y="214"/>
                  </a:cubicBezTo>
                  <a:cubicBezTo>
                    <a:pt x="204" y="207"/>
                    <a:pt x="204" y="207"/>
                    <a:pt x="204" y="207"/>
                  </a:cubicBezTo>
                  <a:cubicBezTo>
                    <a:pt x="204" y="207"/>
                    <a:pt x="200" y="197"/>
                    <a:pt x="196" y="196"/>
                  </a:cubicBezTo>
                  <a:cubicBezTo>
                    <a:pt x="192" y="195"/>
                    <a:pt x="185" y="201"/>
                    <a:pt x="180" y="200"/>
                  </a:cubicBezTo>
                  <a:cubicBezTo>
                    <a:pt x="176" y="199"/>
                    <a:pt x="169" y="192"/>
                    <a:pt x="168" y="189"/>
                  </a:cubicBezTo>
                  <a:cubicBezTo>
                    <a:pt x="167" y="185"/>
                    <a:pt x="174" y="184"/>
                    <a:pt x="174" y="184"/>
                  </a:cubicBezTo>
                  <a:cubicBezTo>
                    <a:pt x="173" y="182"/>
                    <a:pt x="173" y="182"/>
                    <a:pt x="173" y="182"/>
                  </a:cubicBezTo>
                  <a:cubicBezTo>
                    <a:pt x="173" y="182"/>
                    <a:pt x="184" y="181"/>
                    <a:pt x="187" y="186"/>
                  </a:cubicBezTo>
                  <a:cubicBezTo>
                    <a:pt x="191" y="192"/>
                    <a:pt x="182" y="193"/>
                    <a:pt x="182" y="193"/>
                  </a:cubicBezTo>
                  <a:cubicBezTo>
                    <a:pt x="184" y="197"/>
                    <a:pt x="184" y="197"/>
                    <a:pt x="184" y="197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84"/>
                    <a:pt x="193" y="184"/>
                    <a:pt x="193" y="184"/>
                  </a:cubicBezTo>
                  <a:cubicBezTo>
                    <a:pt x="179" y="169"/>
                    <a:pt x="179" y="169"/>
                    <a:pt x="179" y="169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70" y="166"/>
                    <a:pt x="167" y="159"/>
                    <a:pt x="167" y="154"/>
                  </a:cubicBezTo>
                  <a:cubicBezTo>
                    <a:pt x="167" y="149"/>
                    <a:pt x="156" y="148"/>
                    <a:pt x="156" y="148"/>
                  </a:cubicBezTo>
                  <a:cubicBezTo>
                    <a:pt x="156" y="143"/>
                    <a:pt x="156" y="143"/>
                    <a:pt x="156" y="143"/>
                  </a:cubicBezTo>
                  <a:cubicBezTo>
                    <a:pt x="156" y="143"/>
                    <a:pt x="151" y="141"/>
                    <a:pt x="147" y="134"/>
                  </a:cubicBezTo>
                  <a:cubicBezTo>
                    <a:pt x="143" y="129"/>
                    <a:pt x="149" y="117"/>
                    <a:pt x="149" y="117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59" y="97"/>
                    <a:pt x="159" y="97"/>
                    <a:pt x="159" y="97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58" y="106"/>
                    <a:pt x="158" y="106"/>
                    <a:pt x="158" y="106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74" y="117"/>
                    <a:pt x="182" y="118"/>
                    <a:pt x="186" y="120"/>
                  </a:cubicBezTo>
                  <a:cubicBezTo>
                    <a:pt x="189" y="121"/>
                    <a:pt x="188" y="126"/>
                    <a:pt x="188" y="129"/>
                  </a:cubicBezTo>
                  <a:cubicBezTo>
                    <a:pt x="188" y="132"/>
                    <a:pt x="191" y="134"/>
                    <a:pt x="191" y="134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10" y="138"/>
                    <a:pt x="212" y="135"/>
                    <a:pt x="209" y="134"/>
                  </a:cubicBezTo>
                  <a:cubicBezTo>
                    <a:pt x="205" y="132"/>
                    <a:pt x="195" y="130"/>
                    <a:pt x="195" y="130"/>
                  </a:cubicBezTo>
                  <a:cubicBezTo>
                    <a:pt x="195" y="130"/>
                    <a:pt x="189" y="122"/>
                    <a:pt x="189" y="118"/>
                  </a:cubicBezTo>
                  <a:cubicBezTo>
                    <a:pt x="189" y="114"/>
                    <a:pt x="194" y="117"/>
                    <a:pt x="194" y="117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21" y="134"/>
                    <a:pt x="221" y="134"/>
                    <a:pt x="221" y="134"/>
                  </a:cubicBezTo>
                  <a:cubicBezTo>
                    <a:pt x="221" y="134"/>
                    <a:pt x="225" y="130"/>
                    <a:pt x="222" y="125"/>
                  </a:cubicBezTo>
                  <a:cubicBezTo>
                    <a:pt x="220" y="119"/>
                    <a:pt x="214" y="118"/>
                    <a:pt x="212" y="118"/>
                  </a:cubicBezTo>
                  <a:cubicBezTo>
                    <a:pt x="209" y="117"/>
                    <a:pt x="206" y="115"/>
                    <a:pt x="206" y="111"/>
                  </a:cubicBezTo>
                  <a:cubicBezTo>
                    <a:pt x="205" y="107"/>
                    <a:pt x="209" y="106"/>
                    <a:pt x="209" y="106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9" y="111"/>
                    <a:pt x="229" y="111"/>
                    <a:pt x="229" y="111"/>
                  </a:cubicBezTo>
                  <a:cubicBezTo>
                    <a:pt x="230" y="113"/>
                    <a:pt x="230" y="113"/>
                    <a:pt x="230" y="113"/>
                  </a:cubicBezTo>
                  <a:cubicBezTo>
                    <a:pt x="236" y="119"/>
                    <a:pt x="236" y="119"/>
                    <a:pt x="236" y="119"/>
                  </a:cubicBezTo>
                  <a:cubicBezTo>
                    <a:pt x="240" y="114"/>
                    <a:pt x="240" y="114"/>
                    <a:pt x="240" y="11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04"/>
                    <a:pt x="213" y="102"/>
                    <a:pt x="210" y="102"/>
                  </a:cubicBezTo>
                  <a:cubicBezTo>
                    <a:pt x="207" y="101"/>
                    <a:pt x="210" y="95"/>
                    <a:pt x="210" y="95"/>
                  </a:cubicBezTo>
                  <a:cubicBezTo>
                    <a:pt x="210" y="95"/>
                    <a:pt x="200" y="88"/>
                    <a:pt x="200" y="86"/>
                  </a:cubicBezTo>
                  <a:cubicBezTo>
                    <a:pt x="200" y="84"/>
                    <a:pt x="206" y="81"/>
                    <a:pt x="206" y="81"/>
                  </a:cubicBezTo>
                  <a:cubicBezTo>
                    <a:pt x="206" y="81"/>
                    <a:pt x="214" y="82"/>
                    <a:pt x="218" y="82"/>
                  </a:cubicBezTo>
                  <a:cubicBezTo>
                    <a:pt x="221" y="82"/>
                    <a:pt x="228" y="73"/>
                    <a:pt x="228" y="73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34" y="64"/>
                    <a:pt x="236" y="64"/>
                  </a:cubicBezTo>
                  <a:cubicBezTo>
                    <a:pt x="239" y="63"/>
                    <a:pt x="244" y="67"/>
                    <a:pt x="250" y="67"/>
                  </a:cubicBezTo>
                  <a:cubicBezTo>
                    <a:pt x="256" y="66"/>
                    <a:pt x="259" y="64"/>
                    <a:pt x="260" y="63"/>
                  </a:cubicBezTo>
                  <a:cubicBezTo>
                    <a:pt x="262" y="60"/>
                    <a:pt x="267" y="55"/>
                    <a:pt x="267" y="55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69" y="54"/>
                    <a:pt x="269" y="54"/>
                    <a:pt x="269" y="54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75" y="60"/>
                    <a:pt x="275" y="60"/>
                    <a:pt x="275" y="60"/>
                  </a:cubicBezTo>
                  <a:cubicBezTo>
                    <a:pt x="279" y="58"/>
                    <a:pt x="279" y="58"/>
                    <a:pt x="279" y="58"/>
                  </a:cubicBezTo>
                  <a:cubicBezTo>
                    <a:pt x="279" y="58"/>
                    <a:pt x="305" y="59"/>
                    <a:pt x="310" y="59"/>
                  </a:cubicBezTo>
                  <a:cubicBezTo>
                    <a:pt x="315" y="60"/>
                    <a:pt x="316" y="66"/>
                    <a:pt x="316" y="66"/>
                  </a:cubicBezTo>
                  <a:cubicBezTo>
                    <a:pt x="316" y="66"/>
                    <a:pt x="326" y="55"/>
                    <a:pt x="328" y="50"/>
                  </a:cubicBezTo>
                  <a:cubicBezTo>
                    <a:pt x="331" y="46"/>
                    <a:pt x="323" y="40"/>
                    <a:pt x="323" y="40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9" y="24"/>
                    <a:pt x="329" y="24"/>
                    <a:pt x="329" y="24"/>
                  </a:cubicBezTo>
                  <a:cubicBezTo>
                    <a:pt x="329" y="24"/>
                    <a:pt x="335" y="25"/>
                    <a:pt x="337" y="23"/>
                  </a:cubicBezTo>
                  <a:cubicBezTo>
                    <a:pt x="339" y="21"/>
                    <a:pt x="333" y="16"/>
                    <a:pt x="332" y="14"/>
                  </a:cubicBezTo>
                  <a:cubicBezTo>
                    <a:pt x="331" y="11"/>
                    <a:pt x="331" y="5"/>
                    <a:pt x="331" y="5"/>
                  </a:cubicBezTo>
                  <a:cubicBezTo>
                    <a:pt x="324" y="2"/>
                    <a:pt x="324" y="2"/>
                    <a:pt x="324" y="2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306" y="1"/>
                    <a:pt x="303" y="3"/>
                  </a:cubicBezTo>
                  <a:cubicBezTo>
                    <a:pt x="301" y="6"/>
                    <a:pt x="311" y="11"/>
                    <a:pt x="311" y="20"/>
                  </a:cubicBezTo>
                  <a:cubicBezTo>
                    <a:pt x="310" y="27"/>
                    <a:pt x="301" y="31"/>
                    <a:pt x="301" y="31"/>
                  </a:cubicBezTo>
                  <a:cubicBezTo>
                    <a:pt x="294" y="30"/>
                    <a:pt x="294" y="30"/>
                    <a:pt x="294" y="30"/>
                  </a:cubicBezTo>
                  <a:cubicBezTo>
                    <a:pt x="294" y="30"/>
                    <a:pt x="271" y="41"/>
                    <a:pt x="270" y="41"/>
                  </a:cubicBezTo>
                  <a:cubicBezTo>
                    <a:pt x="268" y="42"/>
                    <a:pt x="265" y="37"/>
                    <a:pt x="265" y="37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5" y="38"/>
                    <a:pt x="245" y="38"/>
                    <a:pt x="245" y="38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0" y="26"/>
                    <a:pt x="230" y="26"/>
                    <a:pt x="230" y="26"/>
                  </a:cubicBezTo>
                  <a:cubicBezTo>
                    <a:pt x="230" y="26"/>
                    <a:pt x="223" y="30"/>
                    <a:pt x="221" y="32"/>
                  </a:cubicBezTo>
                  <a:cubicBezTo>
                    <a:pt x="219" y="33"/>
                    <a:pt x="216" y="27"/>
                    <a:pt x="216" y="27"/>
                  </a:cubicBezTo>
                  <a:cubicBezTo>
                    <a:pt x="213" y="31"/>
                    <a:pt x="213" y="31"/>
                    <a:pt x="213" y="31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89" y="46"/>
                    <a:pt x="189" y="46"/>
                    <a:pt x="189" y="46"/>
                  </a:cubicBezTo>
                  <a:cubicBezTo>
                    <a:pt x="177" y="46"/>
                    <a:pt x="177" y="46"/>
                    <a:pt x="177" y="46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55" y="54"/>
                    <a:pt x="155" y="54"/>
                    <a:pt x="155" y="54"/>
                  </a:cubicBezTo>
                  <a:cubicBezTo>
                    <a:pt x="155" y="54"/>
                    <a:pt x="146" y="52"/>
                    <a:pt x="146" y="55"/>
                  </a:cubicBezTo>
                  <a:cubicBezTo>
                    <a:pt x="145" y="59"/>
                    <a:pt x="146" y="69"/>
                    <a:pt x="146" y="69"/>
                  </a:cubicBezTo>
                  <a:cubicBezTo>
                    <a:pt x="142" y="66"/>
                    <a:pt x="142" y="66"/>
                    <a:pt x="142" y="66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1" y="71"/>
                    <a:pt x="107" y="72"/>
                    <a:pt x="105" y="75"/>
                  </a:cubicBezTo>
                  <a:cubicBezTo>
                    <a:pt x="103" y="80"/>
                    <a:pt x="105" y="84"/>
                    <a:pt x="102" y="87"/>
                  </a:cubicBezTo>
                  <a:cubicBezTo>
                    <a:pt x="98" y="89"/>
                    <a:pt x="92" y="93"/>
                    <a:pt x="92" y="93"/>
                  </a:cubicBezTo>
                  <a:cubicBezTo>
                    <a:pt x="92" y="93"/>
                    <a:pt x="88" y="91"/>
                    <a:pt x="86" y="91"/>
                  </a:cubicBezTo>
                  <a:cubicBezTo>
                    <a:pt x="82" y="91"/>
                    <a:pt x="77" y="97"/>
                    <a:pt x="77" y="97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5" y="109"/>
                    <a:pt x="66" y="113"/>
                  </a:cubicBezTo>
                  <a:cubicBezTo>
                    <a:pt x="66" y="117"/>
                    <a:pt x="61" y="122"/>
                    <a:pt x="61" y="122"/>
                  </a:cubicBezTo>
                  <a:cubicBezTo>
                    <a:pt x="61" y="122"/>
                    <a:pt x="58" y="122"/>
                    <a:pt x="56" y="123"/>
                  </a:cubicBezTo>
                  <a:cubicBezTo>
                    <a:pt x="53" y="126"/>
                    <a:pt x="55" y="132"/>
                    <a:pt x="55" y="132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7"/>
                    <a:pt x="54" y="144"/>
                    <a:pt x="49" y="149"/>
                  </a:cubicBezTo>
                  <a:cubicBezTo>
                    <a:pt x="44" y="153"/>
                    <a:pt x="42" y="150"/>
                    <a:pt x="39" y="151"/>
                  </a:cubicBezTo>
                  <a:cubicBezTo>
                    <a:pt x="36" y="152"/>
                    <a:pt x="37" y="156"/>
                    <a:pt x="37" y="156"/>
                  </a:cubicBezTo>
                  <a:cubicBezTo>
                    <a:pt x="37" y="156"/>
                    <a:pt x="33" y="154"/>
                    <a:pt x="32" y="159"/>
                  </a:cubicBezTo>
                  <a:cubicBezTo>
                    <a:pt x="31" y="162"/>
                    <a:pt x="37" y="165"/>
                    <a:pt x="37" y="165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169"/>
                    <a:pt x="33" y="168"/>
                    <a:pt x="33" y="169"/>
                  </a:cubicBezTo>
                  <a:cubicBezTo>
                    <a:pt x="32" y="172"/>
                    <a:pt x="33" y="175"/>
                    <a:pt x="33" y="175"/>
                  </a:cubicBezTo>
                  <a:cubicBezTo>
                    <a:pt x="33" y="175"/>
                    <a:pt x="28" y="180"/>
                    <a:pt x="26" y="180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40" y="204"/>
                    <a:pt x="40" y="204"/>
                    <a:pt x="40" y="204"/>
                  </a:cubicBezTo>
                  <a:cubicBezTo>
                    <a:pt x="48" y="205"/>
                    <a:pt x="48" y="205"/>
                    <a:pt x="48" y="205"/>
                  </a:cubicBezTo>
                  <a:cubicBezTo>
                    <a:pt x="63" y="222"/>
                    <a:pt x="63" y="222"/>
                    <a:pt x="63" y="222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85" y="216"/>
                    <a:pt x="85" y="216"/>
                    <a:pt x="85" y="216"/>
                  </a:cubicBezTo>
                  <a:cubicBezTo>
                    <a:pt x="87" y="223"/>
                    <a:pt x="87" y="223"/>
                    <a:pt x="87" y="223"/>
                  </a:cubicBezTo>
                  <a:cubicBezTo>
                    <a:pt x="73" y="220"/>
                    <a:pt x="73" y="220"/>
                    <a:pt x="73" y="220"/>
                  </a:cubicBezTo>
                  <a:cubicBezTo>
                    <a:pt x="73" y="220"/>
                    <a:pt x="63" y="226"/>
                    <a:pt x="59" y="230"/>
                  </a:cubicBezTo>
                  <a:cubicBezTo>
                    <a:pt x="55" y="235"/>
                    <a:pt x="54" y="244"/>
                    <a:pt x="57" y="246"/>
                  </a:cubicBezTo>
                  <a:cubicBezTo>
                    <a:pt x="61" y="249"/>
                    <a:pt x="64" y="242"/>
                    <a:pt x="65" y="238"/>
                  </a:cubicBezTo>
                  <a:cubicBezTo>
                    <a:pt x="67" y="233"/>
                    <a:pt x="71" y="232"/>
                    <a:pt x="71" y="232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4" y="246"/>
                    <a:pt x="74" y="246"/>
                    <a:pt x="74" y="246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85" y="248"/>
                    <a:pt x="80" y="258"/>
                    <a:pt x="89" y="259"/>
                  </a:cubicBezTo>
                  <a:cubicBezTo>
                    <a:pt x="97" y="261"/>
                    <a:pt x="98" y="249"/>
                    <a:pt x="98" y="249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108" y="260"/>
                    <a:pt x="111" y="257"/>
                    <a:pt x="113" y="255"/>
                  </a:cubicBezTo>
                  <a:cubicBezTo>
                    <a:pt x="116" y="254"/>
                    <a:pt x="121" y="255"/>
                    <a:pt x="121" y="255"/>
                  </a:cubicBezTo>
                  <a:cubicBezTo>
                    <a:pt x="121" y="255"/>
                    <a:pt x="125" y="248"/>
                    <a:pt x="129" y="248"/>
                  </a:cubicBezTo>
                  <a:cubicBezTo>
                    <a:pt x="134" y="248"/>
                    <a:pt x="144" y="251"/>
                    <a:pt x="144" y="251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56" y="251"/>
                    <a:pt x="156" y="251"/>
                    <a:pt x="156" y="251"/>
                  </a:cubicBezTo>
                  <a:cubicBezTo>
                    <a:pt x="153" y="245"/>
                    <a:pt x="153" y="245"/>
                    <a:pt x="153" y="245"/>
                  </a:cubicBezTo>
                  <a:cubicBezTo>
                    <a:pt x="155" y="243"/>
                    <a:pt x="155" y="243"/>
                    <a:pt x="155" y="243"/>
                  </a:cubicBezTo>
                  <a:cubicBezTo>
                    <a:pt x="162" y="247"/>
                    <a:pt x="162" y="247"/>
                    <a:pt x="162" y="247"/>
                  </a:cubicBezTo>
                  <a:cubicBezTo>
                    <a:pt x="161" y="252"/>
                    <a:pt x="161" y="252"/>
                    <a:pt x="161" y="252"/>
                  </a:cubicBezTo>
                  <a:cubicBezTo>
                    <a:pt x="164" y="252"/>
                    <a:pt x="164" y="252"/>
                    <a:pt x="164" y="252"/>
                  </a:cubicBezTo>
                  <a:cubicBezTo>
                    <a:pt x="171" y="245"/>
                    <a:pt x="171" y="245"/>
                    <a:pt x="171" y="245"/>
                  </a:cubicBezTo>
                  <a:cubicBezTo>
                    <a:pt x="177" y="254"/>
                    <a:pt x="177" y="254"/>
                    <a:pt x="177" y="254"/>
                  </a:cubicBezTo>
                  <a:cubicBezTo>
                    <a:pt x="177" y="254"/>
                    <a:pt x="192" y="253"/>
                    <a:pt x="197" y="255"/>
                  </a:cubicBezTo>
                  <a:cubicBezTo>
                    <a:pt x="203" y="257"/>
                    <a:pt x="191" y="262"/>
                    <a:pt x="191" y="262"/>
                  </a:cubicBezTo>
                  <a:cubicBezTo>
                    <a:pt x="187" y="262"/>
                    <a:pt x="187" y="262"/>
                    <a:pt x="187" y="262"/>
                  </a:cubicBezTo>
                  <a:cubicBezTo>
                    <a:pt x="182" y="268"/>
                    <a:pt x="182" y="268"/>
                    <a:pt x="182" y="268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4" y="273"/>
                    <a:pt x="184" y="273"/>
                    <a:pt x="184" y="273"/>
                  </a:cubicBezTo>
                  <a:cubicBezTo>
                    <a:pt x="184" y="273"/>
                    <a:pt x="172" y="263"/>
                    <a:pt x="167" y="263"/>
                  </a:cubicBezTo>
                  <a:cubicBezTo>
                    <a:pt x="162" y="262"/>
                    <a:pt x="146" y="260"/>
                    <a:pt x="146" y="260"/>
                  </a:cubicBezTo>
                  <a:cubicBezTo>
                    <a:pt x="146" y="260"/>
                    <a:pt x="136" y="255"/>
                    <a:pt x="129" y="255"/>
                  </a:cubicBezTo>
                  <a:cubicBezTo>
                    <a:pt x="122" y="254"/>
                    <a:pt x="116" y="267"/>
                    <a:pt x="116" y="267"/>
                  </a:cubicBezTo>
                  <a:cubicBezTo>
                    <a:pt x="102" y="267"/>
                    <a:pt x="102" y="267"/>
                    <a:pt x="102" y="267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91" y="284"/>
                    <a:pt x="91" y="290"/>
                  </a:cubicBezTo>
                  <a:cubicBezTo>
                    <a:pt x="91" y="296"/>
                    <a:pt x="100" y="294"/>
                    <a:pt x="100" y="294"/>
                  </a:cubicBezTo>
                  <a:cubicBezTo>
                    <a:pt x="104" y="303"/>
                    <a:pt x="104" y="303"/>
                    <a:pt x="104" y="303"/>
                  </a:cubicBezTo>
                  <a:cubicBezTo>
                    <a:pt x="104" y="303"/>
                    <a:pt x="114" y="304"/>
                    <a:pt x="122" y="311"/>
                  </a:cubicBezTo>
                  <a:cubicBezTo>
                    <a:pt x="130" y="319"/>
                    <a:pt x="122" y="326"/>
                    <a:pt x="120" y="334"/>
                  </a:cubicBezTo>
                  <a:cubicBezTo>
                    <a:pt x="119" y="340"/>
                    <a:pt x="129" y="346"/>
                    <a:pt x="129" y="346"/>
                  </a:cubicBezTo>
                  <a:cubicBezTo>
                    <a:pt x="129" y="350"/>
                    <a:pt x="129" y="350"/>
                    <a:pt x="129" y="350"/>
                  </a:cubicBezTo>
                  <a:cubicBezTo>
                    <a:pt x="140" y="356"/>
                    <a:pt x="140" y="356"/>
                    <a:pt x="140" y="356"/>
                  </a:cubicBezTo>
                  <a:cubicBezTo>
                    <a:pt x="144" y="353"/>
                    <a:pt x="144" y="353"/>
                    <a:pt x="144" y="353"/>
                  </a:cubicBezTo>
                  <a:cubicBezTo>
                    <a:pt x="144" y="353"/>
                    <a:pt x="141" y="349"/>
                    <a:pt x="144" y="341"/>
                  </a:cubicBezTo>
                  <a:cubicBezTo>
                    <a:pt x="146" y="333"/>
                    <a:pt x="155" y="339"/>
                    <a:pt x="155" y="339"/>
                  </a:cubicBezTo>
                  <a:cubicBezTo>
                    <a:pt x="155" y="345"/>
                    <a:pt x="155" y="345"/>
                    <a:pt x="155" y="345"/>
                  </a:cubicBezTo>
                  <a:cubicBezTo>
                    <a:pt x="155" y="345"/>
                    <a:pt x="160" y="347"/>
                    <a:pt x="165" y="353"/>
                  </a:cubicBezTo>
                  <a:cubicBezTo>
                    <a:pt x="171" y="358"/>
                    <a:pt x="168" y="369"/>
                    <a:pt x="168" y="369"/>
                  </a:cubicBezTo>
                  <a:cubicBezTo>
                    <a:pt x="176" y="374"/>
                    <a:pt x="176" y="374"/>
                    <a:pt x="176" y="374"/>
                  </a:cubicBezTo>
                  <a:cubicBezTo>
                    <a:pt x="176" y="374"/>
                    <a:pt x="173" y="353"/>
                    <a:pt x="181" y="347"/>
                  </a:cubicBezTo>
                  <a:cubicBezTo>
                    <a:pt x="190" y="340"/>
                    <a:pt x="191" y="353"/>
                    <a:pt x="191" y="353"/>
                  </a:cubicBezTo>
                  <a:cubicBezTo>
                    <a:pt x="210" y="368"/>
                    <a:pt x="210" y="368"/>
                    <a:pt x="210" y="368"/>
                  </a:cubicBezTo>
                  <a:cubicBezTo>
                    <a:pt x="213" y="366"/>
                    <a:pt x="213" y="366"/>
                    <a:pt x="213" y="366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46"/>
                    <a:pt x="205" y="346"/>
                    <a:pt x="205" y="346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1" y="317"/>
                    <a:pt x="191" y="317"/>
                    <a:pt x="191" y="317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200" y="303"/>
                    <a:pt x="200" y="303"/>
                    <a:pt x="200" y="303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11" y="303"/>
                    <a:pt x="211" y="303"/>
                    <a:pt x="211" y="303"/>
                  </a:cubicBezTo>
                  <a:cubicBezTo>
                    <a:pt x="216" y="304"/>
                    <a:pt x="216" y="304"/>
                    <a:pt x="216" y="304"/>
                  </a:cubicBezTo>
                  <a:cubicBezTo>
                    <a:pt x="221" y="296"/>
                    <a:pt x="221" y="296"/>
                    <a:pt x="221" y="296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1" y="287"/>
                    <a:pt x="211" y="287"/>
                    <a:pt x="211" y="287"/>
                  </a:cubicBezTo>
                  <a:cubicBezTo>
                    <a:pt x="211" y="287"/>
                    <a:pt x="205" y="291"/>
                    <a:pt x="202" y="289"/>
                  </a:cubicBezTo>
                  <a:cubicBezTo>
                    <a:pt x="197" y="286"/>
                    <a:pt x="202" y="284"/>
                    <a:pt x="202" y="280"/>
                  </a:cubicBezTo>
                  <a:cubicBezTo>
                    <a:pt x="202" y="276"/>
                    <a:pt x="194" y="277"/>
                    <a:pt x="192" y="275"/>
                  </a:cubicBezTo>
                  <a:cubicBezTo>
                    <a:pt x="190" y="274"/>
                    <a:pt x="196" y="272"/>
                    <a:pt x="196" y="272"/>
                  </a:cubicBezTo>
                  <a:cubicBezTo>
                    <a:pt x="208" y="267"/>
                    <a:pt x="208" y="267"/>
                    <a:pt x="208" y="267"/>
                  </a:cubicBezTo>
                  <a:cubicBezTo>
                    <a:pt x="219" y="260"/>
                    <a:pt x="219" y="260"/>
                    <a:pt x="219" y="260"/>
                  </a:cubicBezTo>
                  <a:cubicBezTo>
                    <a:pt x="220" y="265"/>
                    <a:pt x="220" y="265"/>
                    <a:pt x="220" y="265"/>
                  </a:cubicBezTo>
                  <a:cubicBezTo>
                    <a:pt x="226" y="265"/>
                    <a:pt x="226" y="265"/>
                    <a:pt x="226" y="265"/>
                  </a:cubicBezTo>
                  <a:cubicBezTo>
                    <a:pt x="226" y="265"/>
                    <a:pt x="239" y="279"/>
                    <a:pt x="245" y="282"/>
                  </a:cubicBezTo>
                  <a:cubicBezTo>
                    <a:pt x="251" y="284"/>
                    <a:pt x="253" y="275"/>
                    <a:pt x="253" y="275"/>
                  </a:cubicBezTo>
                  <a:close/>
                  <a:moveTo>
                    <a:pt x="247" y="72"/>
                  </a:moveTo>
                  <a:cubicBezTo>
                    <a:pt x="234" y="72"/>
                    <a:pt x="238" y="86"/>
                    <a:pt x="247" y="87"/>
                  </a:cubicBezTo>
                  <a:cubicBezTo>
                    <a:pt x="258" y="88"/>
                    <a:pt x="262" y="72"/>
                    <a:pt x="247" y="72"/>
                  </a:cubicBezTo>
                  <a:close/>
                  <a:moveTo>
                    <a:pt x="288" y="89"/>
                  </a:moveTo>
                  <a:cubicBezTo>
                    <a:pt x="288" y="89"/>
                    <a:pt x="293" y="91"/>
                    <a:pt x="296" y="94"/>
                  </a:cubicBezTo>
                  <a:cubicBezTo>
                    <a:pt x="300" y="96"/>
                    <a:pt x="303" y="89"/>
                    <a:pt x="298" y="84"/>
                  </a:cubicBezTo>
                  <a:cubicBezTo>
                    <a:pt x="292" y="79"/>
                    <a:pt x="288" y="89"/>
                    <a:pt x="288" y="89"/>
                  </a:cubicBezTo>
                  <a:close/>
                  <a:moveTo>
                    <a:pt x="274" y="125"/>
                  </a:moveTo>
                  <a:cubicBezTo>
                    <a:pt x="276" y="133"/>
                    <a:pt x="276" y="133"/>
                    <a:pt x="276" y="133"/>
                  </a:cubicBezTo>
                  <a:cubicBezTo>
                    <a:pt x="285" y="134"/>
                    <a:pt x="285" y="134"/>
                    <a:pt x="285" y="134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5" y="129"/>
                    <a:pt x="288" y="134"/>
                    <a:pt x="291" y="134"/>
                  </a:cubicBezTo>
                  <a:cubicBezTo>
                    <a:pt x="294" y="135"/>
                    <a:pt x="290" y="127"/>
                    <a:pt x="290" y="127"/>
                  </a:cubicBezTo>
                  <a:cubicBezTo>
                    <a:pt x="293" y="116"/>
                    <a:pt x="293" y="116"/>
                    <a:pt x="293" y="116"/>
                  </a:cubicBezTo>
                  <a:cubicBezTo>
                    <a:pt x="291" y="116"/>
                    <a:pt x="291" y="116"/>
                    <a:pt x="291" y="116"/>
                  </a:cubicBezTo>
                  <a:cubicBezTo>
                    <a:pt x="287" y="122"/>
                    <a:pt x="287" y="122"/>
                    <a:pt x="287" y="122"/>
                  </a:cubicBezTo>
                  <a:cubicBezTo>
                    <a:pt x="287" y="122"/>
                    <a:pt x="278" y="118"/>
                    <a:pt x="274" y="125"/>
                  </a:cubicBezTo>
                  <a:close/>
                  <a:moveTo>
                    <a:pt x="322" y="160"/>
                  </a:moveTo>
                  <a:cubicBezTo>
                    <a:pt x="322" y="168"/>
                    <a:pt x="322" y="168"/>
                    <a:pt x="322" y="168"/>
                  </a:cubicBezTo>
                  <a:cubicBezTo>
                    <a:pt x="334" y="173"/>
                    <a:pt x="334" y="173"/>
                    <a:pt x="334" y="173"/>
                  </a:cubicBezTo>
                  <a:cubicBezTo>
                    <a:pt x="339" y="168"/>
                    <a:pt x="339" y="168"/>
                    <a:pt x="339" y="168"/>
                  </a:cubicBezTo>
                  <a:cubicBezTo>
                    <a:pt x="337" y="172"/>
                    <a:pt x="337" y="172"/>
                    <a:pt x="337" y="172"/>
                  </a:cubicBezTo>
                  <a:cubicBezTo>
                    <a:pt x="340" y="177"/>
                    <a:pt x="340" y="177"/>
                    <a:pt x="340" y="177"/>
                  </a:cubicBezTo>
                  <a:cubicBezTo>
                    <a:pt x="353" y="176"/>
                    <a:pt x="353" y="176"/>
                    <a:pt x="353" y="176"/>
                  </a:cubicBezTo>
                  <a:cubicBezTo>
                    <a:pt x="353" y="176"/>
                    <a:pt x="361" y="172"/>
                    <a:pt x="361" y="166"/>
                  </a:cubicBezTo>
                  <a:cubicBezTo>
                    <a:pt x="361" y="161"/>
                    <a:pt x="350" y="157"/>
                    <a:pt x="350" y="157"/>
                  </a:cubicBezTo>
                  <a:cubicBezTo>
                    <a:pt x="350" y="157"/>
                    <a:pt x="348" y="150"/>
                    <a:pt x="343" y="151"/>
                  </a:cubicBezTo>
                  <a:cubicBezTo>
                    <a:pt x="338" y="152"/>
                    <a:pt x="336" y="157"/>
                    <a:pt x="336" y="157"/>
                  </a:cubicBezTo>
                  <a:lnTo>
                    <a:pt x="322" y="160"/>
                  </a:lnTo>
                  <a:close/>
                  <a:moveTo>
                    <a:pt x="274" y="154"/>
                  </a:moveTo>
                  <a:cubicBezTo>
                    <a:pt x="274" y="162"/>
                    <a:pt x="277" y="161"/>
                    <a:pt x="279" y="156"/>
                  </a:cubicBezTo>
                  <a:cubicBezTo>
                    <a:pt x="280" y="149"/>
                    <a:pt x="275" y="149"/>
                    <a:pt x="274" y="154"/>
                  </a:cubicBezTo>
                  <a:close/>
                  <a:moveTo>
                    <a:pt x="214" y="193"/>
                  </a:moveTo>
                  <a:cubicBezTo>
                    <a:pt x="221" y="191"/>
                    <a:pt x="221" y="191"/>
                    <a:pt x="221" y="191"/>
                  </a:cubicBezTo>
                  <a:cubicBezTo>
                    <a:pt x="208" y="184"/>
                    <a:pt x="208" y="184"/>
                    <a:pt x="208" y="184"/>
                  </a:cubicBezTo>
                  <a:lnTo>
                    <a:pt x="214" y="193"/>
                  </a:lnTo>
                  <a:close/>
                  <a:moveTo>
                    <a:pt x="202" y="191"/>
                  </a:moveTo>
                  <a:cubicBezTo>
                    <a:pt x="206" y="188"/>
                    <a:pt x="206" y="188"/>
                    <a:pt x="206" y="188"/>
                  </a:cubicBezTo>
                  <a:cubicBezTo>
                    <a:pt x="202" y="185"/>
                    <a:pt x="202" y="185"/>
                    <a:pt x="202" y="185"/>
                  </a:cubicBezTo>
                  <a:cubicBezTo>
                    <a:pt x="197" y="190"/>
                    <a:pt x="197" y="190"/>
                    <a:pt x="197" y="190"/>
                  </a:cubicBezTo>
                  <a:lnTo>
                    <a:pt x="202" y="191"/>
                  </a:lnTo>
                  <a:close/>
                  <a:moveTo>
                    <a:pt x="222" y="185"/>
                  </a:moveTo>
                  <a:cubicBezTo>
                    <a:pt x="225" y="186"/>
                    <a:pt x="225" y="186"/>
                    <a:pt x="225" y="186"/>
                  </a:cubicBezTo>
                  <a:cubicBezTo>
                    <a:pt x="228" y="180"/>
                    <a:pt x="228" y="180"/>
                    <a:pt x="228" y="180"/>
                  </a:cubicBezTo>
                  <a:cubicBezTo>
                    <a:pt x="224" y="179"/>
                    <a:pt x="224" y="179"/>
                    <a:pt x="224" y="179"/>
                  </a:cubicBezTo>
                  <a:lnTo>
                    <a:pt x="222" y="185"/>
                  </a:lnTo>
                  <a:close/>
                  <a:moveTo>
                    <a:pt x="236" y="193"/>
                  </a:moveTo>
                  <a:cubicBezTo>
                    <a:pt x="240" y="195"/>
                    <a:pt x="240" y="189"/>
                    <a:pt x="236" y="189"/>
                  </a:cubicBezTo>
                  <a:cubicBezTo>
                    <a:pt x="231" y="189"/>
                    <a:pt x="230" y="192"/>
                    <a:pt x="236" y="193"/>
                  </a:cubicBezTo>
                  <a:close/>
                  <a:moveTo>
                    <a:pt x="268" y="198"/>
                  </a:moveTo>
                  <a:cubicBezTo>
                    <a:pt x="262" y="200"/>
                    <a:pt x="262" y="200"/>
                    <a:pt x="262" y="200"/>
                  </a:cubicBezTo>
                  <a:cubicBezTo>
                    <a:pt x="255" y="191"/>
                    <a:pt x="255" y="191"/>
                    <a:pt x="255" y="191"/>
                  </a:cubicBezTo>
                  <a:cubicBezTo>
                    <a:pt x="252" y="198"/>
                    <a:pt x="252" y="198"/>
                    <a:pt x="252" y="198"/>
                  </a:cubicBezTo>
                  <a:cubicBezTo>
                    <a:pt x="260" y="206"/>
                    <a:pt x="260" y="206"/>
                    <a:pt x="260" y="206"/>
                  </a:cubicBezTo>
                  <a:lnTo>
                    <a:pt x="268" y="198"/>
                  </a:lnTo>
                  <a:close/>
                  <a:moveTo>
                    <a:pt x="350" y="220"/>
                  </a:moveTo>
                  <a:cubicBezTo>
                    <a:pt x="350" y="213"/>
                    <a:pt x="343" y="203"/>
                    <a:pt x="343" y="203"/>
                  </a:cubicBezTo>
                  <a:cubicBezTo>
                    <a:pt x="329" y="208"/>
                    <a:pt x="329" y="208"/>
                    <a:pt x="329" y="208"/>
                  </a:cubicBezTo>
                  <a:cubicBezTo>
                    <a:pt x="333" y="213"/>
                    <a:pt x="333" y="213"/>
                    <a:pt x="333" y="213"/>
                  </a:cubicBezTo>
                  <a:cubicBezTo>
                    <a:pt x="333" y="213"/>
                    <a:pt x="337" y="216"/>
                    <a:pt x="339" y="220"/>
                  </a:cubicBezTo>
                  <a:cubicBezTo>
                    <a:pt x="341" y="222"/>
                    <a:pt x="334" y="227"/>
                    <a:pt x="334" y="227"/>
                  </a:cubicBezTo>
                  <a:cubicBezTo>
                    <a:pt x="343" y="233"/>
                    <a:pt x="343" y="233"/>
                    <a:pt x="343" y="233"/>
                  </a:cubicBezTo>
                  <a:cubicBezTo>
                    <a:pt x="343" y="233"/>
                    <a:pt x="350" y="225"/>
                    <a:pt x="350" y="220"/>
                  </a:cubicBezTo>
                  <a:close/>
                  <a:moveTo>
                    <a:pt x="318" y="206"/>
                  </a:moveTo>
                  <a:cubicBezTo>
                    <a:pt x="315" y="207"/>
                    <a:pt x="315" y="207"/>
                    <a:pt x="315" y="207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9" y="211"/>
                    <a:pt x="319" y="211"/>
                    <a:pt x="319" y="211"/>
                  </a:cubicBezTo>
                  <a:lnTo>
                    <a:pt x="318" y="206"/>
                  </a:lnTo>
                  <a:close/>
                  <a:moveTo>
                    <a:pt x="355" y="207"/>
                  </a:moveTo>
                  <a:cubicBezTo>
                    <a:pt x="348" y="205"/>
                    <a:pt x="348" y="205"/>
                    <a:pt x="348" y="205"/>
                  </a:cubicBezTo>
                  <a:cubicBezTo>
                    <a:pt x="350" y="208"/>
                    <a:pt x="350" y="208"/>
                    <a:pt x="350" y="208"/>
                  </a:cubicBezTo>
                  <a:lnTo>
                    <a:pt x="355" y="207"/>
                  </a:lnTo>
                  <a:close/>
                  <a:moveTo>
                    <a:pt x="295" y="267"/>
                  </a:moveTo>
                  <a:cubicBezTo>
                    <a:pt x="292" y="263"/>
                    <a:pt x="292" y="263"/>
                    <a:pt x="292" y="263"/>
                  </a:cubicBezTo>
                  <a:cubicBezTo>
                    <a:pt x="294" y="262"/>
                    <a:pt x="294" y="262"/>
                    <a:pt x="294" y="262"/>
                  </a:cubicBezTo>
                  <a:cubicBezTo>
                    <a:pt x="290" y="255"/>
                    <a:pt x="290" y="255"/>
                    <a:pt x="290" y="255"/>
                  </a:cubicBezTo>
                  <a:cubicBezTo>
                    <a:pt x="286" y="255"/>
                    <a:pt x="286" y="255"/>
                    <a:pt x="286" y="255"/>
                  </a:cubicBezTo>
                  <a:cubicBezTo>
                    <a:pt x="282" y="249"/>
                    <a:pt x="282" y="249"/>
                    <a:pt x="282" y="249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92" y="271"/>
                    <a:pt x="292" y="271"/>
                    <a:pt x="292" y="271"/>
                  </a:cubicBezTo>
                  <a:lnTo>
                    <a:pt x="295" y="267"/>
                  </a:lnTo>
                  <a:close/>
                  <a:moveTo>
                    <a:pt x="295" y="273"/>
                  </a:moveTo>
                  <a:cubicBezTo>
                    <a:pt x="301" y="276"/>
                    <a:pt x="301" y="276"/>
                    <a:pt x="301" y="276"/>
                  </a:cubicBezTo>
                  <a:cubicBezTo>
                    <a:pt x="302" y="278"/>
                    <a:pt x="302" y="278"/>
                    <a:pt x="302" y="278"/>
                  </a:cubicBezTo>
                  <a:cubicBezTo>
                    <a:pt x="309" y="275"/>
                    <a:pt x="309" y="275"/>
                    <a:pt x="309" y="275"/>
                  </a:cubicBezTo>
                  <a:cubicBezTo>
                    <a:pt x="308" y="271"/>
                    <a:pt x="308" y="271"/>
                    <a:pt x="308" y="271"/>
                  </a:cubicBezTo>
                  <a:cubicBezTo>
                    <a:pt x="296" y="271"/>
                    <a:pt x="296" y="271"/>
                    <a:pt x="296" y="271"/>
                  </a:cubicBezTo>
                  <a:lnTo>
                    <a:pt x="295" y="273"/>
                  </a:lnTo>
                  <a:close/>
                  <a:moveTo>
                    <a:pt x="298" y="288"/>
                  </a:moveTo>
                  <a:cubicBezTo>
                    <a:pt x="293" y="282"/>
                    <a:pt x="293" y="282"/>
                    <a:pt x="293" y="282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1" y="290"/>
                    <a:pt x="291" y="290"/>
                    <a:pt x="291" y="290"/>
                  </a:cubicBezTo>
                  <a:lnTo>
                    <a:pt x="298" y="288"/>
                  </a:lnTo>
                  <a:close/>
                  <a:moveTo>
                    <a:pt x="284" y="273"/>
                  </a:moveTo>
                  <a:cubicBezTo>
                    <a:pt x="278" y="278"/>
                    <a:pt x="278" y="278"/>
                    <a:pt x="278" y="278"/>
                  </a:cubicBezTo>
                  <a:cubicBezTo>
                    <a:pt x="285" y="279"/>
                    <a:pt x="285" y="279"/>
                    <a:pt x="285" y="279"/>
                  </a:cubicBezTo>
                  <a:lnTo>
                    <a:pt x="284" y="273"/>
                  </a:lnTo>
                  <a:close/>
                  <a:moveTo>
                    <a:pt x="315" y="278"/>
                  </a:moveTo>
                  <a:cubicBezTo>
                    <a:pt x="311" y="283"/>
                    <a:pt x="311" y="283"/>
                    <a:pt x="311" y="283"/>
                  </a:cubicBezTo>
                  <a:cubicBezTo>
                    <a:pt x="316" y="283"/>
                    <a:pt x="316" y="283"/>
                    <a:pt x="316" y="283"/>
                  </a:cubicBezTo>
                  <a:cubicBezTo>
                    <a:pt x="322" y="278"/>
                    <a:pt x="322" y="278"/>
                    <a:pt x="322" y="278"/>
                  </a:cubicBezTo>
                  <a:lnTo>
                    <a:pt x="315" y="278"/>
                  </a:lnTo>
                  <a:close/>
                  <a:moveTo>
                    <a:pt x="322" y="310"/>
                  </a:moveTo>
                  <a:cubicBezTo>
                    <a:pt x="324" y="314"/>
                    <a:pt x="327" y="316"/>
                    <a:pt x="327" y="316"/>
                  </a:cubicBezTo>
                  <a:cubicBezTo>
                    <a:pt x="333" y="307"/>
                    <a:pt x="333" y="307"/>
                    <a:pt x="333" y="307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26" y="295"/>
                    <a:pt x="326" y="295"/>
                    <a:pt x="326" y="295"/>
                  </a:cubicBezTo>
                  <a:cubicBezTo>
                    <a:pt x="320" y="305"/>
                    <a:pt x="320" y="305"/>
                    <a:pt x="320" y="305"/>
                  </a:cubicBezTo>
                  <a:cubicBezTo>
                    <a:pt x="320" y="305"/>
                    <a:pt x="319" y="307"/>
                    <a:pt x="322" y="310"/>
                  </a:cubicBezTo>
                  <a:close/>
                  <a:moveTo>
                    <a:pt x="310" y="303"/>
                  </a:moveTo>
                  <a:cubicBezTo>
                    <a:pt x="310" y="303"/>
                    <a:pt x="308" y="305"/>
                    <a:pt x="308" y="307"/>
                  </a:cubicBezTo>
                  <a:cubicBezTo>
                    <a:pt x="307" y="310"/>
                    <a:pt x="310" y="316"/>
                    <a:pt x="312" y="314"/>
                  </a:cubicBezTo>
                  <a:cubicBezTo>
                    <a:pt x="316" y="310"/>
                    <a:pt x="317" y="303"/>
                    <a:pt x="317" y="303"/>
                  </a:cubicBezTo>
                  <a:lnTo>
                    <a:pt x="310" y="303"/>
                  </a:lnTo>
                  <a:close/>
                  <a:moveTo>
                    <a:pt x="306" y="309"/>
                  </a:moveTo>
                  <a:cubicBezTo>
                    <a:pt x="302" y="315"/>
                    <a:pt x="302" y="315"/>
                    <a:pt x="302" y="315"/>
                  </a:cubicBezTo>
                  <a:cubicBezTo>
                    <a:pt x="307" y="316"/>
                    <a:pt x="307" y="316"/>
                    <a:pt x="307" y="316"/>
                  </a:cubicBezTo>
                  <a:lnTo>
                    <a:pt x="306" y="309"/>
                  </a:lnTo>
                  <a:close/>
                  <a:moveTo>
                    <a:pt x="290" y="320"/>
                  </a:moveTo>
                  <a:cubicBezTo>
                    <a:pt x="290" y="320"/>
                    <a:pt x="290" y="318"/>
                    <a:pt x="288" y="316"/>
                  </a:cubicBezTo>
                  <a:cubicBezTo>
                    <a:pt x="285" y="314"/>
                    <a:pt x="283" y="316"/>
                    <a:pt x="283" y="316"/>
                  </a:cubicBezTo>
                  <a:cubicBezTo>
                    <a:pt x="288" y="323"/>
                    <a:pt x="288" y="323"/>
                    <a:pt x="288" y="323"/>
                  </a:cubicBezTo>
                  <a:lnTo>
                    <a:pt x="290" y="320"/>
                  </a:lnTo>
                  <a:close/>
                  <a:moveTo>
                    <a:pt x="271" y="311"/>
                  </a:moveTo>
                  <a:cubicBezTo>
                    <a:pt x="274" y="311"/>
                    <a:pt x="274" y="311"/>
                    <a:pt x="274" y="311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5" y="304"/>
                    <a:pt x="275" y="304"/>
                    <a:pt x="275" y="304"/>
                  </a:cubicBezTo>
                  <a:cubicBezTo>
                    <a:pt x="272" y="306"/>
                    <a:pt x="272" y="306"/>
                    <a:pt x="272" y="306"/>
                  </a:cubicBezTo>
                  <a:lnTo>
                    <a:pt x="271" y="311"/>
                  </a:lnTo>
                  <a:close/>
                  <a:moveTo>
                    <a:pt x="270" y="294"/>
                  </a:moveTo>
                  <a:cubicBezTo>
                    <a:pt x="271" y="290"/>
                    <a:pt x="270" y="288"/>
                    <a:pt x="270" y="288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6" y="296"/>
                    <a:pt x="266" y="296"/>
                    <a:pt x="266" y="296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70" y="300"/>
                    <a:pt x="270" y="294"/>
                  </a:cubicBezTo>
                  <a:close/>
                  <a:moveTo>
                    <a:pt x="260" y="275"/>
                  </a:moveTo>
                  <a:cubicBezTo>
                    <a:pt x="259" y="287"/>
                    <a:pt x="259" y="287"/>
                    <a:pt x="259" y="287"/>
                  </a:cubicBezTo>
                  <a:cubicBezTo>
                    <a:pt x="267" y="276"/>
                    <a:pt x="267" y="276"/>
                    <a:pt x="267" y="276"/>
                  </a:cubicBezTo>
                  <a:lnTo>
                    <a:pt x="260" y="275"/>
                  </a:lnTo>
                  <a:close/>
                  <a:moveTo>
                    <a:pt x="366" y="261"/>
                  </a:moveTo>
                  <a:cubicBezTo>
                    <a:pt x="367" y="258"/>
                    <a:pt x="367" y="258"/>
                    <a:pt x="367" y="258"/>
                  </a:cubicBezTo>
                  <a:cubicBezTo>
                    <a:pt x="359" y="262"/>
                    <a:pt x="359" y="262"/>
                    <a:pt x="359" y="262"/>
                  </a:cubicBezTo>
                  <a:cubicBezTo>
                    <a:pt x="359" y="262"/>
                    <a:pt x="356" y="257"/>
                    <a:pt x="352" y="262"/>
                  </a:cubicBezTo>
                  <a:cubicBezTo>
                    <a:pt x="348" y="269"/>
                    <a:pt x="351" y="274"/>
                    <a:pt x="351" y="274"/>
                  </a:cubicBezTo>
                  <a:cubicBezTo>
                    <a:pt x="358" y="269"/>
                    <a:pt x="358" y="269"/>
                    <a:pt x="358" y="269"/>
                  </a:cubicBezTo>
                  <a:cubicBezTo>
                    <a:pt x="362" y="269"/>
                    <a:pt x="362" y="269"/>
                    <a:pt x="362" y="269"/>
                  </a:cubicBezTo>
                  <a:lnTo>
                    <a:pt x="366" y="261"/>
                  </a:lnTo>
                  <a:close/>
                  <a:moveTo>
                    <a:pt x="381" y="255"/>
                  </a:moveTo>
                  <a:cubicBezTo>
                    <a:pt x="384" y="253"/>
                    <a:pt x="384" y="253"/>
                    <a:pt x="384" y="253"/>
                  </a:cubicBezTo>
                  <a:cubicBezTo>
                    <a:pt x="384" y="253"/>
                    <a:pt x="390" y="258"/>
                    <a:pt x="393" y="257"/>
                  </a:cubicBezTo>
                  <a:cubicBezTo>
                    <a:pt x="396" y="256"/>
                    <a:pt x="401" y="249"/>
                    <a:pt x="401" y="249"/>
                  </a:cubicBezTo>
                  <a:cubicBezTo>
                    <a:pt x="402" y="244"/>
                    <a:pt x="402" y="244"/>
                    <a:pt x="402" y="244"/>
                  </a:cubicBezTo>
                  <a:cubicBezTo>
                    <a:pt x="398" y="244"/>
                    <a:pt x="398" y="244"/>
                    <a:pt x="398" y="244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8" y="246"/>
                    <a:pt x="393" y="242"/>
                    <a:pt x="387" y="245"/>
                  </a:cubicBezTo>
                  <a:cubicBezTo>
                    <a:pt x="381" y="248"/>
                    <a:pt x="376" y="252"/>
                    <a:pt x="376" y="252"/>
                  </a:cubicBezTo>
                  <a:cubicBezTo>
                    <a:pt x="377" y="257"/>
                    <a:pt x="377" y="257"/>
                    <a:pt x="377" y="257"/>
                  </a:cubicBezTo>
                  <a:lnTo>
                    <a:pt x="381" y="255"/>
                  </a:lnTo>
                  <a:close/>
                  <a:moveTo>
                    <a:pt x="373" y="258"/>
                  </a:moveTo>
                  <a:cubicBezTo>
                    <a:pt x="370" y="263"/>
                    <a:pt x="370" y="263"/>
                    <a:pt x="370" y="263"/>
                  </a:cubicBezTo>
                  <a:cubicBezTo>
                    <a:pt x="376" y="264"/>
                    <a:pt x="376" y="264"/>
                    <a:pt x="376" y="264"/>
                  </a:cubicBezTo>
                  <a:lnTo>
                    <a:pt x="373" y="258"/>
                  </a:lnTo>
                  <a:close/>
                  <a:moveTo>
                    <a:pt x="377" y="276"/>
                  </a:moveTo>
                  <a:cubicBezTo>
                    <a:pt x="382" y="284"/>
                    <a:pt x="382" y="284"/>
                    <a:pt x="382" y="284"/>
                  </a:cubicBezTo>
                  <a:cubicBezTo>
                    <a:pt x="382" y="274"/>
                    <a:pt x="382" y="274"/>
                    <a:pt x="382" y="274"/>
                  </a:cubicBezTo>
                  <a:lnTo>
                    <a:pt x="377" y="276"/>
                  </a:lnTo>
                  <a:close/>
                  <a:moveTo>
                    <a:pt x="398" y="264"/>
                  </a:moveTo>
                  <a:cubicBezTo>
                    <a:pt x="402" y="269"/>
                    <a:pt x="402" y="269"/>
                    <a:pt x="402" y="269"/>
                  </a:cubicBezTo>
                  <a:cubicBezTo>
                    <a:pt x="405" y="267"/>
                    <a:pt x="405" y="267"/>
                    <a:pt x="405" y="267"/>
                  </a:cubicBezTo>
                  <a:lnTo>
                    <a:pt x="398" y="264"/>
                  </a:lnTo>
                  <a:close/>
                  <a:moveTo>
                    <a:pt x="387" y="278"/>
                  </a:moveTo>
                  <a:cubicBezTo>
                    <a:pt x="393" y="278"/>
                    <a:pt x="393" y="278"/>
                    <a:pt x="393" y="278"/>
                  </a:cubicBezTo>
                  <a:cubicBezTo>
                    <a:pt x="396" y="276"/>
                    <a:pt x="396" y="276"/>
                    <a:pt x="396" y="276"/>
                  </a:cubicBezTo>
                  <a:cubicBezTo>
                    <a:pt x="387" y="276"/>
                    <a:pt x="387" y="276"/>
                    <a:pt x="387" y="276"/>
                  </a:cubicBezTo>
                  <a:lnTo>
                    <a:pt x="387" y="278"/>
                  </a:lnTo>
                  <a:close/>
                  <a:moveTo>
                    <a:pt x="393" y="285"/>
                  </a:moveTo>
                  <a:cubicBezTo>
                    <a:pt x="398" y="290"/>
                    <a:pt x="398" y="290"/>
                    <a:pt x="398" y="290"/>
                  </a:cubicBezTo>
                  <a:cubicBezTo>
                    <a:pt x="402" y="289"/>
                    <a:pt x="402" y="289"/>
                    <a:pt x="402" y="289"/>
                  </a:cubicBezTo>
                  <a:cubicBezTo>
                    <a:pt x="398" y="284"/>
                    <a:pt x="398" y="284"/>
                    <a:pt x="398" y="284"/>
                  </a:cubicBezTo>
                  <a:lnTo>
                    <a:pt x="393" y="285"/>
                  </a:lnTo>
                  <a:close/>
                  <a:moveTo>
                    <a:pt x="410" y="292"/>
                  </a:moveTo>
                  <a:cubicBezTo>
                    <a:pt x="403" y="292"/>
                    <a:pt x="403" y="292"/>
                    <a:pt x="403" y="292"/>
                  </a:cubicBezTo>
                  <a:cubicBezTo>
                    <a:pt x="405" y="300"/>
                    <a:pt x="405" y="300"/>
                    <a:pt x="405" y="300"/>
                  </a:cubicBezTo>
                  <a:cubicBezTo>
                    <a:pt x="413" y="299"/>
                    <a:pt x="413" y="299"/>
                    <a:pt x="413" y="299"/>
                  </a:cubicBezTo>
                  <a:lnTo>
                    <a:pt x="410" y="292"/>
                  </a:lnTo>
                  <a:close/>
                  <a:moveTo>
                    <a:pt x="430" y="301"/>
                  </a:moveTo>
                  <a:cubicBezTo>
                    <a:pt x="421" y="296"/>
                    <a:pt x="421" y="296"/>
                    <a:pt x="421" y="296"/>
                  </a:cubicBezTo>
                  <a:cubicBezTo>
                    <a:pt x="406" y="314"/>
                    <a:pt x="406" y="314"/>
                    <a:pt x="406" y="314"/>
                  </a:cubicBezTo>
                  <a:cubicBezTo>
                    <a:pt x="409" y="317"/>
                    <a:pt x="409" y="317"/>
                    <a:pt x="409" y="317"/>
                  </a:cubicBezTo>
                  <a:cubicBezTo>
                    <a:pt x="411" y="312"/>
                    <a:pt x="411" y="312"/>
                    <a:pt x="411" y="312"/>
                  </a:cubicBezTo>
                  <a:cubicBezTo>
                    <a:pt x="418" y="311"/>
                    <a:pt x="418" y="311"/>
                    <a:pt x="418" y="311"/>
                  </a:cubicBezTo>
                  <a:cubicBezTo>
                    <a:pt x="421" y="306"/>
                    <a:pt x="421" y="306"/>
                    <a:pt x="421" y="306"/>
                  </a:cubicBezTo>
                  <a:lnTo>
                    <a:pt x="430" y="301"/>
                  </a:lnTo>
                  <a:close/>
                  <a:moveTo>
                    <a:pt x="328" y="330"/>
                  </a:moveTo>
                  <a:cubicBezTo>
                    <a:pt x="319" y="322"/>
                    <a:pt x="319" y="322"/>
                    <a:pt x="319" y="322"/>
                  </a:cubicBezTo>
                  <a:cubicBezTo>
                    <a:pt x="319" y="329"/>
                    <a:pt x="319" y="329"/>
                    <a:pt x="319" y="329"/>
                  </a:cubicBezTo>
                  <a:cubicBezTo>
                    <a:pt x="326" y="333"/>
                    <a:pt x="326" y="333"/>
                    <a:pt x="326" y="333"/>
                  </a:cubicBezTo>
                  <a:lnTo>
                    <a:pt x="328" y="330"/>
                  </a:lnTo>
                  <a:close/>
                  <a:moveTo>
                    <a:pt x="354" y="306"/>
                  </a:moveTo>
                  <a:cubicBezTo>
                    <a:pt x="344" y="321"/>
                    <a:pt x="344" y="321"/>
                    <a:pt x="344" y="321"/>
                  </a:cubicBezTo>
                  <a:cubicBezTo>
                    <a:pt x="352" y="319"/>
                    <a:pt x="352" y="319"/>
                    <a:pt x="352" y="319"/>
                  </a:cubicBezTo>
                  <a:cubicBezTo>
                    <a:pt x="355" y="311"/>
                    <a:pt x="355" y="311"/>
                    <a:pt x="355" y="311"/>
                  </a:cubicBezTo>
                  <a:cubicBezTo>
                    <a:pt x="360" y="308"/>
                    <a:pt x="360" y="308"/>
                    <a:pt x="360" y="308"/>
                  </a:cubicBezTo>
                  <a:lnTo>
                    <a:pt x="354" y="306"/>
                  </a:lnTo>
                  <a:close/>
                  <a:moveTo>
                    <a:pt x="378" y="333"/>
                  </a:moveTo>
                  <a:cubicBezTo>
                    <a:pt x="386" y="323"/>
                    <a:pt x="386" y="323"/>
                    <a:pt x="386" y="323"/>
                  </a:cubicBezTo>
                  <a:cubicBezTo>
                    <a:pt x="383" y="321"/>
                    <a:pt x="383" y="321"/>
                    <a:pt x="383" y="321"/>
                  </a:cubicBezTo>
                  <a:cubicBezTo>
                    <a:pt x="375" y="326"/>
                    <a:pt x="375" y="326"/>
                    <a:pt x="375" y="326"/>
                  </a:cubicBezTo>
                  <a:lnTo>
                    <a:pt x="378" y="333"/>
                  </a:lnTo>
                  <a:close/>
                  <a:moveTo>
                    <a:pt x="231" y="176"/>
                  </a:moveTo>
                  <a:cubicBezTo>
                    <a:pt x="233" y="170"/>
                    <a:pt x="233" y="170"/>
                    <a:pt x="233" y="170"/>
                  </a:cubicBezTo>
                  <a:cubicBezTo>
                    <a:pt x="228" y="175"/>
                    <a:pt x="228" y="175"/>
                    <a:pt x="228" y="175"/>
                  </a:cubicBezTo>
                  <a:lnTo>
                    <a:pt x="231" y="176"/>
                  </a:lnTo>
                  <a:close/>
                  <a:moveTo>
                    <a:pt x="211" y="268"/>
                  </a:moveTo>
                  <a:cubicBezTo>
                    <a:pt x="213" y="272"/>
                    <a:pt x="213" y="272"/>
                    <a:pt x="213" y="272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6" y="263"/>
                    <a:pt x="216" y="263"/>
                    <a:pt x="216" y="263"/>
                  </a:cubicBezTo>
                  <a:lnTo>
                    <a:pt x="211" y="268"/>
                  </a:lnTo>
                  <a:close/>
                  <a:moveTo>
                    <a:pt x="222" y="278"/>
                  </a:moveTo>
                  <a:cubicBezTo>
                    <a:pt x="213" y="278"/>
                    <a:pt x="213" y="278"/>
                    <a:pt x="213" y="278"/>
                  </a:cubicBezTo>
                  <a:cubicBezTo>
                    <a:pt x="217" y="286"/>
                    <a:pt x="217" y="286"/>
                    <a:pt x="217" y="286"/>
                  </a:cubicBezTo>
                  <a:lnTo>
                    <a:pt x="222" y="278"/>
                  </a:lnTo>
                  <a:close/>
                  <a:moveTo>
                    <a:pt x="200" y="382"/>
                  </a:moveTo>
                  <a:cubicBezTo>
                    <a:pt x="209" y="386"/>
                    <a:pt x="209" y="386"/>
                    <a:pt x="209" y="386"/>
                  </a:cubicBezTo>
                  <a:cubicBezTo>
                    <a:pt x="210" y="379"/>
                    <a:pt x="210" y="379"/>
                    <a:pt x="210" y="379"/>
                  </a:cubicBezTo>
                  <a:cubicBezTo>
                    <a:pt x="201" y="372"/>
                    <a:pt x="201" y="372"/>
                    <a:pt x="201" y="372"/>
                  </a:cubicBezTo>
                  <a:lnTo>
                    <a:pt x="200" y="382"/>
                  </a:lnTo>
                  <a:close/>
                  <a:moveTo>
                    <a:pt x="283" y="333"/>
                  </a:moveTo>
                  <a:cubicBezTo>
                    <a:pt x="276" y="332"/>
                    <a:pt x="276" y="332"/>
                    <a:pt x="276" y="332"/>
                  </a:cubicBezTo>
                  <a:cubicBezTo>
                    <a:pt x="276" y="337"/>
                    <a:pt x="276" y="337"/>
                    <a:pt x="276" y="337"/>
                  </a:cubicBezTo>
                  <a:cubicBezTo>
                    <a:pt x="273" y="334"/>
                    <a:pt x="273" y="334"/>
                    <a:pt x="273" y="334"/>
                  </a:cubicBezTo>
                  <a:cubicBezTo>
                    <a:pt x="270" y="335"/>
                    <a:pt x="270" y="335"/>
                    <a:pt x="270" y="335"/>
                  </a:cubicBezTo>
                  <a:cubicBezTo>
                    <a:pt x="269" y="345"/>
                    <a:pt x="269" y="345"/>
                    <a:pt x="269" y="345"/>
                  </a:cubicBezTo>
                  <a:cubicBezTo>
                    <a:pt x="283" y="341"/>
                    <a:pt x="283" y="341"/>
                    <a:pt x="283" y="341"/>
                  </a:cubicBezTo>
                  <a:lnTo>
                    <a:pt x="283" y="333"/>
                  </a:lnTo>
                  <a:close/>
                  <a:moveTo>
                    <a:pt x="263" y="327"/>
                  </a:moveTo>
                  <a:cubicBezTo>
                    <a:pt x="259" y="331"/>
                    <a:pt x="259" y="331"/>
                    <a:pt x="259" y="331"/>
                  </a:cubicBezTo>
                  <a:cubicBezTo>
                    <a:pt x="266" y="335"/>
                    <a:pt x="266" y="335"/>
                    <a:pt x="266" y="335"/>
                  </a:cubicBezTo>
                  <a:lnTo>
                    <a:pt x="263" y="327"/>
                  </a:lnTo>
                  <a:close/>
                  <a:moveTo>
                    <a:pt x="311" y="327"/>
                  </a:moveTo>
                  <a:cubicBezTo>
                    <a:pt x="305" y="337"/>
                    <a:pt x="305" y="337"/>
                    <a:pt x="305" y="337"/>
                  </a:cubicBezTo>
                  <a:cubicBezTo>
                    <a:pt x="316" y="332"/>
                    <a:pt x="316" y="332"/>
                    <a:pt x="316" y="332"/>
                  </a:cubicBezTo>
                  <a:lnTo>
                    <a:pt x="311" y="327"/>
                  </a:lnTo>
                  <a:close/>
                  <a:moveTo>
                    <a:pt x="337" y="350"/>
                  </a:moveTo>
                  <a:cubicBezTo>
                    <a:pt x="331" y="340"/>
                    <a:pt x="331" y="340"/>
                    <a:pt x="331" y="340"/>
                  </a:cubicBezTo>
                  <a:cubicBezTo>
                    <a:pt x="325" y="343"/>
                    <a:pt x="325" y="343"/>
                    <a:pt x="325" y="343"/>
                  </a:cubicBezTo>
                  <a:cubicBezTo>
                    <a:pt x="329" y="352"/>
                    <a:pt x="329" y="352"/>
                    <a:pt x="329" y="352"/>
                  </a:cubicBezTo>
                  <a:lnTo>
                    <a:pt x="337" y="350"/>
                  </a:lnTo>
                  <a:close/>
                  <a:moveTo>
                    <a:pt x="349" y="349"/>
                  </a:moveTo>
                  <a:cubicBezTo>
                    <a:pt x="356" y="346"/>
                    <a:pt x="356" y="346"/>
                    <a:pt x="356" y="346"/>
                  </a:cubicBezTo>
                  <a:cubicBezTo>
                    <a:pt x="351" y="341"/>
                    <a:pt x="351" y="341"/>
                    <a:pt x="351" y="341"/>
                  </a:cubicBezTo>
                  <a:lnTo>
                    <a:pt x="349" y="349"/>
                  </a:lnTo>
                  <a:close/>
                  <a:moveTo>
                    <a:pt x="304" y="339"/>
                  </a:moveTo>
                  <a:cubicBezTo>
                    <a:pt x="298" y="335"/>
                    <a:pt x="298" y="335"/>
                    <a:pt x="298" y="335"/>
                  </a:cubicBezTo>
                  <a:cubicBezTo>
                    <a:pt x="296" y="337"/>
                    <a:pt x="296" y="337"/>
                    <a:pt x="296" y="337"/>
                  </a:cubicBezTo>
                  <a:cubicBezTo>
                    <a:pt x="303" y="342"/>
                    <a:pt x="303" y="342"/>
                    <a:pt x="303" y="342"/>
                  </a:cubicBezTo>
                  <a:lnTo>
                    <a:pt x="304" y="339"/>
                  </a:lnTo>
                  <a:close/>
                  <a:moveTo>
                    <a:pt x="63" y="291"/>
                  </a:moveTo>
                  <a:cubicBezTo>
                    <a:pt x="67" y="300"/>
                    <a:pt x="67" y="300"/>
                    <a:pt x="67" y="300"/>
                  </a:cubicBezTo>
                  <a:cubicBezTo>
                    <a:pt x="80" y="306"/>
                    <a:pt x="80" y="306"/>
                    <a:pt x="80" y="306"/>
                  </a:cubicBezTo>
                  <a:cubicBezTo>
                    <a:pt x="80" y="300"/>
                    <a:pt x="80" y="300"/>
                    <a:pt x="80" y="300"/>
                  </a:cubicBezTo>
                  <a:cubicBezTo>
                    <a:pt x="86" y="296"/>
                    <a:pt x="86" y="296"/>
                    <a:pt x="86" y="296"/>
                  </a:cubicBezTo>
                  <a:cubicBezTo>
                    <a:pt x="69" y="287"/>
                    <a:pt x="69" y="287"/>
                    <a:pt x="69" y="287"/>
                  </a:cubicBezTo>
                  <a:lnTo>
                    <a:pt x="63" y="291"/>
                  </a:lnTo>
                  <a:close/>
                  <a:moveTo>
                    <a:pt x="43" y="268"/>
                  </a:moveTo>
                  <a:cubicBezTo>
                    <a:pt x="44" y="273"/>
                    <a:pt x="44" y="273"/>
                    <a:pt x="44" y="273"/>
                  </a:cubicBezTo>
                  <a:cubicBezTo>
                    <a:pt x="47" y="274"/>
                    <a:pt x="47" y="274"/>
                    <a:pt x="47" y="274"/>
                  </a:cubicBezTo>
                  <a:cubicBezTo>
                    <a:pt x="48" y="263"/>
                    <a:pt x="48" y="263"/>
                    <a:pt x="48" y="263"/>
                  </a:cubicBezTo>
                  <a:cubicBezTo>
                    <a:pt x="47" y="260"/>
                    <a:pt x="47" y="260"/>
                    <a:pt x="47" y="260"/>
                  </a:cubicBezTo>
                  <a:lnTo>
                    <a:pt x="43" y="268"/>
                  </a:lnTo>
                  <a:close/>
                  <a:moveTo>
                    <a:pt x="69" y="279"/>
                  </a:moveTo>
                  <a:cubicBezTo>
                    <a:pt x="72" y="277"/>
                    <a:pt x="71" y="272"/>
                    <a:pt x="66" y="267"/>
                  </a:cubicBezTo>
                  <a:cubicBezTo>
                    <a:pt x="62" y="261"/>
                    <a:pt x="57" y="254"/>
                    <a:pt x="57" y="254"/>
                  </a:cubicBezTo>
                  <a:cubicBezTo>
                    <a:pt x="55" y="255"/>
                    <a:pt x="55" y="255"/>
                    <a:pt x="55" y="255"/>
                  </a:cubicBezTo>
                  <a:cubicBezTo>
                    <a:pt x="55" y="260"/>
                    <a:pt x="55" y="260"/>
                    <a:pt x="55" y="260"/>
                  </a:cubicBezTo>
                  <a:cubicBezTo>
                    <a:pt x="51" y="262"/>
                    <a:pt x="51" y="262"/>
                    <a:pt x="51" y="262"/>
                  </a:cubicBezTo>
                  <a:cubicBezTo>
                    <a:pt x="51" y="262"/>
                    <a:pt x="49" y="277"/>
                    <a:pt x="55" y="277"/>
                  </a:cubicBezTo>
                  <a:cubicBezTo>
                    <a:pt x="59" y="277"/>
                    <a:pt x="64" y="276"/>
                    <a:pt x="64" y="276"/>
                  </a:cubicBezTo>
                  <a:cubicBezTo>
                    <a:pt x="64" y="276"/>
                    <a:pt x="64" y="280"/>
                    <a:pt x="69" y="279"/>
                  </a:cubicBezTo>
                  <a:close/>
                  <a:moveTo>
                    <a:pt x="67" y="263"/>
                  </a:moveTo>
                  <a:cubicBezTo>
                    <a:pt x="71" y="264"/>
                    <a:pt x="74" y="267"/>
                    <a:pt x="74" y="267"/>
                  </a:cubicBezTo>
                  <a:cubicBezTo>
                    <a:pt x="74" y="267"/>
                    <a:pt x="76" y="264"/>
                    <a:pt x="72" y="260"/>
                  </a:cubicBezTo>
                  <a:cubicBezTo>
                    <a:pt x="69" y="257"/>
                    <a:pt x="66" y="251"/>
                    <a:pt x="66" y="251"/>
                  </a:cubicBezTo>
                  <a:cubicBezTo>
                    <a:pt x="62" y="252"/>
                    <a:pt x="62" y="252"/>
                    <a:pt x="62" y="252"/>
                  </a:cubicBezTo>
                  <a:cubicBezTo>
                    <a:pt x="62" y="252"/>
                    <a:pt x="64" y="261"/>
                    <a:pt x="67" y="263"/>
                  </a:cubicBezTo>
                  <a:close/>
                  <a:moveTo>
                    <a:pt x="18" y="190"/>
                  </a:moveTo>
                  <a:cubicBezTo>
                    <a:pt x="16" y="185"/>
                    <a:pt x="18" y="183"/>
                    <a:pt x="18" y="183"/>
                  </a:cubicBezTo>
                  <a:cubicBezTo>
                    <a:pt x="12" y="179"/>
                    <a:pt x="12" y="179"/>
                    <a:pt x="12" y="179"/>
                  </a:cubicBezTo>
                  <a:cubicBezTo>
                    <a:pt x="12" y="179"/>
                    <a:pt x="16" y="180"/>
                    <a:pt x="16" y="177"/>
                  </a:cubicBezTo>
                  <a:cubicBezTo>
                    <a:pt x="16" y="173"/>
                    <a:pt x="12" y="169"/>
                    <a:pt x="6" y="173"/>
                  </a:cubicBezTo>
                  <a:cubicBezTo>
                    <a:pt x="0" y="176"/>
                    <a:pt x="0" y="181"/>
                    <a:pt x="5" y="183"/>
                  </a:cubicBezTo>
                  <a:cubicBezTo>
                    <a:pt x="8" y="185"/>
                    <a:pt x="12" y="189"/>
                    <a:pt x="12" y="189"/>
                  </a:cubicBezTo>
                  <a:cubicBezTo>
                    <a:pt x="12" y="189"/>
                    <a:pt x="10" y="193"/>
                    <a:pt x="14" y="195"/>
                  </a:cubicBezTo>
                  <a:cubicBezTo>
                    <a:pt x="29" y="199"/>
                    <a:pt x="29" y="199"/>
                    <a:pt x="29" y="199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1" y="194"/>
                    <a:pt x="18" y="190"/>
                  </a:cubicBezTo>
                  <a:close/>
                  <a:moveTo>
                    <a:pt x="392" y="415"/>
                  </a:moveTo>
                  <a:cubicBezTo>
                    <a:pt x="392" y="415"/>
                    <a:pt x="393" y="410"/>
                    <a:pt x="392" y="409"/>
                  </a:cubicBezTo>
                  <a:cubicBezTo>
                    <a:pt x="390" y="409"/>
                    <a:pt x="385" y="418"/>
                    <a:pt x="385" y="418"/>
                  </a:cubicBezTo>
                  <a:cubicBezTo>
                    <a:pt x="385" y="418"/>
                    <a:pt x="383" y="416"/>
                    <a:pt x="382" y="416"/>
                  </a:cubicBezTo>
                  <a:cubicBezTo>
                    <a:pt x="380" y="416"/>
                    <a:pt x="372" y="421"/>
                    <a:pt x="372" y="421"/>
                  </a:cubicBezTo>
                  <a:cubicBezTo>
                    <a:pt x="370" y="422"/>
                    <a:pt x="370" y="422"/>
                    <a:pt x="370" y="422"/>
                  </a:cubicBezTo>
                  <a:cubicBezTo>
                    <a:pt x="370" y="422"/>
                    <a:pt x="369" y="426"/>
                    <a:pt x="366" y="426"/>
                  </a:cubicBezTo>
                  <a:cubicBezTo>
                    <a:pt x="362" y="427"/>
                    <a:pt x="362" y="418"/>
                    <a:pt x="362" y="418"/>
                  </a:cubicBezTo>
                  <a:cubicBezTo>
                    <a:pt x="362" y="418"/>
                    <a:pt x="367" y="413"/>
                    <a:pt x="360" y="413"/>
                  </a:cubicBezTo>
                  <a:cubicBezTo>
                    <a:pt x="353" y="413"/>
                    <a:pt x="349" y="418"/>
                    <a:pt x="347" y="418"/>
                  </a:cubicBezTo>
                  <a:cubicBezTo>
                    <a:pt x="345" y="419"/>
                    <a:pt x="345" y="416"/>
                    <a:pt x="342" y="416"/>
                  </a:cubicBezTo>
                  <a:cubicBezTo>
                    <a:pt x="338" y="416"/>
                    <a:pt x="324" y="420"/>
                    <a:pt x="324" y="420"/>
                  </a:cubicBezTo>
                  <a:cubicBezTo>
                    <a:pt x="321" y="414"/>
                    <a:pt x="321" y="414"/>
                    <a:pt x="321" y="414"/>
                  </a:cubicBezTo>
                  <a:cubicBezTo>
                    <a:pt x="318" y="414"/>
                    <a:pt x="318" y="414"/>
                    <a:pt x="318" y="414"/>
                  </a:cubicBezTo>
                  <a:cubicBezTo>
                    <a:pt x="317" y="416"/>
                    <a:pt x="317" y="416"/>
                    <a:pt x="317" y="416"/>
                  </a:cubicBezTo>
                  <a:cubicBezTo>
                    <a:pt x="317" y="416"/>
                    <a:pt x="309" y="415"/>
                    <a:pt x="305" y="417"/>
                  </a:cubicBezTo>
                  <a:cubicBezTo>
                    <a:pt x="301" y="418"/>
                    <a:pt x="296" y="421"/>
                    <a:pt x="294" y="424"/>
                  </a:cubicBezTo>
                  <a:cubicBezTo>
                    <a:pt x="292" y="425"/>
                    <a:pt x="282" y="424"/>
                    <a:pt x="282" y="424"/>
                  </a:cubicBezTo>
                  <a:cubicBezTo>
                    <a:pt x="284" y="421"/>
                    <a:pt x="284" y="421"/>
                    <a:pt x="284" y="421"/>
                  </a:cubicBezTo>
                  <a:cubicBezTo>
                    <a:pt x="280" y="418"/>
                    <a:pt x="280" y="418"/>
                    <a:pt x="280" y="418"/>
                  </a:cubicBezTo>
                  <a:cubicBezTo>
                    <a:pt x="277" y="421"/>
                    <a:pt x="277" y="421"/>
                    <a:pt x="277" y="421"/>
                  </a:cubicBezTo>
                  <a:cubicBezTo>
                    <a:pt x="277" y="421"/>
                    <a:pt x="272" y="422"/>
                    <a:pt x="272" y="419"/>
                  </a:cubicBezTo>
                  <a:cubicBezTo>
                    <a:pt x="272" y="415"/>
                    <a:pt x="283" y="422"/>
                    <a:pt x="276" y="414"/>
                  </a:cubicBezTo>
                  <a:cubicBezTo>
                    <a:pt x="271" y="405"/>
                    <a:pt x="268" y="417"/>
                    <a:pt x="268" y="417"/>
                  </a:cubicBezTo>
                  <a:cubicBezTo>
                    <a:pt x="268" y="417"/>
                    <a:pt x="263" y="417"/>
                    <a:pt x="260" y="418"/>
                  </a:cubicBezTo>
                  <a:cubicBezTo>
                    <a:pt x="258" y="419"/>
                    <a:pt x="254" y="418"/>
                    <a:pt x="254" y="418"/>
                  </a:cubicBezTo>
                  <a:cubicBezTo>
                    <a:pt x="254" y="418"/>
                    <a:pt x="253" y="408"/>
                    <a:pt x="250" y="409"/>
                  </a:cubicBezTo>
                  <a:cubicBezTo>
                    <a:pt x="245" y="411"/>
                    <a:pt x="252" y="420"/>
                    <a:pt x="247" y="421"/>
                  </a:cubicBezTo>
                  <a:cubicBezTo>
                    <a:pt x="244" y="422"/>
                    <a:pt x="244" y="414"/>
                    <a:pt x="244" y="414"/>
                  </a:cubicBezTo>
                  <a:cubicBezTo>
                    <a:pt x="242" y="413"/>
                    <a:pt x="242" y="413"/>
                    <a:pt x="242" y="413"/>
                  </a:cubicBezTo>
                  <a:cubicBezTo>
                    <a:pt x="242" y="413"/>
                    <a:pt x="241" y="425"/>
                    <a:pt x="240" y="428"/>
                  </a:cubicBezTo>
                  <a:cubicBezTo>
                    <a:pt x="238" y="432"/>
                    <a:pt x="240" y="435"/>
                    <a:pt x="243" y="440"/>
                  </a:cubicBezTo>
                  <a:cubicBezTo>
                    <a:pt x="246" y="443"/>
                    <a:pt x="258" y="437"/>
                    <a:pt x="260" y="437"/>
                  </a:cubicBezTo>
                  <a:cubicBezTo>
                    <a:pt x="263" y="437"/>
                    <a:pt x="269" y="440"/>
                    <a:pt x="273" y="440"/>
                  </a:cubicBezTo>
                  <a:cubicBezTo>
                    <a:pt x="277" y="440"/>
                    <a:pt x="287" y="436"/>
                    <a:pt x="287" y="436"/>
                  </a:cubicBezTo>
                  <a:cubicBezTo>
                    <a:pt x="298" y="438"/>
                    <a:pt x="298" y="438"/>
                    <a:pt x="298" y="438"/>
                  </a:cubicBezTo>
                  <a:cubicBezTo>
                    <a:pt x="298" y="438"/>
                    <a:pt x="303" y="436"/>
                    <a:pt x="309" y="441"/>
                  </a:cubicBezTo>
                  <a:cubicBezTo>
                    <a:pt x="316" y="444"/>
                    <a:pt x="309" y="450"/>
                    <a:pt x="309" y="450"/>
                  </a:cubicBezTo>
                  <a:cubicBezTo>
                    <a:pt x="310" y="452"/>
                    <a:pt x="310" y="452"/>
                    <a:pt x="310" y="452"/>
                  </a:cubicBezTo>
                  <a:cubicBezTo>
                    <a:pt x="310" y="452"/>
                    <a:pt x="318" y="448"/>
                    <a:pt x="323" y="447"/>
                  </a:cubicBezTo>
                  <a:cubicBezTo>
                    <a:pt x="328" y="446"/>
                    <a:pt x="340" y="442"/>
                    <a:pt x="344" y="440"/>
                  </a:cubicBezTo>
                  <a:cubicBezTo>
                    <a:pt x="348" y="437"/>
                    <a:pt x="360" y="435"/>
                    <a:pt x="360" y="435"/>
                  </a:cubicBezTo>
                  <a:cubicBezTo>
                    <a:pt x="367" y="436"/>
                    <a:pt x="367" y="436"/>
                    <a:pt x="367" y="436"/>
                  </a:cubicBezTo>
                  <a:cubicBezTo>
                    <a:pt x="373" y="431"/>
                    <a:pt x="373" y="431"/>
                    <a:pt x="373" y="431"/>
                  </a:cubicBezTo>
                  <a:cubicBezTo>
                    <a:pt x="373" y="431"/>
                    <a:pt x="384" y="431"/>
                    <a:pt x="389" y="429"/>
                  </a:cubicBezTo>
                  <a:cubicBezTo>
                    <a:pt x="394" y="428"/>
                    <a:pt x="394" y="416"/>
                    <a:pt x="394" y="416"/>
                  </a:cubicBezTo>
                  <a:lnTo>
                    <a:pt x="392" y="415"/>
                  </a:lnTo>
                  <a:close/>
                  <a:moveTo>
                    <a:pt x="482" y="322"/>
                  </a:moveTo>
                  <a:cubicBezTo>
                    <a:pt x="482" y="319"/>
                    <a:pt x="480" y="317"/>
                    <a:pt x="480" y="317"/>
                  </a:cubicBezTo>
                  <a:cubicBezTo>
                    <a:pt x="480" y="317"/>
                    <a:pt x="472" y="320"/>
                    <a:pt x="469" y="323"/>
                  </a:cubicBezTo>
                  <a:cubicBezTo>
                    <a:pt x="465" y="326"/>
                    <a:pt x="463" y="332"/>
                    <a:pt x="463" y="332"/>
                  </a:cubicBezTo>
                  <a:cubicBezTo>
                    <a:pt x="463" y="332"/>
                    <a:pt x="458" y="334"/>
                    <a:pt x="458" y="335"/>
                  </a:cubicBezTo>
                  <a:cubicBezTo>
                    <a:pt x="458" y="338"/>
                    <a:pt x="458" y="338"/>
                    <a:pt x="458" y="338"/>
                  </a:cubicBezTo>
                  <a:cubicBezTo>
                    <a:pt x="458" y="338"/>
                    <a:pt x="453" y="340"/>
                    <a:pt x="455" y="342"/>
                  </a:cubicBezTo>
                  <a:cubicBezTo>
                    <a:pt x="457" y="343"/>
                    <a:pt x="459" y="346"/>
                    <a:pt x="459" y="346"/>
                  </a:cubicBezTo>
                  <a:cubicBezTo>
                    <a:pt x="459" y="352"/>
                    <a:pt x="459" y="352"/>
                    <a:pt x="459" y="352"/>
                  </a:cubicBezTo>
                  <a:cubicBezTo>
                    <a:pt x="459" y="354"/>
                    <a:pt x="462" y="358"/>
                    <a:pt x="462" y="358"/>
                  </a:cubicBezTo>
                  <a:cubicBezTo>
                    <a:pt x="465" y="358"/>
                    <a:pt x="469" y="351"/>
                    <a:pt x="470" y="349"/>
                  </a:cubicBezTo>
                  <a:cubicBezTo>
                    <a:pt x="471" y="347"/>
                    <a:pt x="474" y="343"/>
                    <a:pt x="474" y="343"/>
                  </a:cubicBezTo>
                  <a:cubicBezTo>
                    <a:pt x="478" y="343"/>
                    <a:pt x="478" y="343"/>
                    <a:pt x="478" y="343"/>
                  </a:cubicBezTo>
                  <a:cubicBezTo>
                    <a:pt x="479" y="340"/>
                    <a:pt x="479" y="340"/>
                    <a:pt x="479" y="340"/>
                  </a:cubicBezTo>
                  <a:cubicBezTo>
                    <a:pt x="479" y="340"/>
                    <a:pt x="476" y="340"/>
                    <a:pt x="476" y="338"/>
                  </a:cubicBezTo>
                  <a:cubicBezTo>
                    <a:pt x="478" y="335"/>
                    <a:pt x="480" y="333"/>
                    <a:pt x="480" y="333"/>
                  </a:cubicBezTo>
                  <a:cubicBezTo>
                    <a:pt x="480" y="333"/>
                    <a:pt x="482" y="325"/>
                    <a:pt x="482" y="322"/>
                  </a:cubicBezTo>
                  <a:close/>
                  <a:moveTo>
                    <a:pt x="448" y="337"/>
                  </a:moveTo>
                  <a:cubicBezTo>
                    <a:pt x="442" y="339"/>
                    <a:pt x="444" y="341"/>
                    <a:pt x="448" y="340"/>
                  </a:cubicBezTo>
                  <a:cubicBezTo>
                    <a:pt x="452" y="340"/>
                    <a:pt x="452" y="335"/>
                    <a:pt x="448" y="337"/>
                  </a:cubicBezTo>
                  <a:close/>
                  <a:moveTo>
                    <a:pt x="459" y="310"/>
                  </a:moveTo>
                  <a:cubicBezTo>
                    <a:pt x="457" y="308"/>
                    <a:pt x="457" y="308"/>
                    <a:pt x="457" y="308"/>
                  </a:cubicBezTo>
                  <a:cubicBezTo>
                    <a:pt x="454" y="314"/>
                    <a:pt x="454" y="314"/>
                    <a:pt x="454" y="314"/>
                  </a:cubicBezTo>
                  <a:cubicBezTo>
                    <a:pt x="460" y="317"/>
                    <a:pt x="460" y="317"/>
                    <a:pt x="460" y="317"/>
                  </a:cubicBezTo>
                  <a:lnTo>
                    <a:pt x="459" y="310"/>
                  </a:lnTo>
                  <a:close/>
                  <a:moveTo>
                    <a:pt x="432" y="325"/>
                  </a:moveTo>
                  <a:cubicBezTo>
                    <a:pt x="433" y="329"/>
                    <a:pt x="433" y="329"/>
                    <a:pt x="433" y="329"/>
                  </a:cubicBezTo>
                  <a:cubicBezTo>
                    <a:pt x="441" y="332"/>
                    <a:pt x="441" y="332"/>
                    <a:pt x="441" y="332"/>
                  </a:cubicBezTo>
                  <a:cubicBezTo>
                    <a:pt x="440" y="329"/>
                    <a:pt x="440" y="329"/>
                    <a:pt x="440" y="329"/>
                  </a:cubicBezTo>
                  <a:lnTo>
                    <a:pt x="432" y="325"/>
                  </a:lnTo>
                  <a:close/>
                  <a:moveTo>
                    <a:pt x="422" y="322"/>
                  </a:moveTo>
                  <a:cubicBezTo>
                    <a:pt x="427" y="320"/>
                    <a:pt x="426" y="316"/>
                    <a:pt x="422" y="318"/>
                  </a:cubicBezTo>
                  <a:cubicBezTo>
                    <a:pt x="417" y="320"/>
                    <a:pt x="420" y="323"/>
                    <a:pt x="422" y="322"/>
                  </a:cubicBezTo>
                  <a:close/>
                  <a:moveTo>
                    <a:pt x="435" y="364"/>
                  </a:moveTo>
                  <a:cubicBezTo>
                    <a:pt x="432" y="366"/>
                    <a:pt x="432" y="366"/>
                    <a:pt x="432" y="366"/>
                  </a:cubicBezTo>
                  <a:cubicBezTo>
                    <a:pt x="430" y="380"/>
                    <a:pt x="430" y="380"/>
                    <a:pt x="430" y="380"/>
                  </a:cubicBezTo>
                  <a:cubicBezTo>
                    <a:pt x="427" y="380"/>
                    <a:pt x="427" y="380"/>
                    <a:pt x="427" y="380"/>
                  </a:cubicBezTo>
                  <a:cubicBezTo>
                    <a:pt x="429" y="384"/>
                    <a:pt x="429" y="384"/>
                    <a:pt x="429" y="384"/>
                  </a:cubicBezTo>
                  <a:cubicBezTo>
                    <a:pt x="432" y="386"/>
                    <a:pt x="432" y="386"/>
                    <a:pt x="432" y="386"/>
                  </a:cubicBezTo>
                  <a:cubicBezTo>
                    <a:pt x="433" y="392"/>
                    <a:pt x="433" y="392"/>
                    <a:pt x="433" y="392"/>
                  </a:cubicBezTo>
                  <a:cubicBezTo>
                    <a:pt x="437" y="394"/>
                    <a:pt x="437" y="394"/>
                    <a:pt x="437" y="394"/>
                  </a:cubicBezTo>
                  <a:cubicBezTo>
                    <a:pt x="437" y="390"/>
                    <a:pt x="437" y="390"/>
                    <a:pt x="437" y="390"/>
                  </a:cubicBezTo>
                  <a:cubicBezTo>
                    <a:pt x="439" y="388"/>
                    <a:pt x="439" y="388"/>
                    <a:pt x="439" y="388"/>
                  </a:cubicBezTo>
                  <a:cubicBezTo>
                    <a:pt x="439" y="385"/>
                    <a:pt x="439" y="385"/>
                    <a:pt x="439" y="385"/>
                  </a:cubicBezTo>
                  <a:cubicBezTo>
                    <a:pt x="436" y="382"/>
                    <a:pt x="436" y="382"/>
                    <a:pt x="436" y="382"/>
                  </a:cubicBezTo>
                  <a:lnTo>
                    <a:pt x="435" y="364"/>
                  </a:lnTo>
                  <a:close/>
                  <a:moveTo>
                    <a:pt x="434" y="362"/>
                  </a:moveTo>
                  <a:cubicBezTo>
                    <a:pt x="436" y="358"/>
                    <a:pt x="435" y="353"/>
                    <a:pt x="433" y="357"/>
                  </a:cubicBezTo>
                  <a:cubicBezTo>
                    <a:pt x="431" y="363"/>
                    <a:pt x="431" y="366"/>
                    <a:pt x="434" y="362"/>
                  </a:cubicBezTo>
                  <a:close/>
                  <a:moveTo>
                    <a:pt x="420" y="398"/>
                  </a:moveTo>
                  <a:cubicBezTo>
                    <a:pt x="419" y="402"/>
                    <a:pt x="422" y="400"/>
                    <a:pt x="424" y="399"/>
                  </a:cubicBezTo>
                  <a:cubicBezTo>
                    <a:pt x="430" y="396"/>
                    <a:pt x="429" y="394"/>
                    <a:pt x="429" y="394"/>
                  </a:cubicBezTo>
                  <a:cubicBezTo>
                    <a:pt x="429" y="394"/>
                    <a:pt x="420" y="393"/>
                    <a:pt x="420" y="398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14" name="Freeform 202"/>
            <p:cNvSpPr>
              <a:spLocks noEditPoints="1"/>
            </p:cNvSpPr>
            <p:nvPr/>
          </p:nvSpPr>
          <p:spPr bwMode="auto">
            <a:xfrm>
              <a:off x="3755" y="2204"/>
              <a:ext cx="1016" cy="691"/>
            </a:xfrm>
            <a:custGeom>
              <a:avLst/>
              <a:gdLst>
                <a:gd name="T0" fmla="*/ 820450 w 756"/>
                <a:gd name="T1" fmla="*/ 1002756 h 515"/>
                <a:gd name="T2" fmla="*/ 615372 w 756"/>
                <a:gd name="T3" fmla="*/ 226217 h 515"/>
                <a:gd name="T4" fmla="*/ 549585 w 756"/>
                <a:gd name="T5" fmla="*/ 226217 h 515"/>
                <a:gd name="T6" fmla="*/ 476480 w 756"/>
                <a:gd name="T7" fmla="*/ 230216 h 515"/>
                <a:gd name="T8" fmla="*/ 380995 w 756"/>
                <a:gd name="T9" fmla="*/ 237076 h 515"/>
                <a:gd name="T10" fmla="*/ 252596 w 756"/>
                <a:gd name="T11" fmla="*/ 237076 h 515"/>
                <a:gd name="T12" fmla="*/ 69761 w 756"/>
                <a:gd name="T13" fmla="*/ 323234 h 515"/>
                <a:gd name="T14" fmla="*/ 119539 w 756"/>
                <a:gd name="T15" fmla="*/ 419709 h 515"/>
                <a:gd name="T16" fmla="*/ 26976 w 756"/>
                <a:gd name="T17" fmla="*/ 600596 h 515"/>
                <a:gd name="T18" fmla="*/ 20073 w 756"/>
                <a:gd name="T19" fmla="*/ 687986 h 515"/>
                <a:gd name="T20" fmla="*/ 42144 w 756"/>
                <a:gd name="T21" fmla="*/ 777702 h 515"/>
                <a:gd name="T22" fmla="*/ 100864 w 756"/>
                <a:gd name="T23" fmla="*/ 804366 h 515"/>
                <a:gd name="T24" fmla="*/ 326235 w 756"/>
                <a:gd name="T25" fmla="*/ 780780 h 515"/>
                <a:gd name="T26" fmla="*/ 466085 w 756"/>
                <a:gd name="T27" fmla="*/ 687986 h 515"/>
                <a:gd name="T28" fmla="*/ 550263 w 756"/>
                <a:gd name="T29" fmla="*/ 677801 h 515"/>
                <a:gd name="T30" fmla="*/ 612358 w 756"/>
                <a:gd name="T31" fmla="*/ 697875 h 515"/>
                <a:gd name="T32" fmla="*/ 696730 w 756"/>
                <a:gd name="T33" fmla="*/ 726045 h 515"/>
                <a:gd name="T34" fmla="*/ 746428 w 756"/>
                <a:gd name="T35" fmla="*/ 786833 h 515"/>
                <a:gd name="T36" fmla="*/ 787131 w 756"/>
                <a:gd name="T37" fmla="*/ 884583 h 515"/>
                <a:gd name="T38" fmla="*/ 726514 w 756"/>
                <a:gd name="T39" fmla="*/ 964008 h 515"/>
                <a:gd name="T40" fmla="*/ 669013 w 756"/>
                <a:gd name="T41" fmla="*/ 1047610 h 515"/>
                <a:gd name="T42" fmla="*/ 790738 w 756"/>
                <a:gd name="T43" fmla="*/ 1028145 h 515"/>
                <a:gd name="T44" fmla="*/ 814093 w 756"/>
                <a:gd name="T45" fmla="*/ 1011208 h 515"/>
                <a:gd name="T46" fmla="*/ 815872 w 756"/>
                <a:gd name="T47" fmla="*/ 1002756 h 515"/>
                <a:gd name="T48" fmla="*/ 841800 w 756"/>
                <a:gd name="T49" fmla="*/ 960337 h 515"/>
                <a:gd name="T50" fmla="*/ 871177 w 756"/>
                <a:gd name="T51" fmla="*/ 919673 h 515"/>
                <a:gd name="T52" fmla="*/ 946481 w 756"/>
                <a:gd name="T53" fmla="*/ 806343 h 515"/>
                <a:gd name="T54" fmla="*/ 992610 w 756"/>
                <a:gd name="T55" fmla="*/ 814018 h 515"/>
                <a:gd name="T56" fmla="*/ 969592 w 756"/>
                <a:gd name="T57" fmla="*/ 844375 h 515"/>
                <a:gd name="T58" fmla="*/ 1152575 w 756"/>
                <a:gd name="T59" fmla="*/ 814018 h 515"/>
                <a:gd name="T60" fmla="*/ 1107354 w 756"/>
                <a:gd name="T61" fmla="*/ 899053 h 515"/>
                <a:gd name="T62" fmla="*/ 1134063 w 756"/>
                <a:gd name="T63" fmla="*/ 938319 h 515"/>
                <a:gd name="T64" fmla="*/ 1206052 w 756"/>
                <a:gd name="T65" fmla="*/ 1019024 h 515"/>
                <a:gd name="T66" fmla="*/ 1369220 w 756"/>
                <a:gd name="T67" fmla="*/ 919673 h 515"/>
                <a:gd name="T68" fmla="*/ 1462857 w 756"/>
                <a:gd name="T69" fmla="*/ 841446 h 515"/>
                <a:gd name="T70" fmla="*/ 1323278 w 756"/>
                <a:gd name="T71" fmla="*/ 874310 h 515"/>
                <a:gd name="T72" fmla="*/ 1277826 w 756"/>
                <a:gd name="T73" fmla="*/ 805848 h 515"/>
                <a:gd name="T74" fmla="*/ 1206052 w 756"/>
                <a:gd name="T75" fmla="*/ 810222 h 515"/>
                <a:gd name="T76" fmla="*/ 1222474 w 756"/>
                <a:gd name="T77" fmla="*/ 787717 h 515"/>
                <a:gd name="T78" fmla="*/ 1280026 w 756"/>
                <a:gd name="T79" fmla="*/ 791453 h 515"/>
                <a:gd name="T80" fmla="*/ 1289643 w 756"/>
                <a:gd name="T81" fmla="*/ 700985 h 515"/>
                <a:gd name="T82" fmla="*/ 1430176 w 756"/>
                <a:gd name="T83" fmla="*/ 641724 h 515"/>
                <a:gd name="T84" fmla="*/ 1501381 w 756"/>
                <a:gd name="T85" fmla="*/ 566034 h 515"/>
                <a:gd name="T86" fmla="*/ 1642902 w 756"/>
                <a:gd name="T87" fmla="*/ 396866 h 515"/>
                <a:gd name="T88" fmla="*/ 1590485 w 756"/>
                <a:gd name="T89" fmla="*/ 305802 h 515"/>
                <a:gd name="T90" fmla="*/ 1596766 w 756"/>
                <a:gd name="T91" fmla="*/ 210509 h 515"/>
                <a:gd name="T92" fmla="*/ 1524085 w 756"/>
                <a:gd name="T93" fmla="*/ 164588 h 515"/>
                <a:gd name="T94" fmla="*/ 1467983 w 756"/>
                <a:gd name="T95" fmla="*/ 176692 h 515"/>
                <a:gd name="T96" fmla="*/ 1379560 w 756"/>
                <a:gd name="T97" fmla="*/ 190868 h 515"/>
                <a:gd name="T98" fmla="*/ 1303488 w 756"/>
                <a:gd name="T99" fmla="*/ 144714 h 515"/>
                <a:gd name="T100" fmla="*/ 1215489 w 756"/>
                <a:gd name="T101" fmla="*/ 189637 h 515"/>
                <a:gd name="T102" fmla="*/ 1094072 w 756"/>
                <a:gd name="T103" fmla="*/ 141336 h 515"/>
                <a:gd name="T104" fmla="*/ 1018829 w 756"/>
                <a:gd name="T105" fmla="*/ 126315 h 515"/>
                <a:gd name="T106" fmla="*/ 987701 w 756"/>
                <a:gd name="T107" fmla="*/ 62268 h 515"/>
                <a:gd name="T108" fmla="*/ 857625 w 756"/>
                <a:gd name="T109" fmla="*/ 13455 h 515"/>
                <a:gd name="T110" fmla="*/ 758105 w 756"/>
                <a:gd name="T111" fmla="*/ 103977 h 51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56"/>
                <a:gd name="T169" fmla="*/ 0 h 515"/>
                <a:gd name="T170" fmla="*/ 756 w 756"/>
                <a:gd name="T171" fmla="*/ 515 h 51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56" h="515">
                  <a:moveTo>
                    <a:pt x="377" y="481"/>
                  </a:moveTo>
                  <a:cubicBezTo>
                    <a:pt x="381" y="480"/>
                    <a:pt x="381" y="480"/>
                    <a:pt x="381" y="480"/>
                  </a:cubicBezTo>
                  <a:cubicBezTo>
                    <a:pt x="386" y="473"/>
                    <a:pt x="386" y="473"/>
                    <a:pt x="386" y="473"/>
                  </a:cubicBezTo>
                  <a:cubicBezTo>
                    <a:pt x="390" y="466"/>
                    <a:pt x="390" y="466"/>
                    <a:pt x="390" y="466"/>
                  </a:cubicBezTo>
                  <a:cubicBezTo>
                    <a:pt x="384" y="471"/>
                    <a:pt x="384" y="471"/>
                    <a:pt x="384" y="471"/>
                  </a:cubicBezTo>
                  <a:lnTo>
                    <a:pt x="377" y="481"/>
                  </a:lnTo>
                  <a:close/>
                  <a:moveTo>
                    <a:pt x="338" y="50"/>
                  </a:moveTo>
                  <a:cubicBezTo>
                    <a:pt x="338" y="50"/>
                    <a:pt x="336" y="56"/>
                    <a:pt x="325" y="57"/>
                  </a:cubicBezTo>
                  <a:cubicBezTo>
                    <a:pt x="314" y="58"/>
                    <a:pt x="313" y="77"/>
                    <a:pt x="312" y="90"/>
                  </a:cubicBezTo>
                  <a:cubicBezTo>
                    <a:pt x="311" y="104"/>
                    <a:pt x="321" y="106"/>
                    <a:pt x="318" y="111"/>
                  </a:cubicBezTo>
                  <a:cubicBezTo>
                    <a:pt x="314" y="116"/>
                    <a:pt x="308" y="106"/>
                    <a:pt x="303" y="101"/>
                  </a:cubicBezTo>
                  <a:cubicBezTo>
                    <a:pt x="296" y="94"/>
                    <a:pt x="283" y="108"/>
                    <a:pt x="283" y="108"/>
                  </a:cubicBezTo>
                  <a:cubicBezTo>
                    <a:pt x="280" y="105"/>
                    <a:pt x="280" y="105"/>
                    <a:pt x="280" y="105"/>
                  </a:cubicBezTo>
                  <a:cubicBezTo>
                    <a:pt x="271" y="109"/>
                    <a:pt x="271" y="109"/>
                    <a:pt x="271" y="109"/>
                  </a:cubicBezTo>
                  <a:cubicBezTo>
                    <a:pt x="271" y="109"/>
                    <a:pt x="271" y="117"/>
                    <a:pt x="266" y="117"/>
                  </a:cubicBezTo>
                  <a:cubicBezTo>
                    <a:pt x="260" y="118"/>
                    <a:pt x="260" y="105"/>
                    <a:pt x="260" y="105"/>
                  </a:cubicBezTo>
                  <a:cubicBezTo>
                    <a:pt x="254" y="102"/>
                    <a:pt x="254" y="102"/>
                    <a:pt x="254" y="102"/>
                  </a:cubicBezTo>
                  <a:cubicBezTo>
                    <a:pt x="252" y="108"/>
                    <a:pt x="252" y="108"/>
                    <a:pt x="252" y="108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43" y="110"/>
                    <a:pt x="244" y="118"/>
                    <a:pt x="239" y="119"/>
                  </a:cubicBezTo>
                  <a:cubicBezTo>
                    <a:pt x="234" y="120"/>
                    <a:pt x="236" y="111"/>
                    <a:pt x="236" y="111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24" y="118"/>
                    <a:pt x="224" y="118"/>
                    <a:pt x="224" y="118"/>
                  </a:cubicBezTo>
                  <a:cubicBezTo>
                    <a:pt x="219" y="110"/>
                    <a:pt x="219" y="110"/>
                    <a:pt x="219" y="110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2" y="118"/>
                    <a:pt x="202" y="118"/>
                    <a:pt x="202" y="118"/>
                  </a:cubicBezTo>
                  <a:cubicBezTo>
                    <a:pt x="202" y="118"/>
                    <a:pt x="205" y="126"/>
                    <a:pt x="202" y="126"/>
                  </a:cubicBezTo>
                  <a:cubicBezTo>
                    <a:pt x="198" y="126"/>
                    <a:pt x="197" y="120"/>
                    <a:pt x="197" y="120"/>
                  </a:cubicBezTo>
                  <a:cubicBezTo>
                    <a:pt x="197" y="120"/>
                    <a:pt x="193" y="119"/>
                    <a:pt x="185" y="121"/>
                  </a:cubicBezTo>
                  <a:cubicBezTo>
                    <a:pt x="177" y="123"/>
                    <a:pt x="180" y="118"/>
                    <a:pt x="175" y="113"/>
                  </a:cubicBezTo>
                  <a:cubicBezTo>
                    <a:pt x="170" y="106"/>
                    <a:pt x="164" y="118"/>
                    <a:pt x="164" y="118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22" y="111"/>
                    <a:pt x="116" y="113"/>
                  </a:cubicBezTo>
                  <a:cubicBezTo>
                    <a:pt x="111" y="115"/>
                    <a:pt x="108" y="118"/>
                    <a:pt x="99" y="117"/>
                  </a:cubicBezTo>
                  <a:cubicBezTo>
                    <a:pt x="91" y="116"/>
                    <a:pt x="90" y="117"/>
                    <a:pt x="81" y="121"/>
                  </a:cubicBezTo>
                  <a:cubicBezTo>
                    <a:pt x="73" y="125"/>
                    <a:pt x="67" y="122"/>
                    <a:pt x="60" y="127"/>
                  </a:cubicBezTo>
                  <a:cubicBezTo>
                    <a:pt x="52" y="132"/>
                    <a:pt x="60" y="139"/>
                    <a:pt x="51" y="145"/>
                  </a:cubicBezTo>
                  <a:cubicBezTo>
                    <a:pt x="43" y="151"/>
                    <a:pt x="42" y="146"/>
                    <a:pt x="37" y="146"/>
                  </a:cubicBezTo>
                  <a:cubicBezTo>
                    <a:pt x="32" y="146"/>
                    <a:pt x="32" y="153"/>
                    <a:pt x="32" y="155"/>
                  </a:cubicBezTo>
                  <a:cubicBezTo>
                    <a:pt x="33" y="158"/>
                    <a:pt x="35" y="162"/>
                    <a:pt x="35" y="166"/>
                  </a:cubicBezTo>
                  <a:cubicBezTo>
                    <a:pt x="35" y="172"/>
                    <a:pt x="40" y="173"/>
                    <a:pt x="44" y="177"/>
                  </a:cubicBezTo>
                  <a:cubicBezTo>
                    <a:pt x="48" y="180"/>
                    <a:pt x="50" y="185"/>
                    <a:pt x="52" y="188"/>
                  </a:cubicBezTo>
                  <a:cubicBezTo>
                    <a:pt x="55" y="192"/>
                    <a:pt x="63" y="195"/>
                    <a:pt x="63" y="195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56" y="199"/>
                    <a:pt x="55" y="201"/>
                  </a:cubicBezTo>
                  <a:cubicBezTo>
                    <a:pt x="54" y="203"/>
                    <a:pt x="58" y="204"/>
                    <a:pt x="61" y="205"/>
                  </a:cubicBezTo>
                  <a:cubicBezTo>
                    <a:pt x="64" y="208"/>
                    <a:pt x="64" y="216"/>
                    <a:pt x="61" y="224"/>
                  </a:cubicBezTo>
                  <a:cubicBezTo>
                    <a:pt x="58" y="231"/>
                    <a:pt x="47" y="228"/>
                    <a:pt x="47" y="228"/>
                  </a:cubicBezTo>
                  <a:cubicBezTo>
                    <a:pt x="47" y="228"/>
                    <a:pt x="37" y="246"/>
                    <a:pt x="33" y="249"/>
                  </a:cubicBezTo>
                  <a:cubicBezTo>
                    <a:pt x="30" y="253"/>
                    <a:pt x="29" y="264"/>
                    <a:pt x="25" y="271"/>
                  </a:cubicBezTo>
                  <a:cubicBezTo>
                    <a:pt x="22" y="278"/>
                    <a:pt x="12" y="288"/>
                    <a:pt x="12" y="288"/>
                  </a:cubicBezTo>
                  <a:cubicBezTo>
                    <a:pt x="12" y="288"/>
                    <a:pt x="18" y="295"/>
                    <a:pt x="18" y="300"/>
                  </a:cubicBezTo>
                  <a:cubicBezTo>
                    <a:pt x="19" y="305"/>
                    <a:pt x="18" y="308"/>
                    <a:pt x="19" y="311"/>
                  </a:cubicBezTo>
                  <a:cubicBezTo>
                    <a:pt x="21" y="314"/>
                    <a:pt x="29" y="316"/>
                    <a:pt x="29" y="316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14" y="318"/>
                    <a:pt x="14" y="318"/>
                    <a:pt x="14" y="318"/>
                  </a:cubicBezTo>
                  <a:cubicBezTo>
                    <a:pt x="9" y="330"/>
                    <a:pt x="9" y="330"/>
                    <a:pt x="9" y="330"/>
                  </a:cubicBezTo>
                  <a:cubicBezTo>
                    <a:pt x="8" y="343"/>
                    <a:pt x="8" y="343"/>
                    <a:pt x="8" y="343"/>
                  </a:cubicBezTo>
                  <a:cubicBezTo>
                    <a:pt x="8" y="343"/>
                    <a:pt x="0" y="351"/>
                    <a:pt x="0" y="355"/>
                  </a:cubicBezTo>
                  <a:cubicBezTo>
                    <a:pt x="0" y="359"/>
                    <a:pt x="2" y="366"/>
                    <a:pt x="2" y="366"/>
                  </a:cubicBezTo>
                  <a:cubicBezTo>
                    <a:pt x="2" y="366"/>
                    <a:pt x="6" y="366"/>
                    <a:pt x="8" y="368"/>
                  </a:cubicBezTo>
                  <a:cubicBezTo>
                    <a:pt x="10" y="369"/>
                    <a:pt x="13" y="374"/>
                    <a:pt x="13" y="374"/>
                  </a:cubicBezTo>
                  <a:cubicBezTo>
                    <a:pt x="13" y="374"/>
                    <a:pt x="16" y="373"/>
                    <a:pt x="19" y="373"/>
                  </a:cubicBezTo>
                  <a:cubicBezTo>
                    <a:pt x="22" y="374"/>
                    <a:pt x="22" y="377"/>
                    <a:pt x="24" y="379"/>
                  </a:cubicBezTo>
                  <a:cubicBezTo>
                    <a:pt x="26" y="383"/>
                    <a:pt x="28" y="379"/>
                    <a:pt x="35" y="381"/>
                  </a:cubicBezTo>
                  <a:cubicBezTo>
                    <a:pt x="43" y="383"/>
                    <a:pt x="37" y="388"/>
                    <a:pt x="37" y="388"/>
                  </a:cubicBezTo>
                  <a:cubicBezTo>
                    <a:pt x="40" y="389"/>
                    <a:pt x="40" y="389"/>
                    <a:pt x="40" y="389"/>
                  </a:cubicBezTo>
                  <a:cubicBezTo>
                    <a:pt x="42" y="384"/>
                    <a:pt x="42" y="384"/>
                    <a:pt x="42" y="384"/>
                  </a:cubicBezTo>
                  <a:cubicBezTo>
                    <a:pt x="46" y="385"/>
                    <a:pt x="46" y="385"/>
                    <a:pt x="46" y="385"/>
                  </a:cubicBezTo>
                  <a:cubicBezTo>
                    <a:pt x="46" y="385"/>
                    <a:pt x="45" y="374"/>
                    <a:pt x="50" y="374"/>
                  </a:cubicBezTo>
                  <a:cubicBezTo>
                    <a:pt x="57" y="374"/>
                    <a:pt x="51" y="384"/>
                    <a:pt x="64" y="383"/>
                  </a:cubicBezTo>
                  <a:cubicBezTo>
                    <a:pt x="76" y="382"/>
                    <a:pt x="99" y="381"/>
                    <a:pt x="99" y="381"/>
                  </a:cubicBezTo>
                  <a:cubicBezTo>
                    <a:pt x="99" y="381"/>
                    <a:pt x="108" y="374"/>
                    <a:pt x="113" y="376"/>
                  </a:cubicBezTo>
                  <a:cubicBezTo>
                    <a:pt x="117" y="377"/>
                    <a:pt x="127" y="390"/>
                    <a:pt x="137" y="388"/>
                  </a:cubicBezTo>
                  <a:cubicBezTo>
                    <a:pt x="146" y="385"/>
                    <a:pt x="134" y="378"/>
                    <a:pt x="150" y="374"/>
                  </a:cubicBezTo>
                  <a:cubicBezTo>
                    <a:pt x="165" y="370"/>
                    <a:pt x="182" y="361"/>
                    <a:pt x="182" y="361"/>
                  </a:cubicBezTo>
                  <a:cubicBezTo>
                    <a:pt x="182" y="361"/>
                    <a:pt x="186" y="340"/>
                    <a:pt x="202" y="339"/>
                  </a:cubicBezTo>
                  <a:cubicBezTo>
                    <a:pt x="202" y="336"/>
                    <a:pt x="202" y="336"/>
                    <a:pt x="202" y="336"/>
                  </a:cubicBezTo>
                  <a:cubicBezTo>
                    <a:pt x="205" y="336"/>
                    <a:pt x="205" y="336"/>
                    <a:pt x="205" y="336"/>
                  </a:cubicBezTo>
                  <a:cubicBezTo>
                    <a:pt x="205" y="336"/>
                    <a:pt x="198" y="329"/>
                    <a:pt x="204" y="328"/>
                  </a:cubicBezTo>
                  <a:cubicBezTo>
                    <a:pt x="210" y="326"/>
                    <a:pt x="211" y="330"/>
                    <a:pt x="214" y="330"/>
                  </a:cubicBezTo>
                  <a:cubicBezTo>
                    <a:pt x="217" y="330"/>
                    <a:pt x="215" y="324"/>
                    <a:pt x="215" y="324"/>
                  </a:cubicBezTo>
                  <a:cubicBezTo>
                    <a:pt x="222" y="327"/>
                    <a:pt x="222" y="327"/>
                    <a:pt x="222" y="327"/>
                  </a:cubicBezTo>
                  <a:cubicBezTo>
                    <a:pt x="226" y="322"/>
                    <a:pt x="226" y="322"/>
                    <a:pt x="226" y="322"/>
                  </a:cubicBezTo>
                  <a:cubicBezTo>
                    <a:pt x="234" y="323"/>
                    <a:pt x="234" y="323"/>
                    <a:pt x="234" y="323"/>
                  </a:cubicBezTo>
                  <a:cubicBezTo>
                    <a:pt x="234" y="323"/>
                    <a:pt x="231" y="314"/>
                    <a:pt x="240" y="318"/>
                  </a:cubicBezTo>
                  <a:cubicBezTo>
                    <a:pt x="247" y="320"/>
                    <a:pt x="253" y="324"/>
                    <a:pt x="253" y="324"/>
                  </a:cubicBezTo>
                  <a:cubicBezTo>
                    <a:pt x="259" y="324"/>
                    <a:pt x="259" y="324"/>
                    <a:pt x="259" y="324"/>
                  </a:cubicBezTo>
                  <a:cubicBezTo>
                    <a:pt x="261" y="329"/>
                    <a:pt x="261" y="329"/>
                    <a:pt x="261" y="329"/>
                  </a:cubicBezTo>
                  <a:cubicBezTo>
                    <a:pt x="273" y="325"/>
                    <a:pt x="273" y="325"/>
                    <a:pt x="273" y="325"/>
                  </a:cubicBezTo>
                  <a:cubicBezTo>
                    <a:pt x="272" y="331"/>
                    <a:pt x="272" y="331"/>
                    <a:pt x="272" y="331"/>
                  </a:cubicBezTo>
                  <a:cubicBezTo>
                    <a:pt x="276" y="330"/>
                    <a:pt x="276" y="330"/>
                    <a:pt x="276" y="330"/>
                  </a:cubicBezTo>
                  <a:cubicBezTo>
                    <a:pt x="281" y="335"/>
                    <a:pt x="281" y="335"/>
                    <a:pt x="281" y="335"/>
                  </a:cubicBezTo>
                  <a:cubicBezTo>
                    <a:pt x="281" y="335"/>
                    <a:pt x="278" y="328"/>
                    <a:pt x="281" y="328"/>
                  </a:cubicBezTo>
                  <a:cubicBezTo>
                    <a:pt x="285" y="328"/>
                    <a:pt x="295" y="329"/>
                    <a:pt x="295" y="329"/>
                  </a:cubicBezTo>
                  <a:cubicBezTo>
                    <a:pt x="301" y="338"/>
                    <a:pt x="301" y="338"/>
                    <a:pt x="301" y="338"/>
                  </a:cubicBezTo>
                  <a:cubicBezTo>
                    <a:pt x="308" y="337"/>
                    <a:pt x="308" y="337"/>
                    <a:pt x="308" y="337"/>
                  </a:cubicBezTo>
                  <a:cubicBezTo>
                    <a:pt x="311" y="332"/>
                    <a:pt x="311" y="332"/>
                    <a:pt x="311" y="332"/>
                  </a:cubicBezTo>
                  <a:cubicBezTo>
                    <a:pt x="311" y="332"/>
                    <a:pt x="320" y="343"/>
                    <a:pt x="320" y="348"/>
                  </a:cubicBezTo>
                  <a:cubicBezTo>
                    <a:pt x="320" y="355"/>
                    <a:pt x="318" y="361"/>
                    <a:pt x="318" y="361"/>
                  </a:cubicBezTo>
                  <a:cubicBezTo>
                    <a:pt x="322" y="368"/>
                    <a:pt x="322" y="368"/>
                    <a:pt x="322" y="368"/>
                  </a:cubicBezTo>
                  <a:cubicBezTo>
                    <a:pt x="322" y="368"/>
                    <a:pt x="326" y="367"/>
                    <a:pt x="327" y="368"/>
                  </a:cubicBezTo>
                  <a:cubicBezTo>
                    <a:pt x="328" y="369"/>
                    <a:pt x="336" y="374"/>
                    <a:pt x="336" y="374"/>
                  </a:cubicBezTo>
                  <a:cubicBezTo>
                    <a:pt x="339" y="369"/>
                    <a:pt x="339" y="369"/>
                    <a:pt x="339" y="369"/>
                  </a:cubicBezTo>
                  <a:cubicBezTo>
                    <a:pt x="343" y="377"/>
                    <a:pt x="343" y="377"/>
                    <a:pt x="343" y="377"/>
                  </a:cubicBezTo>
                  <a:cubicBezTo>
                    <a:pt x="343" y="377"/>
                    <a:pt x="341" y="393"/>
                    <a:pt x="349" y="394"/>
                  </a:cubicBezTo>
                  <a:cubicBezTo>
                    <a:pt x="355" y="395"/>
                    <a:pt x="359" y="391"/>
                    <a:pt x="362" y="398"/>
                  </a:cubicBezTo>
                  <a:cubicBezTo>
                    <a:pt x="367" y="403"/>
                    <a:pt x="362" y="419"/>
                    <a:pt x="367" y="420"/>
                  </a:cubicBezTo>
                  <a:cubicBezTo>
                    <a:pt x="371" y="421"/>
                    <a:pt x="378" y="424"/>
                    <a:pt x="378" y="424"/>
                  </a:cubicBezTo>
                  <a:cubicBezTo>
                    <a:pt x="367" y="430"/>
                    <a:pt x="367" y="430"/>
                    <a:pt x="367" y="430"/>
                  </a:cubicBezTo>
                  <a:cubicBezTo>
                    <a:pt x="367" y="430"/>
                    <a:pt x="365" y="424"/>
                    <a:pt x="362" y="424"/>
                  </a:cubicBezTo>
                  <a:cubicBezTo>
                    <a:pt x="360" y="424"/>
                    <a:pt x="362" y="431"/>
                    <a:pt x="358" y="432"/>
                  </a:cubicBezTo>
                  <a:cubicBezTo>
                    <a:pt x="354" y="433"/>
                    <a:pt x="346" y="426"/>
                    <a:pt x="346" y="426"/>
                  </a:cubicBezTo>
                  <a:cubicBezTo>
                    <a:pt x="346" y="426"/>
                    <a:pt x="343" y="435"/>
                    <a:pt x="340" y="435"/>
                  </a:cubicBezTo>
                  <a:cubicBezTo>
                    <a:pt x="337" y="435"/>
                    <a:pt x="342" y="417"/>
                    <a:pt x="326" y="430"/>
                  </a:cubicBezTo>
                  <a:cubicBezTo>
                    <a:pt x="321" y="435"/>
                    <a:pt x="334" y="448"/>
                    <a:pt x="334" y="448"/>
                  </a:cubicBezTo>
                  <a:cubicBezTo>
                    <a:pt x="334" y="462"/>
                    <a:pt x="334" y="462"/>
                    <a:pt x="334" y="462"/>
                  </a:cubicBezTo>
                  <a:cubicBezTo>
                    <a:pt x="325" y="468"/>
                    <a:pt x="325" y="468"/>
                    <a:pt x="325" y="468"/>
                  </a:cubicBezTo>
                  <a:cubicBezTo>
                    <a:pt x="328" y="473"/>
                    <a:pt x="328" y="473"/>
                    <a:pt x="328" y="473"/>
                  </a:cubicBezTo>
                  <a:cubicBezTo>
                    <a:pt x="317" y="485"/>
                    <a:pt x="317" y="485"/>
                    <a:pt x="317" y="485"/>
                  </a:cubicBezTo>
                  <a:cubicBezTo>
                    <a:pt x="317" y="485"/>
                    <a:pt x="325" y="494"/>
                    <a:pt x="322" y="497"/>
                  </a:cubicBezTo>
                  <a:cubicBezTo>
                    <a:pt x="319" y="501"/>
                    <a:pt x="310" y="499"/>
                    <a:pt x="310" y="499"/>
                  </a:cubicBezTo>
                  <a:cubicBezTo>
                    <a:pt x="307" y="502"/>
                    <a:pt x="307" y="502"/>
                    <a:pt x="307" y="502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1" y="510"/>
                    <a:pt x="322" y="512"/>
                  </a:cubicBezTo>
                  <a:cubicBezTo>
                    <a:pt x="334" y="515"/>
                    <a:pt x="337" y="514"/>
                    <a:pt x="337" y="514"/>
                  </a:cubicBezTo>
                  <a:cubicBezTo>
                    <a:pt x="337" y="507"/>
                    <a:pt x="337" y="507"/>
                    <a:pt x="337" y="507"/>
                  </a:cubicBezTo>
                  <a:cubicBezTo>
                    <a:pt x="342" y="507"/>
                    <a:pt x="342" y="507"/>
                    <a:pt x="342" y="507"/>
                  </a:cubicBezTo>
                  <a:cubicBezTo>
                    <a:pt x="342" y="507"/>
                    <a:pt x="354" y="492"/>
                    <a:pt x="363" y="493"/>
                  </a:cubicBezTo>
                  <a:cubicBezTo>
                    <a:pt x="374" y="495"/>
                    <a:pt x="378" y="504"/>
                    <a:pt x="378" y="504"/>
                  </a:cubicBezTo>
                  <a:cubicBezTo>
                    <a:pt x="378" y="505"/>
                    <a:pt x="378" y="505"/>
                    <a:pt x="378" y="505"/>
                  </a:cubicBezTo>
                  <a:cubicBezTo>
                    <a:pt x="379" y="503"/>
                    <a:pt x="382" y="500"/>
                    <a:pt x="381" y="497"/>
                  </a:cubicBezTo>
                  <a:cubicBezTo>
                    <a:pt x="379" y="494"/>
                    <a:pt x="376" y="490"/>
                    <a:pt x="376" y="490"/>
                  </a:cubicBezTo>
                  <a:cubicBezTo>
                    <a:pt x="371" y="489"/>
                    <a:pt x="371" y="489"/>
                    <a:pt x="371" y="489"/>
                  </a:cubicBezTo>
                  <a:cubicBezTo>
                    <a:pt x="374" y="485"/>
                    <a:pt x="374" y="485"/>
                    <a:pt x="374" y="485"/>
                  </a:cubicBezTo>
                  <a:cubicBezTo>
                    <a:pt x="373" y="484"/>
                    <a:pt x="373" y="484"/>
                    <a:pt x="373" y="484"/>
                  </a:cubicBezTo>
                  <a:cubicBezTo>
                    <a:pt x="369" y="484"/>
                    <a:pt x="369" y="484"/>
                    <a:pt x="369" y="484"/>
                  </a:cubicBezTo>
                  <a:cubicBezTo>
                    <a:pt x="366" y="468"/>
                    <a:pt x="366" y="468"/>
                    <a:pt x="366" y="468"/>
                  </a:cubicBezTo>
                  <a:cubicBezTo>
                    <a:pt x="369" y="467"/>
                    <a:pt x="369" y="467"/>
                    <a:pt x="369" y="467"/>
                  </a:cubicBezTo>
                  <a:cubicBezTo>
                    <a:pt x="371" y="474"/>
                    <a:pt x="371" y="474"/>
                    <a:pt x="371" y="474"/>
                  </a:cubicBezTo>
                  <a:cubicBezTo>
                    <a:pt x="375" y="481"/>
                    <a:pt x="375" y="481"/>
                    <a:pt x="375" y="481"/>
                  </a:cubicBezTo>
                  <a:cubicBezTo>
                    <a:pt x="378" y="477"/>
                    <a:pt x="378" y="477"/>
                    <a:pt x="378" y="477"/>
                  </a:cubicBezTo>
                  <a:cubicBezTo>
                    <a:pt x="377" y="472"/>
                    <a:pt x="377" y="472"/>
                    <a:pt x="377" y="472"/>
                  </a:cubicBezTo>
                  <a:cubicBezTo>
                    <a:pt x="383" y="471"/>
                    <a:pt x="383" y="471"/>
                    <a:pt x="383" y="471"/>
                  </a:cubicBezTo>
                  <a:cubicBezTo>
                    <a:pt x="379" y="463"/>
                    <a:pt x="379" y="463"/>
                    <a:pt x="379" y="463"/>
                  </a:cubicBezTo>
                  <a:cubicBezTo>
                    <a:pt x="387" y="464"/>
                    <a:pt x="387" y="464"/>
                    <a:pt x="387" y="464"/>
                  </a:cubicBezTo>
                  <a:cubicBezTo>
                    <a:pt x="387" y="460"/>
                    <a:pt x="387" y="460"/>
                    <a:pt x="387" y="460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402" y="449"/>
                    <a:pt x="402" y="449"/>
                    <a:pt x="402" y="449"/>
                  </a:cubicBezTo>
                  <a:cubicBezTo>
                    <a:pt x="394" y="439"/>
                    <a:pt x="394" y="439"/>
                    <a:pt x="394" y="439"/>
                  </a:cubicBezTo>
                  <a:cubicBezTo>
                    <a:pt x="394" y="439"/>
                    <a:pt x="378" y="437"/>
                    <a:pt x="381" y="432"/>
                  </a:cubicBezTo>
                  <a:cubicBezTo>
                    <a:pt x="382" y="427"/>
                    <a:pt x="388" y="429"/>
                    <a:pt x="388" y="429"/>
                  </a:cubicBezTo>
                  <a:cubicBezTo>
                    <a:pt x="400" y="441"/>
                    <a:pt x="400" y="441"/>
                    <a:pt x="400" y="441"/>
                  </a:cubicBezTo>
                  <a:cubicBezTo>
                    <a:pt x="407" y="419"/>
                    <a:pt x="407" y="419"/>
                    <a:pt x="407" y="419"/>
                  </a:cubicBezTo>
                  <a:cubicBezTo>
                    <a:pt x="407" y="410"/>
                    <a:pt x="407" y="410"/>
                    <a:pt x="407" y="410"/>
                  </a:cubicBezTo>
                  <a:cubicBezTo>
                    <a:pt x="421" y="405"/>
                    <a:pt x="421" y="405"/>
                    <a:pt x="421" y="405"/>
                  </a:cubicBezTo>
                  <a:cubicBezTo>
                    <a:pt x="425" y="388"/>
                    <a:pt x="425" y="388"/>
                    <a:pt x="425" y="388"/>
                  </a:cubicBezTo>
                  <a:cubicBezTo>
                    <a:pt x="426" y="394"/>
                    <a:pt x="426" y="394"/>
                    <a:pt x="426" y="394"/>
                  </a:cubicBezTo>
                  <a:cubicBezTo>
                    <a:pt x="435" y="387"/>
                    <a:pt x="435" y="387"/>
                    <a:pt x="435" y="387"/>
                  </a:cubicBezTo>
                  <a:cubicBezTo>
                    <a:pt x="435" y="387"/>
                    <a:pt x="437" y="388"/>
                    <a:pt x="441" y="386"/>
                  </a:cubicBezTo>
                  <a:cubicBezTo>
                    <a:pt x="447" y="385"/>
                    <a:pt x="447" y="367"/>
                    <a:pt x="447" y="367"/>
                  </a:cubicBezTo>
                  <a:cubicBezTo>
                    <a:pt x="447" y="367"/>
                    <a:pt x="447" y="381"/>
                    <a:pt x="453" y="381"/>
                  </a:cubicBezTo>
                  <a:cubicBezTo>
                    <a:pt x="459" y="381"/>
                    <a:pt x="470" y="384"/>
                    <a:pt x="470" y="384"/>
                  </a:cubicBezTo>
                  <a:cubicBezTo>
                    <a:pt x="457" y="387"/>
                    <a:pt x="457" y="387"/>
                    <a:pt x="457" y="387"/>
                  </a:cubicBezTo>
                  <a:cubicBezTo>
                    <a:pt x="456" y="390"/>
                    <a:pt x="456" y="390"/>
                    <a:pt x="456" y="390"/>
                  </a:cubicBezTo>
                  <a:cubicBezTo>
                    <a:pt x="443" y="391"/>
                    <a:pt x="443" y="391"/>
                    <a:pt x="443" y="391"/>
                  </a:cubicBezTo>
                  <a:cubicBezTo>
                    <a:pt x="437" y="393"/>
                    <a:pt x="437" y="393"/>
                    <a:pt x="437" y="393"/>
                  </a:cubicBezTo>
                  <a:cubicBezTo>
                    <a:pt x="442" y="395"/>
                    <a:pt x="442" y="395"/>
                    <a:pt x="442" y="395"/>
                  </a:cubicBezTo>
                  <a:cubicBezTo>
                    <a:pt x="447" y="394"/>
                    <a:pt x="447" y="394"/>
                    <a:pt x="447" y="394"/>
                  </a:cubicBezTo>
                  <a:cubicBezTo>
                    <a:pt x="447" y="394"/>
                    <a:pt x="463" y="392"/>
                    <a:pt x="459" y="395"/>
                  </a:cubicBezTo>
                  <a:cubicBezTo>
                    <a:pt x="456" y="400"/>
                    <a:pt x="445" y="405"/>
                    <a:pt x="445" y="405"/>
                  </a:cubicBezTo>
                  <a:cubicBezTo>
                    <a:pt x="451" y="407"/>
                    <a:pt x="451" y="407"/>
                    <a:pt x="451" y="407"/>
                  </a:cubicBezTo>
                  <a:cubicBezTo>
                    <a:pt x="451" y="407"/>
                    <a:pt x="459" y="402"/>
                    <a:pt x="464" y="404"/>
                  </a:cubicBezTo>
                  <a:cubicBezTo>
                    <a:pt x="467" y="406"/>
                    <a:pt x="472" y="411"/>
                    <a:pt x="482" y="410"/>
                  </a:cubicBezTo>
                  <a:cubicBezTo>
                    <a:pt x="490" y="408"/>
                    <a:pt x="499" y="402"/>
                    <a:pt x="504" y="400"/>
                  </a:cubicBezTo>
                  <a:cubicBezTo>
                    <a:pt x="510" y="398"/>
                    <a:pt x="526" y="398"/>
                    <a:pt x="526" y="398"/>
                  </a:cubicBezTo>
                  <a:cubicBezTo>
                    <a:pt x="530" y="390"/>
                    <a:pt x="530" y="390"/>
                    <a:pt x="530" y="390"/>
                  </a:cubicBezTo>
                  <a:cubicBezTo>
                    <a:pt x="536" y="401"/>
                    <a:pt x="536" y="401"/>
                    <a:pt x="536" y="401"/>
                  </a:cubicBezTo>
                  <a:cubicBezTo>
                    <a:pt x="542" y="402"/>
                    <a:pt x="542" y="402"/>
                    <a:pt x="542" y="402"/>
                  </a:cubicBezTo>
                  <a:cubicBezTo>
                    <a:pt x="540" y="409"/>
                    <a:pt x="540" y="409"/>
                    <a:pt x="540" y="409"/>
                  </a:cubicBezTo>
                  <a:cubicBezTo>
                    <a:pt x="521" y="418"/>
                    <a:pt x="521" y="418"/>
                    <a:pt x="521" y="418"/>
                  </a:cubicBezTo>
                  <a:cubicBezTo>
                    <a:pt x="520" y="423"/>
                    <a:pt x="520" y="423"/>
                    <a:pt x="520" y="423"/>
                  </a:cubicBezTo>
                  <a:cubicBezTo>
                    <a:pt x="509" y="431"/>
                    <a:pt x="509" y="431"/>
                    <a:pt x="509" y="431"/>
                  </a:cubicBezTo>
                  <a:cubicBezTo>
                    <a:pt x="509" y="431"/>
                    <a:pt x="512" y="436"/>
                    <a:pt x="509" y="437"/>
                  </a:cubicBezTo>
                  <a:cubicBezTo>
                    <a:pt x="507" y="439"/>
                    <a:pt x="503" y="440"/>
                    <a:pt x="503" y="440"/>
                  </a:cubicBezTo>
                  <a:cubicBezTo>
                    <a:pt x="496" y="455"/>
                    <a:pt x="496" y="455"/>
                    <a:pt x="496" y="455"/>
                  </a:cubicBezTo>
                  <a:cubicBezTo>
                    <a:pt x="507" y="455"/>
                    <a:pt x="507" y="455"/>
                    <a:pt x="507" y="455"/>
                  </a:cubicBezTo>
                  <a:cubicBezTo>
                    <a:pt x="507" y="455"/>
                    <a:pt x="510" y="449"/>
                    <a:pt x="514" y="449"/>
                  </a:cubicBezTo>
                  <a:cubicBezTo>
                    <a:pt x="517" y="448"/>
                    <a:pt x="521" y="450"/>
                    <a:pt x="521" y="450"/>
                  </a:cubicBezTo>
                  <a:cubicBezTo>
                    <a:pt x="524" y="444"/>
                    <a:pt x="524" y="444"/>
                    <a:pt x="524" y="444"/>
                  </a:cubicBezTo>
                  <a:cubicBezTo>
                    <a:pt x="524" y="444"/>
                    <a:pt x="522" y="451"/>
                    <a:pt x="530" y="454"/>
                  </a:cubicBezTo>
                  <a:cubicBezTo>
                    <a:pt x="536" y="458"/>
                    <a:pt x="537" y="452"/>
                    <a:pt x="543" y="453"/>
                  </a:cubicBezTo>
                  <a:cubicBezTo>
                    <a:pt x="550" y="454"/>
                    <a:pt x="555" y="464"/>
                    <a:pt x="556" y="471"/>
                  </a:cubicBezTo>
                  <a:cubicBezTo>
                    <a:pt x="557" y="479"/>
                    <a:pt x="558" y="487"/>
                    <a:pt x="558" y="487"/>
                  </a:cubicBezTo>
                  <a:cubicBezTo>
                    <a:pt x="554" y="488"/>
                    <a:pt x="554" y="488"/>
                    <a:pt x="554" y="488"/>
                  </a:cubicBezTo>
                  <a:cubicBezTo>
                    <a:pt x="555" y="493"/>
                    <a:pt x="555" y="493"/>
                    <a:pt x="555" y="493"/>
                  </a:cubicBezTo>
                  <a:cubicBezTo>
                    <a:pt x="555" y="493"/>
                    <a:pt x="564" y="500"/>
                    <a:pt x="573" y="498"/>
                  </a:cubicBezTo>
                  <a:cubicBezTo>
                    <a:pt x="583" y="496"/>
                    <a:pt x="594" y="485"/>
                    <a:pt x="597" y="480"/>
                  </a:cubicBezTo>
                  <a:cubicBezTo>
                    <a:pt x="599" y="473"/>
                    <a:pt x="596" y="468"/>
                    <a:pt x="606" y="460"/>
                  </a:cubicBezTo>
                  <a:cubicBezTo>
                    <a:pt x="616" y="451"/>
                    <a:pt x="618" y="450"/>
                    <a:pt x="623" y="451"/>
                  </a:cubicBezTo>
                  <a:cubicBezTo>
                    <a:pt x="629" y="453"/>
                    <a:pt x="627" y="446"/>
                    <a:pt x="629" y="441"/>
                  </a:cubicBezTo>
                  <a:cubicBezTo>
                    <a:pt x="631" y="438"/>
                    <a:pt x="635" y="438"/>
                    <a:pt x="635" y="438"/>
                  </a:cubicBezTo>
                  <a:cubicBezTo>
                    <a:pt x="635" y="438"/>
                    <a:pt x="631" y="424"/>
                    <a:pt x="638" y="424"/>
                  </a:cubicBezTo>
                  <a:cubicBezTo>
                    <a:pt x="646" y="424"/>
                    <a:pt x="647" y="432"/>
                    <a:pt x="655" y="429"/>
                  </a:cubicBezTo>
                  <a:cubicBezTo>
                    <a:pt x="665" y="425"/>
                    <a:pt x="663" y="421"/>
                    <a:pt x="665" y="421"/>
                  </a:cubicBezTo>
                  <a:cubicBezTo>
                    <a:pt x="668" y="420"/>
                    <a:pt x="680" y="418"/>
                    <a:pt x="679" y="414"/>
                  </a:cubicBezTo>
                  <a:cubicBezTo>
                    <a:pt x="678" y="409"/>
                    <a:pt x="671" y="406"/>
                    <a:pt x="672" y="403"/>
                  </a:cubicBezTo>
                  <a:cubicBezTo>
                    <a:pt x="674" y="400"/>
                    <a:pt x="681" y="398"/>
                    <a:pt x="680" y="393"/>
                  </a:cubicBezTo>
                  <a:cubicBezTo>
                    <a:pt x="678" y="390"/>
                    <a:pt x="669" y="390"/>
                    <a:pt x="662" y="392"/>
                  </a:cubicBezTo>
                  <a:cubicBezTo>
                    <a:pt x="655" y="395"/>
                    <a:pt x="655" y="402"/>
                    <a:pt x="652" y="403"/>
                  </a:cubicBezTo>
                  <a:cubicBezTo>
                    <a:pt x="650" y="405"/>
                    <a:pt x="646" y="400"/>
                    <a:pt x="643" y="403"/>
                  </a:cubicBezTo>
                  <a:cubicBezTo>
                    <a:pt x="639" y="406"/>
                    <a:pt x="639" y="417"/>
                    <a:pt x="633" y="418"/>
                  </a:cubicBezTo>
                  <a:cubicBezTo>
                    <a:pt x="625" y="419"/>
                    <a:pt x="608" y="419"/>
                    <a:pt x="608" y="419"/>
                  </a:cubicBezTo>
                  <a:cubicBezTo>
                    <a:pt x="608" y="419"/>
                    <a:pt x="614" y="411"/>
                    <a:pt x="608" y="405"/>
                  </a:cubicBezTo>
                  <a:cubicBezTo>
                    <a:pt x="603" y="399"/>
                    <a:pt x="590" y="400"/>
                    <a:pt x="590" y="400"/>
                  </a:cubicBezTo>
                  <a:cubicBezTo>
                    <a:pt x="588" y="395"/>
                    <a:pt x="588" y="395"/>
                    <a:pt x="588" y="395"/>
                  </a:cubicBezTo>
                  <a:cubicBezTo>
                    <a:pt x="583" y="401"/>
                    <a:pt x="583" y="401"/>
                    <a:pt x="583" y="401"/>
                  </a:cubicBezTo>
                  <a:cubicBezTo>
                    <a:pt x="590" y="388"/>
                    <a:pt x="590" y="388"/>
                    <a:pt x="590" y="388"/>
                  </a:cubicBezTo>
                  <a:cubicBezTo>
                    <a:pt x="587" y="386"/>
                    <a:pt x="587" y="386"/>
                    <a:pt x="587" y="386"/>
                  </a:cubicBezTo>
                  <a:cubicBezTo>
                    <a:pt x="579" y="397"/>
                    <a:pt x="579" y="397"/>
                    <a:pt x="579" y="397"/>
                  </a:cubicBezTo>
                  <a:cubicBezTo>
                    <a:pt x="579" y="397"/>
                    <a:pt x="584" y="386"/>
                    <a:pt x="583" y="386"/>
                  </a:cubicBezTo>
                  <a:cubicBezTo>
                    <a:pt x="581" y="387"/>
                    <a:pt x="576" y="389"/>
                    <a:pt x="576" y="389"/>
                  </a:cubicBezTo>
                  <a:cubicBezTo>
                    <a:pt x="576" y="389"/>
                    <a:pt x="571" y="387"/>
                    <a:pt x="568" y="387"/>
                  </a:cubicBezTo>
                  <a:cubicBezTo>
                    <a:pt x="564" y="387"/>
                    <a:pt x="562" y="391"/>
                    <a:pt x="562" y="391"/>
                  </a:cubicBezTo>
                  <a:cubicBezTo>
                    <a:pt x="554" y="388"/>
                    <a:pt x="554" y="388"/>
                    <a:pt x="554" y="388"/>
                  </a:cubicBezTo>
                  <a:cubicBezTo>
                    <a:pt x="554" y="388"/>
                    <a:pt x="549" y="392"/>
                    <a:pt x="542" y="388"/>
                  </a:cubicBezTo>
                  <a:cubicBezTo>
                    <a:pt x="536" y="384"/>
                    <a:pt x="538" y="381"/>
                    <a:pt x="542" y="379"/>
                  </a:cubicBezTo>
                  <a:cubicBezTo>
                    <a:pt x="547" y="379"/>
                    <a:pt x="553" y="385"/>
                    <a:pt x="553" y="385"/>
                  </a:cubicBezTo>
                  <a:cubicBezTo>
                    <a:pt x="556" y="378"/>
                    <a:pt x="556" y="378"/>
                    <a:pt x="556" y="378"/>
                  </a:cubicBezTo>
                  <a:cubicBezTo>
                    <a:pt x="553" y="372"/>
                    <a:pt x="553" y="372"/>
                    <a:pt x="553" y="372"/>
                  </a:cubicBezTo>
                  <a:cubicBezTo>
                    <a:pt x="562" y="378"/>
                    <a:pt x="562" y="378"/>
                    <a:pt x="562" y="378"/>
                  </a:cubicBezTo>
                  <a:cubicBezTo>
                    <a:pt x="572" y="377"/>
                    <a:pt x="572" y="377"/>
                    <a:pt x="572" y="377"/>
                  </a:cubicBezTo>
                  <a:cubicBezTo>
                    <a:pt x="574" y="385"/>
                    <a:pt x="574" y="385"/>
                    <a:pt x="574" y="385"/>
                  </a:cubicBezTo>
                  <a:cubicBezTo>
                    <a:pt x="578" y="385"/>
                    <a:pt x="578" y="385"/>
                    <a:pt x="578" y="385"/>
                  </a:cubicBezTo>
                  <a:cubicBezTo>
                    <a:pt x="578" y="371"/>
                    <a:pt x="578" y="371"/>
                    <a:pt x="578" y="371"/>
                  </a:cubicBezTo>
                  <a:cubicBezTo>
                    <a:pt x="582" y="379"/>
                    <a:pt x="582" y="379"/>
                    <a:pt x="582" y="379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3" y="367"/>
                    <a:pt x="583" y="367"/>
                    <a:pt x="583" y="367"/>
                  </a:cubicBezTo>
                  <a:cubicBezTo>
                    <a:pt x="583" y="367"/>
                    <a:pt x="592" y="369"/>
                    <a:pt x="595" y="361"/>
                  </a:cubicBezTo>
                  <a:cubicBezTo>
                    <a:pt x="597" y="353"/>
                    <a:pt x="594" y="348"/>
                    <a:pt x="594" y="348"/>
                  </a:cubicBezTo>
                  <a:cubicBezTo>
                    <a:pt x="602" y="353"/>
                    <a:pt x="602" y="353"/>
                    <a:pt x="602" y="353"/>
                  </a:cubicBezTo>
                  <a:cubicBezTo>
                    <a:pt x="603" y="350"/>
                    <a:pt x="603" y="350"/>
                    <a:pt x="603" y="350"/>
                  </a:cubicBezTo>
                  <a:cubicBezTo>
                    <a:pt x="592" y="336"/>
                    <a:pt x="592" y="336"/>
                    <a:pt x="592" y="336"/>
                  </a:cubicBezTo>
                  <a:cubicBezTo>
                    <a:pt x="592" y="336"/>
                    <a:pt x="600" y="344"/>
                    <a:pt x="606" y="343"/>
                  </a:cubicBezTo>
                  <a:cubicBezTo>
                    <a:pt x="613" y="342"/>
                    <a:pt x="615" y="323"/>
                    <a:pt x="622" y="323"/>
                  </a:cubicBezTo>
                  <a:cubicBezTo>
                    <a:pt x="629" y="323"/>
                    <a:pt x="636" y="323"/>
                    <a:pt x="638" y="321"/>
                  </a:cubicBezTo>
                  <a:cubicBezTo>
                    <a:pt x="640" y="319"/>
                    <a:pt x="641" y="314"/>
                    <a:pt x="641" y="314"/>
                  </a:cubicBezTo>
                  <a:cubicBezTo>
                    <a:pt x="649" y="306"/>
                    <a:pt x="649" y="306"/>
                    <a:pt x="649" y="306"/>
                  </a:cubicBezTo>
                  <a:cubicBezTo>
                    <a:pt x="657" y="308"/>
                    <a:pt x="657" y="308"/>
                    <a:pt x="657" y="308"/>
                  </a:cubicBezTo>
                  <a:cubicBezTo>
                    <a:pt x="658" y="305"/>
                    <a:pt x="658" y="305"/>
                    <a:pt x="658" y="305"/>
                  </a:cubicBezTo>
                  <a:cubicBezTo>
                    <a:pt x="657" y="299"/>
                    <a:pt x="657" y="299"/>
                    <a:pt x="657" y="299"/>
                  </a:cubicBezTo>
                  <a:cubicBezTo>
                    <a:pt x="669" y="288"/>
                    <a:pt x="669" y="288"/>
                    <a:pt x="669" y="288"/>
                  </a:cubicBezTo>
                  <a:cubicBezTo>
                    <a:pt x="669" y="288"/>
                    <a:pt x="676" y="288"/>
                    <a:pt x="678" y="285"/>
                  </a:cubicBezTo>
                  <a:cubicBezTo>
                    <a:pt x="680" y="282"/>
                    <a:pt x="674" y="273"/>
                    <a:pt x="681" y="272"/>
                  </a:cubicBezTo>
                  <a:cubicBezTo>
                    <a:pt x="687" y="269"/>
                    <a:pt x="690" y="271"/>
                    <a:pt x="690" y="271"/>
                  </a:cubicBezTo>
                  <a:cubicBezTo>
                    <a:pt x="690" y="271"/>
                    <a:pt x="706" y="267"/>
                    <a:pt x="707" y="263"/>
                  </a:cubicBezTo>
                  <a:cubicBezTo>
                    <a:pt x="709" y="259"/>
                    <a:pt x="706" y="253"/>
                    <a:pt x="702" y="246"/>
                  </a:cubicBezTo>
                  <a:cubicBezTo>
                    <a:pt x="698" y="240"/>
                    <a:pt x="698" y="227"/>
                    <a:pt x="704" y="224"/>
                  </a:cubicBezTo>
                  <a:cubicBezTo>
                    <a:pt x="711" y="220"/>
                    <a:pt x="716" y="217"/>
                    <a:pt x="716" y="214"/>
                  </a:cubicBezTo>
                  <a:cubicBezTo>
                    <a:pt x="715" y="210"/>
                    <a:pt x="714" y="205"/>
                    <a:pt x="721" y="202"/>
                  </a:cubicBezTo>
                  <a:cubicBezTo>
                    <a:pt x="729" y="200"/>
                    <a:pt x="756" y="197"/>
                    <a:pt x="755" y="190"/>
                  </a:cubicBezTo>
                  <a:cubicBezTo>
                    <a:pt x="755" y="184"/>
                    <a:pt x="750" y="180"/>
                    <a:pt x="750" y="180"/>
                  </a:cubicBezTo>
                  <a:cubicBezTo>
                    <a:pt x="753" y="177"/>
                    <a:pt x="753" y="177"/>
                    <a:pt x="753" y="177"/>
                  </a:cubicBezTo>
                  <a:cubicBezTo>
                    <a:pt x="752" y="163"/>
                    <a:pt x="752" y="163"/>
                    <a:pt x="752" y="163"/>
                  </a:cubicBezTo>
                  <a:cubicBezTo>
                    <a:pt x="747" y="162"/>
                    <a:pt x="747" y="162"/>
                    <a:pt x="747" y="162"/>
                  </a:cubicBezTo>
                  <a:cubicBezTo>
                    <a:pt x="747" y="162"/>
                    <a:pt x="751" y="154"/>
                    <a:pt x="744" y="150"/>
                  </a:cubicBezTo>
                  <a:cubicBezTo>
                    <a:pt x="737" y="146"/>
                    <a:pt x="731" y="147"/>
                    <a:pt x="731" y="147"/>
                  </a:cubicBezTo>
                  <a:cubicBezTo>
                    <a:pt x="731" y="132"/>
                    <a:pt x="731" y="132"/>
                    <a:pt x="731" y="132"/>
                  </a:cubicBezTo>
                  <a:cubicBezTo>
                    <a:pt x="740" y="129"/>
                    <a:pt x="740" y="129"/>
                    <a:pt x="740" y="129"/>
                  </a:cubicBezTo>
                  <a:cubicBezTo>
                    <a:pt x="740" y="124"/>
                    <a:pt x="740" y="124"/>
                    <a:pt x="740" y="124"/>
                  </a:cubicBezTo>
                  <a:cubicBezTo>
                    <a:pt x="723" y="125"/>
                    <a:pt x="723" y="125"/>
                    <a:pt x="723" y="125"/>
                  </a:cubicBezTo>
                  <a:cubicBezTo>
                    <a:pt x="723" y="119"/>
                    <a:pt x="723" y="119"/>
                    <a:pt x="723" y="119"/>
                  </a:cubicBezTo>
                  <a:cubicBezTo>
                    <a:pt x="723" y="119"/>
                    <a:pt x="736" y="109"/>
                    <a:pt x="734" y="101"/>
                  </a:cubicBezTo>
                  <a:cubicBezTo>
                    <a:pt x="731" y="92"/>
                    <a:pt x="725" y="89"/>
                    <a:pt x="725" y="89"/>
                  </a:cubicBezTo>
                  <a:cubicBezTo>
                    <a:pt x="725" y="78"/>
                    <a:pt x="725" y="78"/>
                    <a:pt x="725" y="78"/>
                  </a:cubicBezTo>
                  <a:cubicBezTo>
                    <a:pt x="719" y="78"/>
                    <a:pt x="719" y="78"/>
                    <a:pt x="719" y="78"/>
                  </a:cubicBezTo>
                  <a:cubicBezTo>
                    <a:pt x="717" y="85"/>
                    <a:pt x="717" y="85"/>
                    <a:pt x="717" y="85"/>
                  </a:cubicBezTo>
                  <a:cubicBezTo>
                    <a:pt x="717" y="85"/>
                    <a:pt x="711" y="87"/>
                    <a:pt x="706" y="85"/>
                  </a:cubicBezTo>
                  <a:cubicBezTo>
                    <a:pt x="702" y="83"/>
                    <a:pt x="700" y="79"/>
                    <a:pt x="700" y="79"/>
                  </a:cubicBezTo>
                  <a:cubicBezTo>
                    <a:pt x="693" y="79"/>
                    <a:pt x="693" y="79"/>
                    <a:pt x="693" y="79"/>
                  </a:cubicBezTo>
                  <a:cubicBezTo>
                    <a:pt x="691" y="83"/>
                    <a:pt x="691" y="83"/>
                    <a:pt x="691" y="83"/>
                  </a:cubicBezTo>
                  <a:cubicBezTo>
                    <a:pt x="691" y="83"/>
                    <a:pt x="686" y="84"/>
                    <a:pt x="685" y="82"/>
                  </a:cubicBezTo>
                  <a:cubicBezTo>
                    <a:pt x="684" y="79"/>
                    <a:pt x="681" y="75"/>
                    <a:pt x="681" y="75"/>
                  </a:cubicBezTo>
                  <a:cubicBezTo>
                    <a:pt x="676" y="76"/>
                    <a:pt x="676" y="76"/>
                    <a:pt x="676" y="76"/>
                  </a:cubicBezTo>
                  <a:cubicBezTo>
                    <a:pt x="674" y="84"/>
                    <a:pt x="674" y="84"/>
                    <a:pt x="674" y="84"/>
                  </a:cubicBezTo>
                  <a:cubicBezTo>
                    <a:pt x="666" y="84"/>
                    <a:pt x="666" y="84"/>
                    <a:pt x="666" y="84"/>
                  </a:cubicBezTo>
                  <a:cubicBezTo>
                    <a:pt x="656" y="78"/>
                    <a:pt x="656" y="78"/>
                    <a:pt x="656" y="78"/>
                  </a:cubicBezTo>
                  <a:cubicBezTo>
                    <a:pt x="652" y="84"/>
                    <a:pt x="652" y="84"/>
                    <a:pt x="652" y="84"/>
                  </a:cubicBezTo>
                  <a:cubicBezTo>
                    <a:pt x="637" y="79"/>
                    <a:pt x="637" y="79"/>
                    <a:pt x="637" y="79"/>
                  </a:cubicBezTo>
                  <a:cubicBezTo>
                    <a:pt x="637" y="89"/>
                    <a:pt x="637" y="89"/>
                    <a:pt x="637" y="89"/>
                  </a:cubicBezTo>
                  <a:cubicBezTo>
                    <a:pt x="634" y="92"/>
                    <a:pt x="634" y="92"/>
                    <a:pt x="634" y="92"/>
                  </a:cubicBezTo>
                  <a:cubicBezTo>
                    <a:pt x="629" y="89"/>
                    <a:pt x="629" y="89"/>
                    <a:pt x="629" y="89"/>
                  </a:cubicBezTo>
                  <a:cubicBezTo>
                    <a:pt x="619" y="89"/>
                    <a:pt x="619" y="89"/>
                    <a:pt x="619" y="89"/>
                  </a:cubicBezTo>
                  <a:cubicBezTo>
                    <a:pt x="609" y="79"/>
                    <a:pt x="609" y="79"/>
                    <a:pt x="609" y="79"/>
                  </a:cubicBezTo>
                  <a:cubicBezTo>
                    <a:pt x="608" y="75"/>
                    <a:pt x="608" y="75"/>
                    <a:pt x="608" y="75"/>
                  </a:cubicBezTo>
                  <a:cubicBezTo>
                    <a:pt x="603" y="74"/>
                    <a:pt x="603" y="74"/>
                    <a:pt x="603" y="74"/>
                  </a:cubicBezTo>
                  <a:cubicBezTo>
                    <a:pt x="599" y="69"/>
                    <a:pt x="599" y="69"/>
                    <a:pt x="599" y="69"/>
                  </a:cubicBezTo>
                  <a:cubicBezTo>
                    <a:pt x="589" y="80"/>
                    <a:pt x="589" y="80"/>
                    <a:pt x="589" y="80"/>
                  </a:cubicBezTo>
                  <a:cubicBezTo>
                    <a:pt x="589" y="80"/>
                    <a:pt x="578" y="84"/>
                    <a:pt x="576" y="87"/>
                  </a:cubicBezTo>
                  <a:cubicBezTo>
                    <a:pt x="575" y="91"/>
                    <a:pt x="572" y="98"/>
                    <a:pt x="572" y="98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6" y="91"/>
                    <a:pt x="566" y="91"/>
                    <a:pt x="566" y="91"/>
                  </a:cubicBezTo>
                  <a:cubicBezTo>
                    <a:pt x="559" y="91"/>
                    <a:pt x="559" y="91"/>
                    <a:pt x="559" y="91"/>
                  </a:cubicBezTo>
                  <a:cubicBezTo>
                    <a:pt x="559" y="91"/>
                    <a:pt x="559" y="95"/>
                    <a:pt x="556" y="95"/>
                  </a:cubicBezTo>
                  <a:cubicBezTo>
                    <a:pt x="553" y="95"/>
                    <a:pt x="553" y="88"/>
                    <a:pt x="548" y="89"/>
                  </a:cubicBezTo>
                  <a:cubicBezTo>
                    <a:pt x="542" y="90"/>
                    <a:pt x="541" y="92"/>
                    <a:pt x="535" y="96"/>
                  </a:cubicBezTo>
                  <a:cubicBezTo>
                    <a:pt x="530" y="101"/>
                    <a:pt x="514" y="89"/>
                    <a:pt x="514" y="89"/>
                  </a:cubicBezTo>
                  <a:cubicBezTo>
                    <a:pt x="516" y="84"/>
                    <a:pt x="516" y="84"/>
                    <a:pt x="516" y="84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3" y="68"/>
                    <a:pt x="506" y="60"/>
                    <a:pt x="505" y="60"/>
                  </a:cubicBezTo>
                  <a:cubicBezTo>
                    <a:pt x="504" y="60"/>
                    <a:pt x="500" y="59"/>
                    <a:pt x="500" y="59"/>
                  </a:cubicBezTo>
                  <a:cubicBezTo>
                    <a:pt x="494" y="63"/>
                    <a:pt x="494" y="63"/>
                    <a:pt x="494" y="63"/>
                  </a:cubicBezTo>
                  <a:cubicBezTo>
                    <a:pt x="494" y="63"/>
                    <a:pt x="494" y="54"/>
                    <a:pt x="489" y="54"/>
                  </a:cubicBezTo>
                  <a:cubicBezTo>
                    <a:pt x="484" y="54"/>
                    <a:pt x="474" y="64"/>
                    <a:pt x="474" y="64"/>
                  </a:cubicBezTo>
                  <a:cubicBezTo>
                    <a:pt x="468" y="60"/>
                    <a:pt x="468" y="60"/>
                    <a:pt x="468" y="60"/>
                  </a:cubicBezTo>
                  <a:cubicBezTo>
                    <a:pt x="454" y="63"/>
                    <a:pt x="454" y="63"/>
                    <a:pt x="454" y="63"/>
                  </a:cubicBezTo>
                  <a:cubicBezTo>
                    <a:pt x="455" y="56"/>
                    <a:pt x="455" y="56"/>
                    <a:pt x="455" y="56"/>
                  </a:cubicBezTo>
                  <a:cubicBezTo>
                    <a:pt x="450" y="56"/>
                    <a:pt x="450" y="56"/>
                    <a:pt x="450" y="56"/>
                  </a:cubicBezTo>
                  <a:cubicBezTo>
                    <a:pt x="450" y="56"/>
                    <a:pt x="452" y="48"/>
                    <a:pt x="447" y="45"/>
                  </a:cubicBezTo>
                  <a:cubicBezTo>
                    <a:pt x="442" y="41"/>
                    <a:pt x="439" y="40"/>
                    <a:pt x="439" y="40"/>
                  </a:cubicBezTo>
                  <a:cubicBezTo>
                    <a:pt x="439" y="40"/>
                    <a:pt x="457" y="36"/>
                    <a:pt x="454" y="30"/>
                  </a:cubicBezTo>
                  <a:cubicBezTo>
                    <a:pt x="451" y="26"/>
                    <a:pt x="439" y="25"/>
                    <a:pt x="435" y="20"/>
                  </a:cubicBezTo>
                  <a:cubicBezTo>
                    <a:pt x="431" y="14"/>
                    <a:pt x="431" y="7"/>
                    <a:pt x="431" y="7"/>
                  </a:cubicBezTo>
                  <a:cubicBezTo>
                    <a:pt x="422" y="6"/>
                    <a:pt x="422" y="6"/>
                    <a:pt x="422" y="6"/>
                  </a:cubicBezTo>
                  <a:cubicBezTo>
                    <a:pt x="422" y="6"/>
                    <a:pt x="423" y="0"/>
                    <a:pt x="415" y="0"/>
                  </a:cubicBezTo>
                  <a:cubicBezTo>
                    <a:pt x="407" y="1"/>
                    <a:pt x="407" y="7"/>
                    <a:pt x="407" y="7"/>
                  </a:cubicBezTo>
                  <a:cubicBezTo>
                    <a:pt x="394" y="7"/>
                    <a:pt x="394" y="7"/>
                    <a:pt x="394" y="7"/>
                  </a:cubicBezTo>
                  <a:cubicBezTo>
                    <a:pt x="394" y="7"/>
                    <a:pt x="388" y="19"/>
                    <a:pt x="384" y="20"/>
                  </a:cubicBezTo>
                  <a:cubicBezTo>
                    <a:pt x="379" y="21"/>
                    <a:pt x="362" y="20"/>
                    <a:pt x="362" y="20"/>
                  </a:cubicBezTo>
                  <a:cubicBezTo>
                    <a:pt x="362" y="20"/>
                    <a:pt x="363" y="35"/>
                    <a:pt x="358" y="38"/>
                  </a:cubicBezTo>
                  <a:cubicBezTo>
                    <a:pt x="355" y="41"/>
                    <a:pt x="348" y="40"/>
                    <a:pt x="344" y="40"/>
                  </a:cubicBezTo>
                  <a:cubicBezTo>
                    <a:pt x="352" y="46"/>
                    <a:pt x="352" y="46"/>
                    <a:pt x="352" y="46"/>
                  </a:cubicBezTo>
                  <a:cubicBezTo>
                    <a:pt x="348" y="50"/>
                    <a:pt x="348" y="50"/>
                    <a:pt x="348" y="50"/>
                  </a:cubicBezTo>
                  <a:lnTo>
                    <a:pt x="338" y="50"/>
                  </a:ln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15" name="Freeform 203"/>
            <p:cNvSpPr>
              <a:spLocks noEditPoints="1"/>
            </p:cNvSpPr>
            <p:nvPr/>
          </p:nvSpPr>
          <p:spPr bwMode="auto">
            <a:xfrm>
              <a:off x="1840" y="884"/>
              <a:ext cx="383" cy="315"/>
            </a:xfrm>
            <a:custGeom>
              <a:avLst/>
              <a:gdLst>
                <a:gd name="T0" fmla="*/ 2601669 w 285"/>
                <a:gd name="T1" fmla="*/ 1193977 h 235"/>
                <a:gd name="T2" fmla="*/ 2498154 w 285"/>
                <a:gd name="T3" fmla="*/ 990113 h 235"/>
                <a:gd name="T4" fmla="*/ 2554614 w 285"/>
                <a:gd name="T5" fmla="*/ 861205 h 235"/>
                <a:gd name="T6" fmla="*/ 2407336 w 285"/>
                <a:gd name="T7" fmla="*/ 717717 h 235"/>
                <a:gd name="T8" fmla="*/ 2182001 w 285"/>
                <a:gd name="T9" fmla="*/ 783589 h 235"/>
                <a:gd name="T10" fmla="*/ 1963128 w 285"/>
                <a:gd name="T11" fmla="*/ 783589 h 235"/>
                <a:gd name="T12" fmla="*/ 1795337 w 285"/>
                <a:gd name="T13" fmla="*/ 622401 h 235"/>
                <a:gd name="T14" fmla="*/ 1692321 w 285"/>
                <a:gd name="T15" fmla="*/ 903117 h 235"/>
                <a:gd name="T16" fmla="*/ 1688185 w 285"/>
                <a:gd name="T17" fmla="*/ 662600 h 235"/>
                <a:gd name="T18" fmla="*/ 1612723 w 285"/>
                <a:gd name="T19" fmla="*/ 551061 h 235"/>
                <a:gd name="T20" fmla="*/ 1378369 w 285"/>
                <a:gd name="T21" fmla="*/ 717717 h 235"/>
                <a:gd name="T22" fmla="*/ 1335956 w 285"/>
                <a:gd name="T23" fmla="*/ 461043 h 235"/>
                <a:gd name="T24" fmla="*/ 1270860 w 285"/>
                <a:gd name="T25" fmla="*/ 473432 h 235"/>
                <a:gd name="T26" fmla="*/ 1098760 w 285"/>
                <a:gd name="T27" fmla="*/ 717717 h 235"/>
                <a:gd name="T28" fmla="*/ 1048787 w 285"/>
                <a:gd name="T29" fmla="*/ 662600 h 235"/>
                <a:gd name="T30" fmla="*/ 906663 w 285"/>
                <a:gd name="T31" fmla="*/ 717717 h 235"/>
                <a:gd name="T32" fmla="*/ 859922 w 285"/>
                <a:gd name="T33" fmla="*/ 662600 h 235"/>
                <a:gd name="T34" fmla="*/ 880004 w 285"/>
                <a:gd name="T35" fmla="*/ 473432 h 235"/>
                <a:gd name="T36" fmla="*/ 1029413 w 285"/>
                <a:gd name="T37" fmla="*/ 386567 h 235"/>
                <a:gd name="T38" fmla="*/ 992696 w 285"/>
                <a:gd name="T39" fmla="*/ 205249 h 235"/>
                <a:gd name="T40" fmla="*/ 924116 w 285"/>
                <a:gd name="T41" fmla="*/ 85222 h 235"/>
                <a:gd name="T42" fmla="*/ 766012 w 285"/>
                <a:gd name="T43" fmla="*/ 42832 h 235"/>
                <a:gd name="T44" fmla="*/ 841085 w 285"/>
                <a:gd name="T45" fmla="*/ 114234 h 235"/>
                <a:gd name="T46" fmla="*/ 829233 w 285"/>
                <a:gd name="T47" fmla="*/ 256600 h 235"/>
                <a:gd name="T48" fmla="*/ 751291 w 285"/>
                <a:gd name="T49" fmla="*/ 286129 h 235"/>
                <a:gd name="T50" fmla="*/ 695598 w 285"/>
                <a:gd name="T51" fmla="*/ 232998 h 235"/>
                <a:gd name="T52" fmla="*/ 674671 w 285"/>
                <a:gd name="T53" fmla="*/ 114234 h 235"/>
                <a:gd name="T54" fmla="*/ 502040 w 285"/>
                <a:gd name="T55" fmla="*/ 191432 h 235"/>
                <a:gd name="T56" fmla="*/ 542082 w 285"/>
                <a:gd name="T57" fmla="*/ 333017 h 235"/>
                <a:gd name="T58" fmla="*/ 366538 w 285"/>
                <a:gd name="T59" fmla="*/ 205249 h 235"/>
                <a:gd name="T60" fmla="*/ 286613 w 285"/>
                <a:gd name="T61" fmla="*/ 312316 h 235"/>
                <a:gd name="T62" fmla="*/ 286613 w 285"/>
                <a:gd name="T63" fmla="*/ 431618 h 235"/>
                <a:gd name="T64" fmla="*/ 570009 w 285"/>
                <a:gd name="T65" fmla="*/ 441798 h 235"/>
                <a:gd name="T66" fmla="*/ 687658 w 285"/>
                <a:gd name="T67" fmla="*/ 561150 h 235"/>
                <a:gd name="T68" fmla="*/ 687658 w 285"/>
                <a:gd name="T69" fmla="*/ 662600 h 235"/>
                <a:gd name="T70" fmla="*/ 661953 w 285"/>
                <a:gd name="T71" fmla="*/ 766264 h 235"/>
                <a:gd name="T72" fmla="*/ 424158 w 285"/>
                <a:gd name="T73" fmla="*/ 766264 h 235"/>
                <a:gd name="T74" fmla="*/ 296540 w 285"/>
                <a:gd name="T75" fmla="*/ 730319 h 235"/>
                <a:gd name="T76" fmla="*/ 36209 w 285"/>
                <a:gd name="T77" fmla="*/ 738656 h 235"/>
                <a:gd name="T78" fmla="*/ 328681 w 285"/>
                <a:gd name="T79" fmla="*/ 850634 h 235"/>
                <a:gd name="T80" fmla="*/ 341676 w 285"/>
                <a:gd name="T81" fmla="*/ 1027120 h 235"/>
                <a:gd name="T82" fmla="*/ 459165 w 285"/>
                <a:gd name="T83" fmla="*/ 1064024 h 235"/>
                <a:gd name="T84" fmla="*/ 341676 w 285"/>
                <a:gd name="T85" fmla="*/ 1160657 h 235"/>
                <a:gd name="T86" fmla="*/ 341676 w 285"/>
                <a:gd name="T87" fmla="*/ 1238158 h 235"/>
                <a:gd name="T88" fmla="*/ 137329 w 285"/>
                <a:gd name="T89" fmla="*/ 1312193 h 235"/>
                <a:gd name="T90" fmla="*/ 0 w 285"/>
                <a:gd name="T91" fmla="*/ 1351472 h 235"/>
                <a:gd name="T92" fmla="*/ 272750 w 285"/>
                <a:gd name="T93" fmla="*/ 1480194 h 235"/>
                <a:gd name="T94" fmla="*/ 424158 w 285"/>
                <a:gd name="T95" fmla="*/ 1555774 h 235"/>
                <a:gd name="T96" fmla="*/ 523644 w 285"/>
                <a:gd name="T97" fmla="*/ 1708410 h 235"/>
                <a:gd name="T98" fmla="*/ 751291 w 285"/>
                <a:gd name="T99" fmla="*/ 1969220 h 235"/>
                <a:gd name="T100" fmla="*/ 1169474 w 285"/>
                <a:gd name="T101" fmla="*/ 1944287 h 235"/>
                <a:gd name="T102" fmla="*/ 1476579 w 285"/>
                <a:gd name="T103" fmla="*/ 1995056 h 235"/>
                <a:gd name="T104" fmla="*/ 1858940 w 285"/>
                <a:gd name="T105" fmla="*/ 1911775 h 235"/>
                <a:gd name="T106" fmla="*/ 2021849 w 285"/>
                <a:gd name="T107" fmla="*/ 1913031 h 235"/>
                <a:gd name="T108" fmla="*/ 2287062 w 285"/>
                <a:gd name="T109" fmla="*/ 1815628 h 235"/>
                <a:gd name="T110" fmla="*/ 2318154 w 285"/>
                <a:gd name="T111" fmla="*/ 1708410 h 235"/>
                <a:gd name="T112" fmla="*/ 2456545 w 285"/>
                <a:gd name="T113" fmla="*/ 1672776 h 235"/>
                <a:gd name="T114" fmla="*/ 2498340 w 285"/>
                <a:gd name="T115" fmla="*/ 1608773 h 235"/>
                <a:gd name="T116" fmla="*/ 2592876 w 285"/>
                <a:gd name="T117" fmla="*/ 1608773 h 235"/>
                <a:gd name="T118" fmla="*/ 2653316 w 285"/>
                <a:gd name="T119" fmla="*/ 1523198 h 235"/>
                <a:gd name="T120" fmla="*/ 2704534 w 285"/>
                <a:gd name="T121" fmla="*/ 1367120 h 235"/>
                <a:gd name="T122" fmla="*/ 476158 w 285"/>
                <a:gd name="T123" fmla="*/ 1809869 h 23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5"/>
                <a:gd name="T187" fmla="*/ 0 h 235"/>
                <a:gd name="T188" fmla="*/ 285 w 285"/>
                <a:gd name="T189" fmla="*/ 235 h 23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5" h="235">
                  <a:moveTo>
                    <a:pt x="284" y="155"/>
                  </a:moveTo>
                  <a:cubicBezTo>
                    <a:pt x="280" y="156"/>
                    <a:pt x="280" y="156"/>
                    <a:pt x="280" y="156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3"/>
                    <a:pt x="279" y="153"/>
                    <a:pt x="279" y="153"/>
                  </a:cubicBezTo>
                  <a:cubicBezTo>
                    <a:pt x="281" y="150"/>
                    <a:pt x="281" y="150"/>
                    <a:pt x="281" y="150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49"/>
                    <a:pt x="275" y="147"/>
                    <a:pt x="272" y="143"/>
                  </a:cubicBezTo>
                  <a:cubicBezTo>
                    <a:pt x="270" y="139"/>
                    <a:pt x="273" y="136"/>
                    <a:pt x="273" y="136"/>
                  </a:cubicBezTo>
                  <a:cubicBezTo>
                    <a:pt x="260" y="133"/>
                    <a:pt x="260" y="133"/>
                    <a:pt x="260" y="133"/>
                  </a:cubicBezTo>
                  <a:cubicBezTo>
                    <a:pt x="261" y="130"/>
                    <a:pt x="261" y="130"/>
                    <a:pt x="261" y="130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259" y="130"/>
                    <a:pt x="260" y="128"/>
                    <a:pt x="262" y="128"/>
                  </a:cubicBezTo>
                  <a:cubicBezTo>
                    <a:pt x="264" y="127"/>
                    <a:pt x="265" y="127"/>
                    <a:pt x="269" y="124"/>
                  </a:cubicBezTo>
                  <a:cubicBezTo>
                    <a:pt x="273" y="122"/>
                    <a:pt x="272" y="116"/>
                    <a:pt x="271" y="115"/>
                  </a:cubicBezTo>
                  <a:cubicBezTo>
                    <a:pt x="270" y="113"/>
                    <a:pt x="268" y="115"/>
                    <a:pt x="265" y="115"/>
                  </a:cubicBezTo>
                  <a:cubicBezTo>
                    <a:pt x="264" y="115"/>
                    <a:pt x="262" y="113"/>
                    <a:pt x="262" y="113"/>
                  </a:cubicBezTo>
                  <a:cubicBezTo>
                    <a:pt x="262" y="113"/>
                    <a:pt x="263" y="112"/>
                    <a:pt x="263" y="110"/>
                  </a:cubicBezTo>
                  <a:cubicBezTo>
                    <a:pt x="263" y="108"/>
                    <a:pt x="260" y="107"/>
                    <a:pt x="260" y="107"/>
                  </a:cubicBezTo>
                  <a:cubicBezTo>
                    <a:pt x="260" y="107"/>
                    <a:pt x="269" y="106"/>
                    <a:pt x="270" y="105"/>
                  </a:cubicBezTo>
                  <a:cubicBezTo>
                    <a:pt x="271" y="102"/>
                    <a:pt x="271" y="99"/>
                    <a:pt x="271" y="99"/>
                  </a:cubicBezTo>
                  <a:cubicBezTo>
                    <a:pt x="284" y="97"/>
                    <a:pt x="284" y="97"/>
                    <a:pt x="284" y="97"/>
                  </a:cubicBezTo>
                  <a:cubicBezTo>
                    <a:pt x="284" y="97"/>
                    <a:pt x="280" y="96"/>
                    <a:pt x="278" y="96"/>
                  </a:cubicBezTo>
                  <a:cubicBezTo>
                    <a:pt x="277" y="95"/>
                    <a:pt x="279" y="94"/>
                    <a:pt x="276" y="93"/>
                  </a:cubicBezTo>
                  <a:cubicBezTo>
                    <a:pt x="274" y="92"/>
                    <a:pt x="270" y="97"/>
                    <a:pt x="268" y="98"/>
                  </a:cubicBezTo>
                  <a:cubicBezTo>
                    <a:pt x="264" y="99"/>
                    <a:pt x="265" y="96"/>
                    <a:pt x="262" y="97"/>
                  </a:cubicBezTo>
                  <a:cubicBezTo>
                    <a:pt x="258" y="97"/>
                    <a:pt x="259" y="101"/>
                    <a:pt x="258" y="102"/>
                  </a:cubicBezTo>
                  <a:cubicBezTo>
                    <a:pt x="257" y="102"/>
                    <a:pt x="256" y="99"/>
                    <a:pt x="256" y="97"/>
                  </a:cubicBezTo>
                  <a:cubicBezTo>
                    <a:pt x="255" y="96"/>
                    <a:pt x="253" y="95"/>
                    <a:pt x="253" y="95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5" y="90"/>
                    <a:pt x="256" y="86"/>
                  </a:cubicBezTo>
                  <a:cubicBezTo>
                    <a:pt x="258" y="84"/>
                    <a:pt x="252" y="81"/>
                    <a:pt x="252" y="81"/>
                  </a:cubicBezTo>
                  <a:cubicBezTo>
                    <a:pt x="252" y="81"/>
                    <a:pt x="255" y="79"/>
                    <a:pt x="253" y="74"/>
                  </a:cubicBezTo>
                  <a:cubicBezTo>
                    <a:pt x="251" y="69"/>
                    <a:pt x="245" y="74"/>
                    <a:pt x="245" y="74"/>
                  </a:cubicBezTo>
                  <a:cubicBezTo>
                    <a:pt x="245" y="74"/>
                    <a:pt x="242" y="69"/>
                    <a:pt x="240" y="69"/>
                  </a:cubicBezTo>
                  <a:cubicBezTo>
                    <a:pt x="238" y="69"/>
                    <a:pt x="238" y="75"/>
                    <a:pt x="238" y="77"/>
                  </a:cubicBezTo>
                  <a:cubicBezTo>
                    <a:pt x="238" y="79"/>
                    <a:pt x="236" y="80"/>
                    <a:pt x="236" y="80"/>
                  </a:cubicBezTo>
                  <a:cubicBezTo>
                    <a:pt x="236" y="80"/>
                    <a:pt x="236" y="86"/>
                    <a:pt x="235" y="89"/>
                  </a:cubicBezTo>
                  <a:cubicBezTo>
                    <a:pt x="232" y="90"/>
                    <a:pt x="230" y="90"/>
                    <a:pt x="230" y="90"/>
                  </a:cubicBezTo>
                  <a:cubicBezTo>
                    <a:pt x="229" y="89"/>
                    <a:pt x="229" y="89"/>
                    <a:pt x="229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9"/>
                    <a:pt x="224" y="90"/>
                    <a:pt x="223" y="91"/>
                  </a:cubicBezTo>
                  <a:cubicBezTo>
                    <a:pt x="222" y="91"/>
                    <a:pt x="219" y="89"/>
                    <a:pt x="219" y="89"/>
                  </a:cubicBezTo>
                  <a:cubicBezTo>
                    <a:pt x="220" y="84"/>
                    <a:pt x="220" y="84"/>
                    <a:pt x="220" y="84"/>
                  </a:cubicBezTo>
                  <a:cubicBezTo>
                    <a:pt x="220" y="84"/>
                    <a:pt x="217" y="81"/>
                    <a:pt x="214" y="82"/>
                  </a:cubicBezTo>
                  <a:cubicBezTo>
                    <a:pt x="210" y="82"/>
                    <a:pt x="210" y="84"/>
                    <a:pt x="210" y="86"/>
                  </a:cubicBezTo>
                  <a:cubicBezTo>
                    <a:pt x="209" y="87"/>
                    <a:pt x="206" y="87"/>
                    <a:pt x="206" y="87"/>
                  </a:cubicBezTo>
                  <a:cubicBezTo>
                    <a:pt x="206" y="89"/>
                    <a:pt x="206" y="89"/>
                    <a:pt x="206" y="89"/>
                  </a:cubicBezTo>
                  <a:cubicBezTo>
                    <a:pt x="203" y="93"/>
                    <a:pt x="203" y="93"/>
                    <a:pt x="203" y="93"/>
                  </a:cubicBezTo>
                  <a:cubicBezTo>
                    <a:pt x="203" y="93"/>
                    <a:pt x="202" y="91"/>
                    <a:pt x="199" y="90"/>
                  </a:cubicBezTo>
                  <a:cubicBezTo>
                    <a:pt x="198" y="89"/>
                    <a:pt x="197" y="90"/>
                    <a:pt x="197" y="90"/>
                  </a:cubicBezTo>
                  <a:cubicBezTo>
                    <a:pt x="196" y="80"/>
                    <a:pt x="196" y="80"/>
                    <a:pt x="196" y="80"/>
                  </a:cubicBezTo>
                  <a:cubicBezTo>
                    <a:pt x="195" y="79"/>
                    <a:pt x="195" y="79"/>
                    <a:pt x="195" y="79"/>
                  </a:cubicBezTo>
                  <a:cubicBezTo>
                    <a:pt x="195" y="76"/>
                    <a:pt x="195" y="76"/>
                    <a:pt x="195" y="76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9" y="71"/>
                    <a:pt x="184" y="71"/>
                    <a:pt x="183" y="78"/>
                  </a:cubicBezTo>
                  <a:cubicBezTo>
                    <a:pt x="181" y="84"/>
                    <a:pt x="183" y="85"/>
                    <a:pt x="183" y="85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6" y="105"/>
                    <a:pt x="176" y="105"/>
                    <a:pt x="176" y="105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7" y="98"/>
                    <a:pt x="177" y="98"/>
                    <a:pt x="177" y="98"/>
                  </a:cubicBezTo>
                  <a:cubicBezTo>
                    <a:pt x="177" y="98"/>
                    <a:pt x="177" y="96"/>
                    <a:pt x="178" y="95"/>
                  </a:cubicBezTo>
                  <a:cubicBezTo>
                    <a:pt x="179" y="94"/>
                    <a:pt x="179" y="92"/>
                    <a:pt x="179" y="92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3"/>
                    <a:pt x="175" y="81"/>
                    <a:pt x="175" y="80"/>
                  </a:cubicBezTo>
                  <a:cubicBezTo>
                    <a:pt x="175" y="78"/>
                    <a:pt x="177" y="77"/>
                    <a:pt x="177" y="75"/>
                  </a:cubicBezTo>
                  <a:cubicBezTo>
                    <a:pt x="178" y="74"/>
                    <a:pt x="177" y="71"/>
                    <a:pt x="177" y="71"/>
                  </a:cubicBezTo>
                  <a:cubicBezTo>
                    <a:pt x="178" y="69"/>
                    <a:pt x="178" y="69"/>
                    <a:pt x="178" y="69"/>
                  </a:cubicBezTo>
                  <a:cubicBezTo>
                    <a:pt x="177" y="67"/>
                    <a:pt x="177" y="67"/>
                    <a:pt x="177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2" y="66"/>
                    <a:pt x="172" y="66"/>
                    <a:pt x="172" y="66"/>
                  </a:cubicBezTo>
                  <a:cubicBezTo>
                    <a:pt x="172" y="66"/>
                    <a:pt x="173" y="63"/>
                    <a:pt x="170" y="63"/>
                  </a:cubicBezTo>
                  <a:cubicBezTo>
                    <a:pt x="167" y="62"/>
                    <a:pt x="166" y="66"/>
                    <a:pt x="164" y="66"/>
                  </a:cubicBezTo>
                  <a:cubicBezTo>
                    <a:pt x="162" y="67"/>
                    <a:pt x="161" y="65"/>
                    <a:pt x="159" y="64"/>
                  </a:cubicBezTo>
                  <a:cubicBezTo>
                    <a:pt x="156" y="64"/>
                    <a:pt x="155" y="67"/>
                    <a:pt x="155" y="68"/>
                  </a:cubicBezTo>
                  <a:cubicBezTo>
                    <a:pt x="154" y="69"/>
                    <a:pt x="153" y="68"/>
                    <a:pt x="150" y="70"/>
                  </a:cubicBezTo>
                  <a:cubicBezTo>
                    <a:pt x="149" y="73"/>
                    <a:pt x="151" y="76"/>
                    <a:pt x="150" y="79"/>
                  </a:cubicBezTo>
                  <a:cubicBezTo>
                    <a:pt x="149" y="82"/>
                    <a:pt x="145" y="83"/>
                    <a:pt x="145" y="83"/>
                  </a:cubicBezTo>
                  <a:cubicBezTo>
                    <a:pt x="145" y="81"/>
                    <a:pt x="145" y="81"/>
                    <a:pt x="145" y="81"/>
                  </a:cubicBezTo>
                  <a:cubicBezTo>
                    <a:pt x="144" y="81"/>
                    <a:pt x="144" y="81"/>
                    <a:pt x="144" y="81"/>
                  </a:cubicBezTo>
                  <a:cubicBezTo>
                    <a:pt x="142" y="82"/>
                    <a:pt x="142" y="82"/>
                    <a:pt x="142" y="82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80"/>
                    <a:pt x="143" y="75"/>
                    <a:pt x="143" y="73"/>
                  </a:cubicBezTo>
                  <a:cubicBezTo>
                    <a:pt x="144" y="71"/>
                    <a:pt x="141" y="69"/>
                    <a:pt x="141" y="69"/>
                  </a:cubicBezTo>
                  <a:cubicBezTo>
                    <a:pt x="141" y="69"/>
                    <a:pt x="141" y="66"/>
                    <a:pt x="142" y="64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3" y="57"/>
                    <a:pt x="143" y="54"/>
                  </a:cubicBezTo>
                  <a:cubicBezTo>
                    <a:pt x="143" y="53"/>
                    <a:pt x="141" y="52"/>
                    <a:pt x="141" y="52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5" y="52"/>
                    <a:pt x="135" y="52"/>
                    <a:pt x="135" y="52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3" y="54"/>
                    <a:pt x="133" y="54"/>
                    <a:pt x="133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59"/>
                    <a:pt x="130" y="63"/>
                    <a:pt x="128" y="66"/>
                  </a:cubicBezTo>
                  <a:cubicBezTo>
                    <a:pt x="126" y="70"/>
                    <a:pt x="126" y="76"/>
                    <a:pt x="126" y="76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5" y="82"/>
                    <a:pt x="114" y="85"/>
                    <a:pt x="112" y="85"/>
                  </a:cubicBezTo>
                  <a:cubicBezTo>
                    <a:pt x="110" y="84"/>
                    <a:pt x="113" y="79"/>
                    <a:pt x="113" y="79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0" y="73"/>
                    <a:pt x="110" y="73"/>
                    <a:pt x="110" y="73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4" y="75"/>
                    <a:pt x="102" y="77"/>
                    <a:pt x="102" y="77"/>
                  </a:cubicBezTo>
                  <a:cubicBezTo>
                    <a:pt x="102" y="77"/>
                    <a:pt x="101" y="78"/>
                    <a:pt x="100" y="80"/>
                  </a:cubicBezTo>
                  <a:cubicBezTo>
                    <a:pt x="99" y="82"/>
                    <a:pt x="98" y="89"/>
                    <a:pt x="98" y="89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4" y="86"/>
                    <a:pt x="92" y="89"/>
                    <a:pt x="91" y="90"/>
                  </a:cubicBezTo>
                  <a:cubicBezTo>
                    <a:pt x="90" y="91"/>
                    <a:pt x="90" y="95"/>
                    <a:pt x="90" y="95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88" y="97"/>
                    <a:pt x="88" y="92"/>
                    <a:pt x="89" y="89"/>
                  </a:cubicBezTo>
                  <a:cubicBezTo>
                    <a:pt x="89" y="85"/>
                    <a:pt x="93" y="82"/>
                    <a:pt x="93" y="82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6" y="65"/>
                    <a:pt x="92" y="64"/>
                    <a:pt x="91" y="62"/>
                  </a:cubicBezTo>
                  <a:cubicBezTo>
                    <a:pt x="90" y="60"/>
                    <a:pt x="91" y="60"/>
                    <a:pt x="92" y="59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3" y="54"/>
                    <a:pt x="93" y="59"/>
                    <a:pt x="94" y="60"/>
                  </a:cubicBezTo>
                  <a:cubicBezTo>
                    <a:pt x="94" y="62"/>
                    <a:pt x="97" y="62"/>
                    <a:pt x="98" y="62"/>
                  </a:cubicBezTo>
                  <a:cubicBezTo>
                    <a:pt x="100" y="62"/>
                    <a:pt x="99" y="59"/>
                    <a:pt x="99" y="59"/>
                  </a:cubicBezTo>
                  <a:cubicBezTo>
                    <a:pt x="99" y="59"/>
                    <a:pt x="101" y="60"/>
                    <a:pt x="107" y="54"/>
                  </a:cubicBezTo>
                  <a:cubicBezTo>
                    <a:pt x="112" y="49"/>
                    <a:pt x="101" y="47"/>
                    <a:pt x="102" y="46"/>
                  </a:cubicBezTo>
                  <a:cubicBezTo>
                    <a:pt x="102" y="44"/>
                    <a:pt x="109" y="46"/>
                    <a:pt x="109" y="46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2" y="37"/>
                    <a:pt x="105" y="35"/>
                    <a:pt x="106" y="33"/>
                  </a:cubicBezTo>
                  <a:cubicBezTo>
                    <a:pt x="107" y="30"/>
                    <a:pt x="104" y="30"/>
                    <a:pt x="102" y="28"/>
                  </a:cubicBezTo>
                  <a:cubicBezTo>
                    <a:pt x="101" y="26"/>
                    <a:pt x="104" y="23"/>
                    <a:pt x="104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9"/>
                    <a:pt x="99" y="17"/>
                    <a:pt x="100" y="16"/>
                  </a:cubicBezTo>
                  <a:cubicBezTo>
                    <a:pt x="102" y="14"/>
                    <a:pt x="98" y="12"/>
                    <a:pt x="98" y="12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3" y="5"/>
                    <a:pt x="81" y="5"/>
                  </a:cubicBezTo>
                  <a:cubicBezTo>
                    <a:pt x="80" y="6"/>
                    <a:pt x="79" y="3"/>
                    <a:pt x="79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6"/>
                    <a:pt x="80" y="8"/>
                  </a:cubicBezTo>
                  <a:cubicBezTo>
                    <a:pt x="83" y="11"/>
                    <a:pt x="87" y="8"/>
                    <a:pt x="87" y="8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1" y="16"/>
                    <a:pt x="92" y="19"/>
                    <a:pt x="91" y="18"/>
                  </a:cubicBezTo>
                  <a:cubicBezTo>
                    <a:pt x="89" y="17"/>
                    <a:pt x="87" y="17"/>
                    <a:pt x="85" y="15"/>
                  </a:cubicBezTo>
                  <a:cubicBezTo>
                    <a:pt x="84" y="13"/>
                    <a:pt x="81" y="13"/>
                    <a:pt x="79" y="14"/>
                  </a:cubicBezTo>
                  <a:cubicBezTo>
                    <a:pt x="76" y="16"/>
                    <a:pt x="81" y="22"/>
                    <a:pt x="82" y="23"/>
                  </a:cubicBezTo>
                  <a:cubicBezTo>
                    <a:pt x="83" y="24"/>
                    <a:pt x="87" y="29"/>
                    <a:pt x="87" y="29"/>
                  </a:cubicBezTo>
                  <a:cubicBezTo>
                    <a:pt x="87" y="29"/>
                    <a:pt x="84" y="30"/>
                    <a:pt x="83" y="31"/>
                  </a:cubicBezTo>
                  <a:cubicBezTo>
                    <a:pt x="82" y="32"/>
                    <a:pt x="83" y="34"/>
                    <a:pt x="82" y="37"/>
                  </a:cubicBezTo>
                  <a:cubicBezTo>
                    <a:pt x="82" y="41"/>
                    <a:pt x="78" y="43"/>
                    <a:pt x="78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80" y="38"/>
                    <a:pt x="80" y="34"/>
                  </a:cubicBezTo>
                  <a:cubicBezTo>
                    <a:pt x="80" y="31"/>
                    <a:pt x="75" y="38"/>
                    <a:pt x="75" y="3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0"/>
                    <a:pt x="69" y="22"/>
                    <a:pt x="68" y="21"/>
                  </a:cubicBezTo>
                  <a:cubicBezTo>
                    <a:pt x="68" y="20"/>
                    <a:pt x="72" y="19"/>
                    <a:pt x="72" y="19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68" y="10"/>
                    <a:pt x="64" y="10"/>
                  </a:cubicBezTo>
                  <a:cubicBezTo>
                    <a:pt x="60" y="11"/>
                    <a:pt x="65" y="14"/>
                    <a:pt x="65" y="14"/>
                  </a:cubicBezTo>
                  <a:cubicBezTo>
                    <a:pt x="65" y="14"/>
                    <a:pt x="63" y="13"/>
                    <a:pt x="61" y="13"/>
                  </a:cubicBezTo>
                  <a:cubicBezTo>
                    <a:pt x="60" y="13"/>
                    <a:pt x="59" y="13"/>
                    <a:pt x="61" y="16"/>
                  </a:cubicBezTo>
                  <a:cubicBezTo>
                    <a:pt x="62" y="20"/>
                    <a:pt x="63" y="21"/>
                    <a:pt x="62" y="21"/>
                  </a:cubicBezTo>
                  <a:cubicBezTo>
                    <a:pt x="61" y="22"/>
                    <a:pt x="60" y="20"/>
                    <a:pt x="59" y="18"/>
                  </a:cubicBezTo>
                  <a:cubicBezTo>
                    <a:pt x="58" y="15"/>
                    <a:pt x="56" y="13"/>
                    <a:pt x="53" y="14"/>
                  </a:cubicBezTo>
                  <a:cubicBezTo>
                    <a:pt x="50" y="16"/>
                    <a:pt x="53" y="21"/>
                    <a:pt x="53" y="22"/>
                  </a:cubicBezTo>
                  <a:cubicBezTo>
                    <a:pt x="55" y="24"/>
                    <a:pt x="52" y="24"/>
                    <a:pt x="52" y="24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0" y="23"/>
                    <a:pt x="47" y="21"/>
                  </a:cubicBezTo>
                  <a:cubicBezTo>
                    <a:pt x="45" y="20"/>
                    <a:pt x="45" y="29"/>
                    <a:pt x="48" y="32"/>
                  </a:cubicBezTo>
                  <a:cubicBezTo>
                    <a:pt x="51" y="36"/>
                    <a:pt x="58" y="36"/>
                    <a:pt x="58" y="36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2"/>
                    <a:pt x="45" y="41"/>
                    <a:pt x="46" y="37"/>
                  </a:cubicBezTo>
                  <a:cubicBezTo>
                    <a:pt x="46" y="34"/>
                    <a:pt x="38" y="23"/>
                    <a:pt x="38" y="23"/>
                  </a:cubicBezTo>
                  <a:cubicBezTo>
                    <a:pt x="38" y="23"/>
                    <a:pt x="35" y="26"/>
                    <a:pt x="35" y="29"/>
                  </a:cubicBezTo>
                  <a:cubicBezTo>
                    <a:pt x="35" y="32"/>
                    <a:pt x="38" y="37"/>
                    <a:pt x="38" y="3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41"/>
                    <a:pt x="36" y="43"/>
                    <a:pt x="36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39"/>
                    <a:pt x="32" y="38"/>
                  </a:cubicBezTo>
                  <a:cubicBezTo>
                    <a:pt x="32" y="37"/>
                    <a:pt x="30" y="38"/>
                    <a:pt x="30" y="36"/>
                  </a:cubicBezTo>
                  <a:cubicBezTo>
                    <a:pt x="30" y="34"/>
                    <a:pt x="30" y="31"/>
                    <a:pt x="27" y="30"/>
                  </a:cubicBezTo>
                  <a:cubicBezTo>
                    <a:pt x="24" y="29"/>
                    <a:pt x="23" y="33"/>
                    <a:pt x="22" y="34"/>
                  </a:cubicBezTo>
                  <a:cubicBezTo>
                    <a:pt x="20" y="35"/>
                    <a:pt x="18" y="35"/>
                    <a:pt x="17" y="36"/>
                  </a:cubicBezTo>
                  <a:cubicBezTo>
                    <a:pt x="16" y="37"/>
                    <a:pt x="19" y="37"/>
                    <a:pt x="23" y="38"/>
                  </a:cubicBezTo>
                  <a:cubicBezTo>
                    <a:pt x="25" y="38"/>
                    <a:pt x="25" y="41"/>
                    <a:pt x="26" y="42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6" y="48"/>
                    <a:pt x="30" y="49"/>
                  </a:cubicBezTo>
                  <a:cubicBezTo>
                    <a:pt x="33" y="51"/>
                    <a:pt x="36" y="48"/>
                    <a:pt x="41" y="49"/>
                  </a:cubicBezTo>
                  <a:cubicBezTo>
                    <a:pt x="45" y="50"/>
                    <a:pt x="46" y="52"/>
                    <a:pt x="48" y="52"/>
                  </a:cubicBezTo>
                  <a:cubicBezTo>
                    <a:pt x="49" y="52"/>
                    <a:pt x="51" y="48"/>
                    <a:pt x="51" y="4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6" y="66"/>
                    <a:pt x="77" y="68"/>
                  </a:cubicBezTo>
                  <a:cubicBezTo>
                    <a:pt x="78" y="70"/>
                    <a:pt x="77" y="71"/>
                    <a:pt x="77" y="71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2" y="75"/>
                    <a:pt x="64" y="75"/>
                    <a:pt x="58" y="76"/>
                  </a:cubicBezTo>
                  <a:cubicBezTo>
                    <a:pt x="50" y="76"/>
                    <a:pt x="56" y="79"/>
                    <a:pt x="56" y="7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8" y="86"/>
                    <a:pt x="60" y="85"/>
                    <a:pt x="60" y="85"/>
                  </a:cubicBezTo>
                  <a:cubicBezTo>
                    <a:pt x="60" y="85"/>
                    <a:pt x="61" y="90"/>
                    <a:pt x="62" y="90"/>
                  </a:cubicBezTo>
                  <a:cubicBezTo>
                    <a:pt x="64" y="90"/>
                    <a:pt x="69" y="87"/>
                    <a:pt x="69" y="87"/>
                  </a:cubicBezTo>
                  <a:cubicBezTo>
                    <a:pt x="69" y="87"/>
                    <a:pt x="72" y="86"/>
                    <a:pt x="73" y="89"/>
                  </a:cubicBezTo>
                  <a:cubicBezTo>
                    <a:pt x="74" y="92"/>
                    <a:pt x="66" y="93"/>
                    <a:pt x="66" y="93"/>
                  </a:cubicBezTo>
                  <a:cubicBezTo>
                    <a:pt x="65" y="96"/>
                    <a:pt x="65" y="96"/>
                    <a:pt x="65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0" y="96"/>
                    <a:pt x="59" y="92"/>
                    <a:pt x="59" y="92"/>
                  </a:cubicBezTo>
                  <a:cubicBezTo>
                    <a:pt x="59" y="92"/>
                    <a:pt x="58" y="91"/>
                    <a:pt x="57" y="92"/>
                  </a:cubicBezTo>
                  <a:cubicBezTo>
                    <a:pt x="55" y="92"/>
                    <a:pt x="55" y="89"/>
                    <a:pt x="51" y="86"/>
                  </a:cubicBezTo>
                  <a:cubicBezTo>
                    <a:pt x="48" y="84"/>
                    <a:pt x="45" y="87"/>
                    <a:pt x="45" y="87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84"/>
                    <a:pt x="40" y="85"/>
                    <a:pt x="38" y="85"/>
                  </a:cubicBezTo>
                  <a:cubicBezTo>
                    <a:pt x="36" y="85"/>
                    <a:pt x="36" y="84"/>
                    <a:pt x="35" y="82"/>
                  </a:cubicBezTo>
                  <a:cubicBezTo>
                    <a:pt x="34" y="81"/>
                    <a:pt x="33" y="83"/>
                    <a:pt x="31" y="85"/>
                  </a:cubicBezTo>
                  <a:cubicBezTo>
                    <a:pt x="29" y="87"/>
                    <a:pt x="30" y="83"/>
                    <a:pt x="31" y="83"/>
                  </a:cubicBezTo>
                  <a:cubicBezTo>
                    <a:pt x="32" y="82"/>
                    <a:pt x="32" y="80"/>
                    <a:pt x="30" y="80"/>
                  </a:cubicBezTo>
                  <a:cubicBezTo>
                    <a:pt x="28" y="79"/>
                    <a:pt x="28" y="83"/>
                    <a:pt x="26" y="83"/>
                  </a:cubicBezTo>
                  <a:cubicBezTo>
                    <a:pt x="24" y="83"/>
                    <a:pt x="25" y="81"/>
                    <a:pt x="25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16" y="81"/>
                    <a:pt x="14" y="81"/>
                  </a:cubicBezTo>
                  <a:cubicBezTo>
                    <a:pt x="12" y="80"/>
                    <a:pt x="13" y="76"/>
                    <a:pt x="9" y="76"/>
                  </a:cubicBezTo>
                  <a:cubicBezTo>
                    <a:pt x="4" y="76"/>
                    <a:pt x="3" y="81"/>
                    <a:pt x="4" y="84"/>
                  </a:cubicBezTo>
                  <a:cubicBezTo>
                    <a:pt x="4" y="89"/>
                    <a:pt x="8" y="90"/>
                    <a:pt x="10" y="90"/>
                  </a:cubicBezTo>
                  <a:cubicBezTo>
                    <a:pt x="12" y="90"/>
                    <a:pt x="11" y="87"/>
                    <a:pt x="13" y="86"/>
                  </a:cubicBezTo>
                  <a:cubicBezTo>
                    <a:pt x="15" y="86"/>
                    <a:pt x="16" y="89"/>
                    <a:pt x="17" y="90"/>
                  </a:cubicBezTo>
                  <a:cubicBezTo>
                    <a:pt x="18" y="90"/>
                    <a:pt x="19" y="89"/>
                    <a:pt x="19" y="89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32" y="98"/>
                    <a:pt x="32" y="98"/>
                    <a:pt x="32" y="98"/>
                  </a:cubicBezTo>
                  <a:cubicBezTo>
                    <a:pt x="33" y="98"/>
                    <a:pt x="33" y="97"/>
                    <a:pt x="34" y="97"/>
                  </a:cubicBezTo>
                  <a:cubicBezTo>
                    <a:pt x="36" y="98"/>
                    <a:pt x="35" y="99"/>
                    <a:pt x="36" y="100"/>
                  </a:cubicBezTo>
                  <a:cubicBezTo>
                    <a:pt x="38" y="101"/>
                    <a:pt x="40" y="99"/>
                    <a:pt x="41" y="100"/>
                  </a:cubicBezTo>
                  <a:cubicBezTo>
                    <a:pt x="43" y="102"/>
                    <a:pt x="41" y="103"/>
                    <a:pt x="41" y="103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4"/>
                    <a:pt x="39" y="124"/>
                  </a:cubicBezTo>
                  <a:cubicBezTo>
                    <a:pt x="40" y="124"/>
                    <a:pt x="42" y="122"/>
                    <a:pt x="42" y="122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8" y="125"/>
                    <a:pt x="48" y="125"/>
                    <a:pt x="48" y="125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2" y="125"/>
                    <a:pt x="38" y="128"/>
                    <a:pt x="38" y="128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5" y="133"/>
                    <a:pt x="49" y="136"/>
                  </a:cubicBezTo>
                  <a:cubicBezTo>
                    <a:pt x="52" y="137"/>
                    <a:pt x="50" y="140"/>
                    <a:pt x="50" y="140"/>
                  </a:cubicBezTo>
                  <a:cubicBezTo>
                    <a:pt x="47" y="137"/>
                    <a:pt x="47" y="137"/>
                    <a:pt x="47" y="137"/>
                  </a:cubicBezTo>
                  <a:cubicBezTo>
                    <a:pt x="47" y="137"/>
                    <a:pt x="44" y="138"/>
                    <a:pt x="41" y="138"/>
                  </a:cubicBezTo>
                  <a:cubicBezTo>
                    <a:pt x="38" y="138"/>
                    <a:pt x="36" y="138"/>
                    <a:pt x="36" y="141"/>
                  </a:cubicBezTo>
                  <a:cubicBezTo>
                    <a:pt x="35" y="143"/>
                    <a:pt x="38" y="147"/>
                    <a:pt x="38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50"/>
                    <a:pt x="22" y="149"/>
                    <a:pt x="19" y="149"/>
                  </a:cubicBezTo>
                  <a:cubicBezTo>
                    <a:pt x="17" y="148"/>
                    <a:pt x="15" y="149"/>
                    <a:pt x="14" y="149"/>
                  </a:cubicBezTo>
                  <a:cubicBezTo>
                    <a:pt x="12" y="149"/>
                    <a:pt x="10" y="147"/>
                    <a:pt x="10" y="147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4" y="157"/>
                    <a:pt x="4" y="157"/>
                    <a:pt x="4" y="157"/>
                  </a:cubicBezTo>
                  <a:cubicBezTo>
                    <a:pt x="7" y="157"/>
                    <a:pt x="7" y="157"/>
                    <a:pt x="7" y="157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2" y="159"/>
                    <a:pt x="13" y="160"/>
                  </a:cubicBezTo>
                  <a:cubicBezTo>
                    <a:pt x="14" y="161"/>
                    <a:pt x="19" y="163"/>
                    <a:pt x="19" y="163"/>
                  </a:cubicBezTo>
                  <a:cubicBezTo>
                    <a:pt x="19" y="163"/>
                    <a:pt x="24" y="163"/>
                    <a:pt x="26" y="164"/>
                  </a:cubicBezTo>
                  <a:cubicBezTo>
                    <a:pt x="28" y="165"/>
                    <a:pt x="28" y="168"/>
                    <a:pt x="28" y="168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41" y="170"/>
                    <a:pt x="41" y="170"/>
                    <a:pt x="41" y="170"/>
                  </a:cubicBezTo>
                  <a:cubicBezTo>
                    <a:pt x="39" y="166"/>
                    <a:pt x="39" y="166"/>
                    <a:pt x="39" y="166"/>
                  </a:cubicBezTo>
                  <a:cubicBezTo>
                    <a:pt x="39" y="166"/>
                    <a:pt x="42" y="165"/>
                    <a:pt x="44" y="166"/>
                  </a:cubicBezTo>
                  <a:cubicBezTo>
                    <a:pt x="46" y="168"/>
                    <a:pt x="41" y="169"/>
                    <a:pt x="41" y="169"/>
                  </a:cubicBezTo>
                  <a:cubicBezTo>
                    <a:pt x="41" y="169"/>
                    <a:pt x="42" y="170"/>
                    <a:pt x="43" y="172"/>
                  </a:cubicBezTo>
                  <a:cubicBezTo>
                    <a:pt x="43" y="174"/>
                    <a:pt x="43" y="175"/>
                    <a:pt x="45" y="177"/>
                  </a:cubicBezTo>
                  <a:cubicBezTo>
                    <a:pt x="47" y="178"/>
                    <a:pt x="47" y="181"/>
                    <a:pt x="47" y="181"/>
                  </a:cubicBezTo>
                  <a:cubicBezTo>
                    <a:pt x="52" y="179"/>
                    <a:pt x="52" y="179"/>
                    <a:pt x="52" y="179"/>
                  </a:cubicBezTo>
                  <a:cubicBezTo>
                    <a:pt x="52" y="179"/>
                    <a:pt x="51" y="183"/>
                    <a:pt x="50" y="183"/>
                  </a:cubicBezTo>
                  <a:cubicBezTo>
                    <a:pt x="49" y="184"/>
                    <a:pt x="49" y="184"/>
                    <a:pt x="49" y="184"/>
                  </a:cubicBezTo>
                  <a:cubicBezTo>
                    <a:pt x="50" y="189"/>
                    <a:pt x="50" y="189"/>
                    <a:pt x="50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1" y="194"/>
                    <a:pt x="51" y="194"/>
                    <a:pt x="51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3" y="196"/>
                    <a:pt x="55" y="202"/>
                    <a:pt x="56" y="204"/>
                  </a:cubicBezTo>
                  <a:cubicBezTo>
                    <a:pt x="58" y="206"/>
                    <a:pt x="60" y="205"/>
                    <a:pt x="61" y="205"/>
                  </a:cubicBezTo>
                  <a:cubicBezTo>
                    <a:pt x="62" y="205"/>
                    <a:pt x="64" y="208"/>
                    <a:pt x="65" y="208"/>
                  </a:cubicBezTo>
                  <a:cubicBezTo>
                    <a:pt x="66" y="209"/>
                    <a:pt x="67" y="208"/>
                    <a:pt x="67" y="208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7" y="211"/>
                    <a:pt x="72" y="216"/>
                    <a:pt x="74" y="218"/>
                  </a:cubicBezTo>
                  <a:cubicBezTo>
                    <a:pt x="76" y="220"/>
                    <a:pt x="79" y="224"/>
                    <a:pt x="79" y="224"/>
                  </a:cubicBezTo>
                  <a:cubicBezTo>
                    <a:pt x="79" y="224"/>
                    <a:pt x="83" y="224"/>
                    <a:pt x="85" y="226"/>
                  </a:cubicBezTo>
                  <a:cubicBezTo>
                    <a:pt x="89" y="229"/>
                    <a:pt x="91" y="229"/>
                    <a:pt x="91" y="229"/>
                  </a:cubicBezTo>
                  <a:cubicBezTo>
                    <a:pt x="91" y="229"/>
                    <a:pt x="99" y="232"/>
                    <a:pt x="106" y="233"/>
                  </a:cubicBezTo>
                  <a:cubicBezTo>
                    <a:pt x="112" y="235"/>
                    <a:pt x="118" y="227"/>
                    <a:pt x="118" y="227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123" y="226"/>
                    <a:pt x="123" y="226"/>
                    <a:pt x="123" y="226"/>
                  </a:cubicBezTo>
                  <a:cubicBezTo>
                    <a:pt x="120" y="224"/>
                    <a:pt x="120" y="224"/>
                    <a:pt x="120" y="224"/>
                  </a:cubicBezTo>
                  <a:cubicBezTo>
                    <a:pt x="120" y="224"/>
                    <a:pt x="120" y="221"/>
                    <a:pt x="123" y="221"/>
                  </a:cubicBezTo>
                  <a:cubicBezTo>
                    <a:pt x="127" y="221"/>
                    <a:pt x="126" y="224"/>
                    <a:pt x="126" y="224"/>
                  </a:cubicBezTo>
                  <a:cubicBezTo>
                    <a:pt x="133" y="223"/>
                    <a:pt x="133" y="223"/>
                    <a:pt x="133" y="223"/>
                  </a:cubicBezTo>
                  <a:cubicBezTo>
                    <a:pt x="133" y="225"/>
                    <a:pt x="133" y="225"/>
                    <a:pt x="133" y="225"/>
                  </a:cubicBezTo>
                  <a:cubicBezTo>
                    <a:pt x="142" y="225"/>
                    <a:pt x="142" y="225"/>
                    <a:pt x="142" y="225"/>
                  </a:cubicBezTo>
                  <a:cubicBezTo>
                    <a:pt x="144" y="225"/>
                    <a:pt x="148" y="228"/>
                    <a:pt x="148" y="228"/>
                  </a:cubicBezTo>
                  <a:cubicBezTo>
                    <a:pt x="153" y="224"/>
                    <a:pt x="153" y="224"/>
                    <a:pt x="153" y="224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5" y="227"/>
                    <a:pt x="155" y="227"/>
                    <a:pt x="155" y="227"/>
                  </a:cubicBezTo>
                  <a:cubicBezTo>
                    <a:pt x="161" y="226"/>
                    <a:pt x="161" y="226"/>
                    <a:pt x="161" y="226"/>
                  </a:cubicBezTo>
                  <a:cubicBezTo>
                    <a:pt x="159" y="228"/>
                    <a:pt x="159" y="228"/>
                    <a:pt x="159" y="228"/>
                  </a:cubicBezTo>
                  <a:cubicBezTo>
                    <a:pt x="160" y="229"/>
                    <a:pt x="160" y="229"/>
                    <a:pt x="160" y="229"/>
                  </a:cubicBezTo>
                  <a:cubicBezTo>
                    <a:pt x="160" y="229"/>
                    <a:pt x="172" y="222"/>
                    <a:pt x="177" y="220"/>
                  </a:cubicBezTo>
                  <a:cubicBezTo>
                    <a:pt x="181" y="219"/>
                    <a:pt x="193" y="218"/>
                    <a:pt x="193" y="218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5" y="216"/>
                    <a:pt x="195" y="216"/>
                    <a:pt x="195" y="216"/>
                  </a:cubicBezTo>
                  <a:cubicBezTo>
                    <a:pt x="195" y="217"/>
                    <a:pt x="195" y="217"/>
                    <a:pt x="195" y="21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7" y="219"/>
                    <a:pt x="207" y="219"/>
                    <a:pt x="207" y="219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6" y="211"/>
                    <a:pt x="206" y="211"/>
                    <a:pt x="206" y="211"/>
                  </a:cubicBezTo>
                  <a:cubicBezTo>
                    <a:pt x="206" y="211"/>
                    <a:pt x="207" y="215"/>
                    <a:pt x="209" y="216"/>
                  </a:cubicBezTo>
                  <a:cubicBezTo>
                    <a:pt x="210" y="217"/>
                    <a:pt x="208" y="218"/>
                    <a:pt x="208" y="218"/>
                  </a:cubicBezTo>
                  <a:cubicBezTo>
                    <a:pt x="208" y="218"/>
                    <a:pt x="210" y="217"/>
                    <a:pt x="212" y="218"/>
                  </a:cubicBezTo>
                  <a:cubicBezTo>
                    <a:pt x="213" y="219"/>
                    <a:pt x="212" y="222"/>
                    <a:pt x="212" y="222"/>
                  </a:cubicBezTo>
                  <a:cubicBezTo>
                    <a:pt x="214" y="222"/>
                    <a:pt x="214" y="222"/>
                    <a:pt x="214" y="222"/>
                  </a:cubicBezTo>
                  <a:cubicBezTo>
                    <a:pt x="216" y="221"/>
                    <a:pt x="216" y="219"/>
                    <a:pt x="216" y="219"/>
                  </a:cubicBezTo>
                  <a:cubicBezTo>
                    <a:pt x="216" y="219"/>
                    <a:pt x="221" y="218"/>
                    <a:pt x="223" y="217"/>
                  </a:cubicBezTo>
                  <a:cubicBezTo>
                    <a:pt x="225" y="216"/>
                    <a:pt x="226" y="212"/>
                    <a:pt x="228" y="213"/>
                  </a:cubicBezTo>
                  <a:cubicBezTo>
                    <a:pt x="229" y="213"/>
                    <a:pt x="227" y="216"/>
                    <a:pt x="227" y="216"/>
                  </a:cubicBezTo>
                  <a:cubicBezTo>
                    <a:pt x="230" y="217"/>
                    <a:pt x="230" y="217"/>
                    <a:pt x="230" y="217"/>
                  </a:cubicBezTo>
                  <a:cubicBezTo>
                    <a:pt x="240" y="207"/>
                    <a:pt x="240" y="207"/>
                    <a:pt x="240" y="207"/>
                  </a:cubicBezTo>
                  <a:cubicBezTo>
                    <a:pt x="236" y="208"/>
                    <a:pt x="236" y="208"/>
                    <a:pt x="236" y="208"/>
                  </a:cubicBezTo>
                  <a:cubicBezTo>
                    <a:pt x="236" y="205"/>
                    <a:pt x="236" y="205"/>
                    <a:pt x="236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2"/>
                    <a:pt x="240" y="202"/>
                    <a:pt x="240" y="202"/>
                  </a:cubicBezTo>
                  <a:cubicBezTo>
                    <a:pt x="243" y="206"/>
                    <a:pt x="243" y="206"/>
                    <a:pt x="243" y="206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3" y="201"/>
                    <a:pt x="243" y="201"/>
                    <a:pt x="243" y="201"/>
                  </a:cubicBezTo>
                  <a:cubicBezTo>
                    <a:pt x="243" y="201"/>
                    <a:pt x="242" y="193"/>
                    <a:pt x="243" y="194"/>
                  </a:cubicBezTo>
                  <a:cubicBezTo>
                    <a:pt x="244" y="194"/>
                    <a:pt x="244" y="199"/>
                    <a:pt x="245" y="201"/>
                  </a:cubicBezTo>
                  <a:cubicBezTo>
                    <a:pt x="245" y="204"/>
                    <a:pt x="254" y="202"/>
                    <a:pt x="254" y="202"/>
                  </a:cubicBezTo>
                  <a:cubicBezTo>
                    <a:pt x="254" y="200"/>
                    <a:pt x="254" y="200"/>
                    <a:pt x="254" y="20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62" y="197"/>
                    <a:pt x="262" y="197"/>
                    <a:pt x="262" y="197"/>
                  </a:cubicBezTo>
                  <a:cubicBezTo>
                    <a:pt x="264" y="195"/>
                    <a:pt x="264" y="195"/>
                    <a:pt x="264" y="195"/>
                  </a:cubicBezTo>
                  <a:cubicBezTo>
                    <a:pt x="258" y="190"/>
                    <a:pt x="258" y="190"/>
                    <a:pt x="258" y="190"/>
                  </a:cubicBezTo>
                  <a:cubicBezTo>
                    <a:pt x="259" y="189"/>
                    <a:pt x="261" y="191"/>
                    <a:pt x="262" y="192"/>
                  </a:cubicBezTo>
                  <a:cubicBezTo>
                    <a:pt x="263" y="193"/>
                    <a:pt x="268" y="193"/>
                    <a:pt x="268" y="193"/>
                  </a:cubicBezTo>
                  <a:cubicBezTo>
                    <a:pt x="268" y="191"/>
                    <a:pt x="268" y="191"/>
                    <a:pt x="268" y="191"/>
                  </a:cubicBezTo>
                  <a:cubicBezTo>
                    <a:pt x="268" y="191"/>
                    <a:pt x="265" y="191"/>
                    <a:pt x="264" y="190"/>
                  </a:cubicBezTo>
                  <a:cubicBezTo>
                    <a:pt x="263" y="190"/>
                    <a:pt x="264" y="189"/>
                    <a:pt x="263" y="187"/>
                  </a:cubicBezTo>
                  <a:cubicBezTo>
                    <a:pt x="263" y="186"/>
                    <a:pt x="257" y="181"/>
                    <a:pt x="257" y="181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5" y="189"/>
                    <a:pt x="269" y="190"/>
                  </a:cubicBezTo>
                  <a:cubicBezTo>
                    <a:pt x="273" y="191"/>
                    <a:pt x="273" y="187"/>
                    <a:pt x="273" y="187"/>
                  </a:cubicBezTo>
                  <a:cubicBezTo>
                    <a:pt x="276" y="187"/>
                    <a:pt x="276" y="187"/>
                    <a:pt x="276" y="187"/>
                  </a:cubicBezTo>
                  <a:cubicBezTo>
                    <a:pt x="276" y="184"/>
                    <a:pt x="276" y="184"/>
                    <a:pt x="276" y="184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7" y="180"/>
                    <a:pt x="277" y="180"/>
                    <a:pt x="277" y="180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72" y="183"/>
                    <a:pt x="272" y="183"/>
                    <a:pt x="272" y="183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2" y="180"/>
                    <a:pt x="272" y="180"/>
                    <a:pt x="272" y="180"/>
                  </a:cubicBezTo>
                  <a:cubicBezTo>
                    <a:pt x="276" y="178"/>
                    <a:pt x="276" y="178"/>
                    <a:pt x="276" y="178"/>
                  </a:cubicBezTo>
                  <a:cubicBezTo>
                    <a:pt x="276" y="177"/>
                    <a:pt x="276" y="177"/>
                    <a:pt x="276" y="177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69" y="174"/>
                    <a:pt x="269" y="174"/>
                    <a:pt x="269" y="174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8" y="176"/>
                    <a:pt x="278" y="173"/>
                  </a:cubicBezTo>
                  <a:cubicBezTo>
                    <a:pt x="279" y="170"/>
                    <a:pt x="269" y="170"/>
                    <a:pt x="269" y="170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74" y="169"/>
                    <a:pt x="274" y="169"/>
                    <a:pt x="274" y="169"/>
                  </a:cubicBezTo>
                  <a:cubicBezTo>
                    <a:pt x="276" y="169"/>
                    <a:pt x="275" y="165"/>
                    <a:pt x="275" y="165"/>
                  </a:cubicBezTo>
                  <a:cubicBezTo>
                    <a:pt x="275" y="165"/>
                    <a:pt x="277" y="166"/>
                    <a:pt x="279" y="166"/>
                  </a:cubicBezTo>
                  <a:cubicBezTo>
                    <a:pt x="281" y="166"/>
                    <a:pt x="281" y="162"/>
                    <a:pt x="281" y="162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5" y="160"/>
                    <a:pt x="284" y="155"/>
                    <a:pt x="284" y="155"/>
                  </a:cubicBezTo>
                  <a:close/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9" y="59"/>
                    <a:pt x="59" y="59"/>
                    <a:pt x="59" y="59"/>
                  </a:cubicBezTo>
                  <a:lnTo>
                    <a:pt x="61" y="51"/>
                  </a:lnTo>
                  <a:close/>
                  <a:moveTo>
                    <a:pt x="48" y="210"/>
                  </a:moveTo>
                  <a:cubicBezTo>
                    <a:pt x="52" y="208"/>
                    <a:pt x="52" y="208"/>
                    <a:pt x="52" y="208"/>
                  </a:cubicBezTo>
                  <a:cubicBezTo>
                    <a:pt x="50" y="205"/>
                    <a:pt x="50" y="205"/>
                    <a:pt x="50" y="205"/>
                  </a:cubicBezTo>
                  <a:lnTo>
                    <a:pt x="48" y="210"/>
                  </a:lnTo>
                  <a:close/>
                  <a:moveTo>
                    <a:pt x="122" y="222"/>
                  </a:moveTo>
                  <a:cubicBezTo>
                    <a:pt x="122" y="222"/>
                    <a:pt x="121" y="225"/>
                    <a:pt x="124" y="224"/>
                  </a:cubicBezTo>
                  <a:cubicBezTo>
                    <a:pt x="126" y="224"/>
                    <a:pt x="125" y="221"/>
                    <a:pt x="122" y="222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16" name="Freeform 204"/>
            <p:cNvSpPr>
              <a:spLocks noEditPoints="1"/>
            </p:cNvSpPr>
            <p:nvPr/>
          </p:nvSpPr>
          <p:spPr bwMode="auto">
            <a:xfrm>
              <a:off x="2306" y="1430"/>
              <a:ext cx="69" cy="83"/>
            </a:xfrm>
            <a:custGeom>
              <a:avLst/>
              <a:gdLst>
                <a:gd name="T0" fmla="*/ 77601 w 51"/>
                <a:gd name="T1" fmla="*/ 109880 h 62"/>
                <a:gd name="T2" fmla="*/ 0 w 51"/>
                <a:gd name="T3" fmla="*/ 94166 h 62"/>
                <a:gd name="T4" fmla="*/ 369517 w 51"/>
                <a:gd name="T5" fmla="*/ 255030 h 62"/>
                <a:gd name="T6" fmla="*/ 337819 w 51"/>
                <a:gd name="T7" fmla="*/ 255030 h 62"/>
                <a:gd name="T8" fmla="*/ 240652 w 51"/>
                <a:gd name="T9" fmla="*/ 185951 h 62"/>
                <a:gd name="T10" fmla="*/ 240652 w 51"/>
                <a:gd name="T11" fmla="*/ 220287 h 62"/>
                <a:gd name="T12" fmla="*/ 225454 w 51"/>
                <a:gd name="T13" fmla="*/ 341411 h 62"/>
                <a:gd name="T14" fmla="*/ 240652 w 51"/>
                <a:gd name="T15" fmla="*/ 317041 h 62"/>
                <a:gd name="T16" fmla="*/ 236781 w 51"/>
                <a:gd name="T17" fmla="*/ 255030 h 62"/>
                <a:gd name="T18" fmla="*/ 269952 w 51"/>
                <a:gd name="T19" fmla="*/ 292259 h 62"/>
                <a:gd name="T20" fmla="*/ 325588 w 51"/>
                <a:gd name="T21" fmla="*/ 302440 h 62"/>
                <a:gd name="T22" fmla="*/ 236781 w 51"/>
                <a:gd name="T23" fmla="*/ 255030 h 62"/>
                <a:gd name="T24" fmla="*/ 225454 w 51"/>
                <a:gd name="T25" fmla="*/ 132147 h 62"/>
                <a:gd name="T26" fmla="*/ 166640 w 51"/>
                <a:gd name="T27" fmla="*/ 109880 h 62"/>
                <a:gd name="T28" fmla="*/ 123169 w 51"/>
                <a:gd name="T29" fmla="*/ 94166 h 62"/>
                <a:gd name="T30" fmla="*/ 129357 w 51"/>
                <a:gd name="T31" fmla="*/ 147097 h 62"/>
                <a:gd name="T32" fmla="*/ 320351 w 51"/>
                <a:gd name="T33" fmla="*/ 176906 h 62"/>
                <a:gd name="T34" fmla="*/ 269952 w 51"/>
                <a:gd name="T35" fmla="*/ 94166 h 62"/>
                <a:gd name="T36" fmla="*/ 225454 w 51"/>
                <a:gd name="T37" fmla="*/ 52544 h 62"/>
                <a:gd name="T38" fmla="*/ 260007 w 51"/>
                <a:gd name="T39" fmla="*/ 132147 h 62"/>
                <a:gd name="T40" fmla="*/ 320351 w 51"/>
                <a:gd name="T41" fmla="*/ 255030 h 62"/>
                <a:gd name="T42" fmla="*/ 320351 w 51"/>
                <a:gd name="T43" fmla="*/ 176906 h 62"/>
                <a:gd name="T44" fmla="*/ 325588 w 51"/>
                <a:gd name="T45" fmla="*/ 126061 h 62"/>
                <a:gd name="T46" fmla="*/ 351774 w 51"/>
                <a:gd name="T47" fmla="*/ 132147 h 62"/>
                <a:gd name="T48" fmla="*/ 396987 w 51"/>
                <a:gd name="T49" fmla="*/ 116163 h 62"/>
                <a:gd name="T50" fmla="*/ 369517 w 51"/>
                <a:gd name="T51" fmla="*/ 73737 h 62"/>
                <a:gd name="T52" fmla="*/ 325588 w 51"/>
                <a:gd name="T53" fmla="*/ 52544 h 62"/>
                <a:gd name="T54" fmla="*/ 337819 w 51"/>
                <a:gd name="T55" fmla="*/ 17150 h 62"/>
                <a:gd name="T56" fmla="*/ 273121 w 51"/>
                <a:gd name="T57" fmla="*/ 82079 h 62"/>
                <a:gd name="T58" fmla="*/ 365229 w 51"/>
                <a:gd name="T59" fmla="*/ 116163 h 62"/>
                <a:gd name="T60" fmla="*/ 351774 w 51"/>
                <a:gd name="T61" fmla="*/ 168759 h 62"/>
                <a:gd name="T62" fmla="*/ 412682 w 51"/>
                <a:gd name="T63" fmla="*/ 152332 h 62"/>
                <a:gd name="T64" fmla="*/ 365229 w 51"/>
                <a:gd name="T65" fmla="*/ 116163 h 62"/>
                <a:gd name="T66" fmla="*/ 440501 w 51"/>
                <a:gd name="T67" fmla="*/ 82079 h 62"/>
                <a:gd name="T68" fmla="*/ 433416 w 51"/>
                <a:gd name="T69" fmla="*/ 116163 h 62"/>
                <a:gd name="T70" fmla="*/ 494133 w 51"/>
                <a:gd name="T71" fmla="*/ 109880 h 62"/>
                <a:gd name="T72" fmla="*/ 440501 w 51"/>
                <a:gd name="T73" fmla="*/ 41145 h 62"/>
                <a:gd name="T74" fmla="*/ 521621 w 51"/>
                <a:gd name="T75" fmla="*/ 73737 h 62"/>
                <a:gd name="T76" fmla="*/ 494133 w 51"/>
                <a:gd name="T77" fmla="*/ 1 h 62"/>
                <a:gd name="T78" fmla="*/ 440501 w 51"/>
                <a:gd name="T79" fmla="*/ 1 h 62"/>
                <a:gd name="T80" fmla="*/ 418047 w 51"/>
                <a:gd name="T81" fmla="*/ 70341 h 62"/>
                <a:gd name="T82" fmla="*/ 440501 w 51"/>
                <a:gd name="T83" fmla="*/ 1 h 62"/>
                <a:gd name="T84" fmla="*/ 369517 w 51"/>
                <a:gd name="T85" fmla="*/ 17150 h 62"/>
                <a:gd name="T86" fmla="*/ 396987 w 51"/>
                <a:gd name="T87" fmla="*/ 17150 h 62"/>
                <a:gd name="T88" fmla="*/ 533907 w 51"/>
                <a:gd name="T89" fmla="*/ 116163 h 62"/>
                <a:gd name="T90" fmla="*/ 558334 w 51"/>
                <a:gd name="T91" fmla="*/ 94166 h 62"/>
                <a:gd name="T92" fmla="*/ 564868 w 51"/>
                <a:gd name="T93" fmla="*/ 73737 h 62"/>
                <a:gd name="T94" fmla="*/ 564868 w 51"/>
                <a:gd name="T95" fmla="*/ 41145 h 62"/>
                <a:gd name="T96" fmla="*/ 564868 w 51"/>
                <a:gd name="T97" fmla="*/ 41145 h 62"/>
                <a:gd name="T98" fmla="*/ 192179 w 51"/>
                <a:gd name="T99" fmla="*/ 417281 h 62"/>
                <a:gd name="T100" fmla="*/ 166640 w 51"/>
                <a:gd name="T101" fmla="*/ 376026 h 62"/>
                <a:gd name="T102" fmla="*/ 149210 w 51"/>
                <a:gd name="T103" fmla="*/ 468945 h 62"/>
                <a:gd name="T104" fmla="*/ 201872 w 51"/>
                <a:gd name="T105" fmla="*/ 523770 h 62"/>
                <a:gd name="T106" fmla="*/ 199530 w 51"/>
                <a:gd name="T107" fmla="*/ 482316 h 62"/>
                <a:gd name="T108" fmla="*/ 225454 w 51"/>
                <a:gd name="T109" fmla="*/ 447993 h 6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1"/>
                <a:gd name="T166" fmla="*/ 0 h 62"/>
                <a:gd name="T167" fmla="*/ 51 w 51"/>
                <a:gd name="T168" fmla="*/ 62 h 6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1" h="62">
                  <a:moveTo>
                    <a:pt x="0" y="11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6" y="10"/>
                    <a:pt x="6" y="10"/>
                    <a:pt x="6" y="10"/>
                  </a:cubicBezTo>
                  <a:lnTo>
                    <a:pt x="0" y="11"/>
                  </a:lnTo>
                  <a:close/>
                  <a:moveTo>
                    <a:pt x="29" y="30"/>
                  </a:moveTo>
                  <a:cubicBezTo>
                    <a:pt x="32" y="30"/>
                    <a:pt x="32" y="30"/>
                    <a:pt x="32" y="30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9" y="30"/>
                  </a:lnTo>
                  <a:close/>
                  <a:moveTo>
                    <a:pt x="22" y="27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6"/>
                    <a:pt x="21" y="26"/>
                    <a:pt x="21" y="26"/>
                  </a:cubicBezTo>
                  <a:lnTo>
                    <a:pt x="22" y="27"/>
                  </a:lnTo>
                  <a:close/>
                  <a:moveTo>
                    <a:pt x="19" y="40"/>
                  </a:moveTo>
                  <a:cubicBezTo>
                    <a:pt x="21" y="39"/>
                    <a:pt x="21" y="39"/>
                    <a:pt x="21" y="39"/>
                  </a:cubicBezTo>
                  <a:cubicBezTo>
                    <a:pt x="21" y="37"/>
                    <a:pt x="21" y="37"/>
                    <a:pt x="21" y="37"/>
                  </a:cubicBezTo>
                  <a:lnTo>
                    <a:pt x="19" y="40"/>
                  </a:lnTo>
                  <a:close/>
                  <a:moveTo>
                    <a:pt x="20" y="30"/>
                  </a:moveTo>
                  <a:cubicBezTo>
                    <a:pt x="20" y="34"/>
                    <a:pt x="20" y="34"/>
                    <a:pt x="2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7" y="34"/>
                    <a:pt x="24" y="32"/>
                  </a:cubicBezTo>
                  <a:cubicBezTo>
                    <a:pt x="23" y="31"/>
                    <a:pt x="20" y="30"/>
                    <a:pt x="20" y="30"/>
                  </a:cubicBezTo>
                  <a:close/>
                  <a:moveTo>
                    <a:pt x="15" y="20"/>
                  </a:moveTo>
                  <a:cubicBezTo>
                    <a:pt x="18" y="19"/>
                    <a:pt x="19" y="16"/>
                    <a:pt x="19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2" y="13"/>
                    <a:pt x="11" y="14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2" y="20"/>
                    <a:pt x="15" y="20"/>
                  </a:cubicBezTo>
                  <a:close/>
                  <a:moveTo>
                    <a:pt x="27" y="21"/>
                  </a:moveTo>
                  <a:cubicBezTo>
                    <a:pt x="27" y="21"/>
                    <a:pt x="28" y="19"/>
                    <a:pt x="27" y="18"/>
                  </a:cubicBezTo>
                  <a:cubicBezTo>
                    <a:pt x="26" y="17"/>
                    <a:pt x="23" y="11"/>
                    <a:pt x="23" y="11"/>
                  </a:cubicBezTo>
                  <a:cubicBezTo>
                    <a:pt x="23" y="11"/>
                    <a:pt x="23" y="3"/>
                    <a:pt x="21" y="3"/>
                  </a:cubicBezTo>
                  <a:cubicBezTo>
                    <a:pt x="20" y="3"/>
                    <a:pt x="19" y="6"/>
                    <a:pt x="19" y="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4"/>
                    <a:pt x="22" y="13"/>
                    <a:pt x="22" y="16"/>
                  </a:cubicBezTo>
                  <a:cubicBezTo>
                    <a:pt x="22" y="19"/>
                    <a:pt x="23" y="25"/>
                    <a:pt x="24" y="26"/>
                  </a:cubicBezTo>
                  <a:cubicBezTo>
                    <a:pt x="26" y="26"/>
                    <a:pt x="27" y="30"/>
                    <a:pt x="27" y="30"/>
                  </a:cubicBezTo>
                  <a:cubicBezTo>
                    <a:pt x="27" y="30"/>
                    <a:pt x="29" y="26"/>
                    <a:pt x="29" y="24"/>
                  </a:cubicBezTo>
                  <a:cubicBezTo>
                    <a:pt x="28" y="22"/>
                    <a:pt x="27" y="21"/>
                    <a:pt x="27" y="21"/>
                  </a:cubicBezTo>
                  <a:close/>
                  <a:moveTo>
                    <a:pt x="28" y="13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8" y="13"/>
                  </a:lnTo>
                  <a:close/>
                  <a:moveTo>
                    <a:pt x="31" y="14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3" y="15"/>
                    <a:pt x="33" y="15"/>
                    <a:pt x="33" y="15"/>
                  </a:cubicBezTo>
                  <a:lnTo>
                    <a:pt x="31" y="14"/>
                  </a:lnTo>
                  <a:close/>
                  <a:moveTo>
                    <a:pt x="38" y="5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39" y="5"/>
                    <a:pt x="39" y="5"/>
                    <a:pt x="39" y="5"/>
                  </a:cubicBezTo>
                  <a:lnTo>
                    <a:pt x="38" y="5"/>
                  </a:lnTo>
                  <a:close/>
                  <a:moveTo>
                    <a:pt x="43" y="8"/>
                  </a:moveTo>
                  <a:cubicBezTo>
                    <a:pt x="44" y="9"/>
                    <a:pt x="44" y="9"/>
                    <a:pt x="44" y="9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1"/>
                    <a:pt x="42" y="1"/>
                    <a:pt x="42" y="1"/>
                  </a:cubicBezTo>
                  <a:lnTo>
                    <a:pt x="43" y="8"/>
                  </a:lnTo>
                  <a:close/>
                  <a:moveTo>
                    <a:pt x="38" y="1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8" y="1"/>
                  </a:lnTo>
                  <a:close/>
                  <a:moveTo>
                    <a:pt x="34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4" y="9"/>
                    <a:pt x="34" y="9"/>
                    <a:pt x="34" y="9"/>
                  </a:cubicBezTo>
                  <a:lnTo>
                    <a:pt x="34" y="2"/>
                  </a:lnTo>
                  <a:close/>
                  <a:moveTo>
                    <a:pt x="45" y="11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45" y="11"/>
                  </a:lnTo>
                  <a:close/>
                  <a:moveTo>
                    <a:pt x="48" y="5"/>
                  </a:moveTo>
                  <a:cubicBezTo>
                    <a:pt x="45" y="6"/>
                    <a:pt x="48" y="7"/>
                    <a:pt x="48" y="7"/>
                  </a:cubicBezTo>
                  <a:cubicBezTo>
                    <a:pt x="50" y="7"/>
                    <a:pt x="51" y="4"/>
                    <a:pt x="48" y="5"/>
                  </a:cubicBezTo>
                  <a:close/>
                  <a:moveTo>
                    <a:pt x="20" y="51"/>
                  </a:moveTo>
                  <a:cubicBezTo>
                    <a:pt x="18" y="50"/>
                    <a:pt x="16" y="50"/>
                    <a:pt x="16" y="49"/>
                  </a:cubicBezTo>
                  <a:cubicBezTo>
                    <a:pt x="16" y="48"/>
                    <a:pt x="17" y="47"/>
                    <a:pt x="17" y="46"/>
                  </a:cubicBezTo>
                  <a:cubicBezTo>
                    <a:pt x="17" y="45"/>
                    <a:pt x="15" y="42"/>
                    <a:pt x="14" y="45"/>
                  </a:cubicBezTo>
                  <a:cubicBezTo>
                    <a:pt x="13" y="47"/>
                    <a:pt x="14" y="53"/>
                    <a:pt x="14" y="53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21" y="53"/>
                    <a:pt x="20" y="51"/>
                  </a:cubicBez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17" name="Freeform 205"/>
            <p:cNvSpPr>
              <a:spLocks/>
            </p:cNvSpPr>
            <p:nvPr/>
          </p:nvSpPr>
          <p:spPr bwMode="auto">
            <a:xfrm>
              <a:off x="4936" y="2726"/>
              <a:ext cx="491" cy="204"/>
            </a:xfrm>
            <a:custGeom>
              <a:avLst/>
              <a:gdLst>
                <a:gd name="T0" fmla="*/ 94693 w 366"/>
                <a:gd name="T1" fmla="*/ 13256 h 152"/>
                <a:gd name="T2" fmla="*/ 88929 w 366"/>
                <a:gd name="T3" fmla="*/ 11652 h 152"/>
                <a:gd name="T4" fmla="*/ 87151 w 366"/>
                <a:gd name="T5" fmla="*/ 7977 h 152"/>
                <a:gd name="T6" fmla="*/ 85741 w 366"/>
                <a:gd name="T7" fmla="*/ 5272 h 152"/>
                <a:gd name="T8" fmla="*/ 73802 w 366"/>
                <a:gd name="T9" fmla="*/ 0 h 152"/>
                <a:gd name="T10" fmla="*/ 69442 w 366"/>
                <a:gd name="T11" fmla="*/ 2312 h 152"/>
                <a:gd name="T12" fmla="*/ 64450 w 366"/>
                <a:gd name="T13" fmla="*/ 1625 h 152"/>
                <a:gd name="T14" fmla="*/ 62456 w 366"/>
                <a:gd name="T15" fmla="*/ 3928 h 152"/>
                <a:gd name="T16" fmla="*/ 55499 w 366"/>
                <a:gd name="T17" fmla="*/ 5272 h 152"/>
                <a:gd name="T18" fmla="*/ 52300 w 366"/>
                <a:gd name="T19" fmla="*/ 9497 h 152"/>
                <a:gd name="T20" fmla="*/ 49413 w 366"/>
                <a:gd name="T21" fmla="*/ 7755 h 152"/>
                <a:gd name="T22" fmla="*/ 38692 w 366"/>
                <a:gd name="T23" fmla="*/ 8410 h 152"/>
                <a:gd name="T24" fmla="*/ 31664 w 366"/>
                <a:gd name="T25" fmla="*/ 7977 h 152"/>
                <a:gd name="T26" fmla="*/ 22012 w 366"/>
                <a:gd name="T27" fmla="*/ 12063 h 152"/>
                <a:gd name="T28" fmla="*/ 14833 w 366"/>
                <a:gd name="T29" fmla="*/ 12298 h 152"/>
                <a:gd name="T30" fmla="*/ 12661 w 366"/>
                <a:gd name="T31" fmla="*/ 12588 h 152"/>
                <a:gd name="T32" fmla="*/ 6144 w 366"/>
                <a:gd name="T33" fmla="*/ 13256 h 152"/>
                <a:gd name="T34" fmla="*/ 0 w 366"/>
                <a:gd name="T35" fmla="*/ 17791 h 152"/>
                <a:gd name="T36" fmla="*/ 4580 w 366"/>
                <a:gd name="T37" fmla="*/ 20455 h 152"/>
                <a:gd name="T38" fmla="*/ 14833 w 366"/>
                <a:gd name="T39" fmla="*/ 19285 h 152"/>
                <a:gd name="T40" fmla="*/ 20920 w 366"/>
                <a:gd name="T41" fmla="*/ 20470 h 152"/>
                <a:gd name="T42" fmla="*/ 26695 w 366"/>
                <a:gd name="T43" fmla="*/ 25568 h 152"/>
                <a:gd name="T44" fmla="*/ 28970 w 366"/>
                <a:gd name="T45" fmla="*/ 27914 h 152"/>
                <a:gd name="T46" fmla="*/ 32464 w 366"/>
                <a:gd name="T47" fmla="*/ 33770 h 152"/>
                <a:gd name="T48" fmla="*/ 31664 w 366"/>
                <a:gd name="T49" fmla="*/ 40772 h 152"/>
                <a:gd name="T50" fmla="*/ 39615 w 366"/>
                <a:gd name="T51" fmla="*/ 36872 h 152"/>
                <a:gd name="T52" fmla="*/ 44552 w 366"/>
                <a:gd name="T53" fmla="*/ 32666 h 152"/>
                <a:gd name="T54" fmla="*/ 54449 w 366"/>
                <a:gd name="T55" fmla="*/ 36619 h 152"/>
                <a:gd name="T56" fmla="*/ 57416 w 366"/>
                <a:gd name="T57" fmla="*/ 36619 h 152"/>
                <a:gd name="T58" fmla="*/ 61410 w 366"/>
                <a:gd name="T59" fmla="*/ 33977 h 152"/>
                <a:gd name="T60" fmla="*/ 64451 w 366"/>
                <a:gd name="T61" fmla="*/ 31107 h 152"/>
                <a:gd name="T62" fmla="*/ 68439 w 366"/>
                <a:gd name="T63" fmla="*/ 29729 h 152"/>
                <a:gd name="T64" fmla="*/ 72312 w 366"/>
                <a:gd name="T65" fmla="*/ 25568 h 152"/>
                <a:gd name="T66" fmla="*/ 77294 w 366"/>
                <a:gd name="T67" fmla="*/ 19285 h 152"/>
                <a:gd name="T68" fmla="*/ 84145 w 366"/>
                <a:gd name="T69" fmla="*/ 20330 h 152"/>
                <a:gd name="T70" fmla="*/ 89335 w 366"/>
                <a:gd name="T71" fmla="*/ 17791 h 15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66"/>
                <a:gd name="T109" fmla="*/ 0 h 152"/>
                <a:gd name="T110" fmla="*/ 366 w 366"/>
                <a:gd name="T111" fmla="*/ 152 h 15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66" h="152">
                  <a:moveTo>
                    <a:pt x="356" y="68"/>
                  </a:moveTo>
                  <a:cubicBezTo>
                    <a:pt x="362" y="62"/>
                    <a:pt x="366" y="50"/>
                    <a:pt x="356" y="49"/>
                  </a:cubicBezTo>
                  <a:cubicBezTo>
                    <a:pt x="344" y="48"/>
                    <a:pt x="334" y="47"/>
                    <a:pt x="334" y="47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35" y="43"/>
                    <a:pt x="323" y="48"/>
                    <a:pt x="322" y="41"/>
                  </a:cubicBezTo>
                  <a:cubicBezTo>
                    <a:pt x="322" y="33"/>
                    <a:pt x="328" y="30"/>
                    <a:pt x="328" y="30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3" y="20"/>
                    <a:pt x="323" y="20"/>
                    <a:pt x="323" y="20"/>
                  </a:cubicBezTo>
                  <a:cubicBezTo>
                    <a:pt x="313" y="20"/>
                    <a:pt x="291" y="25"/>
                    <a:pt x="285" y="21"/>
                  </a:cubicBezTo>
                  <a:cubicBezTo>
                    <a:pt x="281" y="17"/>
                    <a:pt x="278" y="0"/>
                    <a:pt x="278" y="0"/>
                  </a:cubicBezTo>
                  <a:cubicBezTo>
                    <a:pt x="267" y="3"/>
                    <a:pt x="267" y="3"/>
                    <a:pt x="267" y="3"/>
                  </a:cubicBezTo>
                  <a:cubicBezTo>
                    <a:pt x="261" y="9"/>
                    <a:pt x="261" y="9"/>
                    <a:pt x="261" y="9"/>
                  </a:cubicBezTo>
                  <a:cubicBezTo>
                    <a:pt x="250" y="2"/>
                    <a:pt x="250" y="2"/>
                    <a:pt x="250" y="2"/>
                  </a:cubicBezTo>
                  <a:cubicBezTo>
                    <a:pt x="242" y="6"/>
                    <a:pt x="242" y="6"/>
                    <a:pt x="242" y="6"/>
                  </a:cubicBezTo>
                  <a:cubicBezTo>
                    <a:pt x="235" y="5"/>
                    <a:pt x="235" y="5"/>
                    <a:pt x="235" y="5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24" y="10"/>
                    <a:pt x="219" y="12"/>
                  </a:cubicBezTo>
                  <a:cubicBezTo>
                    <a:pt x="215" y="15"/>
                    <a:pt x="209" y="20"/>
                    <a:pt x="209" y="20"/>
                  </a:cubicBezTo>
                  <a:cubicBezTo>
                    <a:pt x="209" y="27"/>
                    <a:pt x="209" y="27"/>
                    <a:pt x="209" y="27"/>
                  </a:cubicBezTo>
                  <a:cubicBezTo>
                    <a:pt x="209" y="27"/>
                    <a:pt x="203" y="36"/>
                    <a:pt x="197" y="36"/>
                  </a:cubicBezTo>
                  <a:cubicBezTo>
                    <a:pt x="191" y="37"/>
                    <a:pt x="184" y="35"/>
                    <a:pt x="184" y="35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68" y="29"/>
                    <a:pt x="151" y="34"/>
                    <a:pt x="145" y="31"/>
                  </a:cubicBezTo>
                  <a:cubicBezTo>
                    <a:pt x="138" y="29"/>
                    <a:pt x="137" y="24"/>
                    <a:pt x="130" y="25"/>
                  </a:cubicBezTo>
                  <a:cubicBezTo>
                    <a:pt x="122" y="25"/>
                    <a:pt x="119" y="30"/>
                    <a:pt x="119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29"/>
                    <a:pt x="96" y="43"/>
                    <a:pt x="83" y="45"/>
                  </a:cubicBezTo>
                  <a:cubicBezTo>
                    <a:pt x="71" y="48"/>
                    <a:pt x="61" y="42"/>
                    <a:pt x="61" y="4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7" y="47"/>
                    <a:pt x="4" y="51"/>
                  </a:cubicBezTo>
                  <a:cubicBezTo>
                    <a:pt x="0" y="56"/>
                    <a:pt x="0" y="66"/>
                    <a:pt x="0" y="66"/>
                  </a:cubicBezTo>
                  <a:cubicBezTo>
                    <a:pt x="0" y="66"/>
                    <a:pt x="3" y="67"/>
                    <a:pt x="8" y="67"/>
                  </a:cubicBezTo>
                  <a:cubicBezTo>
                    <a:pt x="14" y="68"/>
                    <a:pt x="17" y="76"/>
                    <a:pt x="17" y="76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81"/>
                    <a:pt x="70" y="72"/>
                    <a:pt x="79" y="77"/>
                  </a:cubicBezTo>
                  <a:cubicBezTo>
                    <a:pt x="87" y="83"/>
                    <a:pt x="95" y="97"/>
                    <a:pt x="95" y="9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2"/>
                    <a:pt x="122" y="115"/>
                    <a:pt x="122" y="126"/>
                  </a:cubicBezTo>
                  <a:cubicBezTo>
                    <a:pt x="121" y="136"/>
                    <a:pt x="117" y="139"/>
                    <a:pt x="117" y="139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3" y="150"/>
                    <a:pt x="142" y="139"/>
                    <a:pt x="149" y="138"/>
                  </a:cubicBezTo>
                  <a:cubicBezTo>
                    <a:pt x="157" y="137"/>
                    <a:pt x="165" y="136"/>
                    <a:pt x="165" y="136"/>
                  </a:cubicBezTo>
                  <a:cubicBezTo>
                    <a:pt x="165" y="136"/>
                    <a:pt x="163" y="122"/>
                    <a:pt x="168" y="122"/>
                  </a:cubicBezTo>
                  <a:cubicBezTo>
                    <a:pt x="175" y="122"/>
                    <a:pt x="179" y="126"/>
                    <a:pt x="179" y="12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10" y="130"/>
                    <a:pt x="214" y="130"/>
                  </a:cubicBezTo>
                  <a:cubicBezTo>
                    <a:pt x="216" y="130"/>
                    <a:pt x="215" y="132"/>
                    <a:pt x="216" y="136"/>
                  </a:cubicBezTo>
                  <a:cubicBezTo>
                    <a:pt x="218" y="132"/>
                    <a:pt x="220" y="130"/>
                    <a:pt x="221" y="130"/>
                  </a:cubicBezTo>
                  <a:cubicBezTo>
                    <a:pt x="225" y="130"/>
                    <a:pt x="231" y="127"/>
                    <a:pt x="231" y="127"/>
                  </a:cubicBezTo>
                  <a:cubicBezTo>
                    <a:pt x="232" y="123"/>
                    <a:pt x="232" y="123"/>
                    <a:pt x="232" y="123"/>
                  </a:cubicBezTo>
                  <a:cubicBezTo>
                    <a:pt x="232" y="123"/>
                    <a:pt x="241" y="118"/>
                    <a:pt x="243" y="116"/>
                  </a:cubicBezTo>
                  <a:cubicBezTo>
                    <a:pt x="245" y="114"/>
                    <a:pt x="246" y="109"/>
                    <a:pt x="246" y="109"/>
                  </a:cubicBezTo>
                  <a:cubicBezTo>
                    <a:pt x="246" y="109"/>
                    <a:pt x="251" y="114"/>
                    <a:pt x="258" y="111"/>
                  </a:cubicBezTo>
                  <a:cubicBezTo>
                    <a:pt x="263" y="109"/>
                    <a:pt x="276" y="100"/>
                    <a:pt x="276" y="100"/>
                  </a:cubicBezTo>
                  <a:cubicBezTo>
                    <a:pt x="272" y="95"/>
                    <a:pt x="272" y="95"/>
                    <a:pt x="272" y="95"/>
                  </a:cubicBezTo>
                  <a:cubicBezTo>
                    <a:pt x="272" y="95"/>
                    <a:pt x="277" y="97"/>
                    <a:pt x="280" y="94"/>
                  </a:cubicBezTo>
                  <a:cubicBezTo>
                    <a:pt x="284" y="90"/>
                    <a:pt x="278" y="72"/>
                    <a:pt x="291" y="72"/>
                  </a:cubicBezTo>
                  <a:cubicBezTo>
                    <a:pt x="303" y="72"/>
                    <a:pt x="312" y="69"/>
                    <a:pt x="312" y="69"/>
                  </a:cubicBezTo>
                  <a:cubicBezTo>
                    <a:pt x="312" y="69"/>
                    <a:pt x="313" y="75"/>
                    <a:pt x="317" y="75"/>
                  </a:cubicBezTo>
                  <a:cubicBezTo>
                    <a:pt x="322" y="75"/>
                    <a:pt x="329" y="76"/>
                    <a:pt x="331" y="74"/>
                  </a:cubicBezTo>
                  <a:cubicBezTo>
                    <a:pt x="334" y="72"/>
                    <a:pt x="333" y="66"/>
                    <a:pt x="336" y="66"/>
                  </a:cubicBezTo>
                  <a:cubicBezTo>
                    <a:pt x="339" y="66"/>
                    <a:pt x="348" y="75"/>
                    <a:pt x="356" y="6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18" name="Freeform 206"/>
            <p:cNvSpPr>
              <a:spLocks noEditPoints="1"/>
            </p:cNvSpPr>
            <p:nvPr/>
          </p:nvSpPr>
          <p:spPr bwMode="auto">
            <a:xfrm>
              <a:off x="5224" y="2843"/>
              <a:ext cx="285" cy="159"/>
            </a:xfrm>
            <a:custGeom>
              <a:avLst/>
              <a:gdLst>
                <a:gd name="T0" fmla="*/ 138 w 212"/>
                <a:gd name="T1" fmla="*/ 138 h 119"/>
                <a:gd name="T2" fmla="*/ 0 w 212"/>
                <a:gd name="T3" fmla="*/ 63 h 119"/>
                <a:gd name="T4" fmla="*/ 278 w 212"/>
                <a:gd name="T5" fmla="*/ 139 h 119"/>
                <a:gd name="T6" fmla="*/ 263 w 212"/>
                <a:gd name="T7" fmla="*/ 122 h 119"/>
                <a:gd name="T8" fmla="*/ 266 w 212"/>
                <a:gd name="T9" fmla="*/ 111 h 119"/>
                <a:gd name="T10" fmla="*/ 255 w 212"/>
                <a:gd name="T11" fmla="*/ 99 h 119"/>
                <a:gd name="T12" fmla="*/ 234 w 212"/>
                <a:gd name="T13" fmla="*/ 99 h 119"/>
                <a:gd name="T14" fmla="*/ 200 w 212"/>
                <a:gd name="T15" fmla="*/ 94 h 119"/>
                <a:gd name="T16" fmla="*/ 179 w 212"/>
                <a:gd name="T17" fmla="*/ 88 h 119"/>
                <a:gd name="T18" fmla="*/ 191 w 212"/>
                <a:gd name="T19" fmla="*/ 55 h 119"/>
                <a:gd name="T20" fmla="*/ 140 w 212"/>
                <a:gd name="T21" fmla="*/ 47 h 119"/>
                <a:gd name="T22" fmla="*/ 147 w 212"/>
                <a:gd name="T23" fmla="*/ 17 h 119"/>
                <a:gd name="T24" fmla="*/ 129 w 212"/>
                <a:gd name="T25" fmla="*/ 12 h 119"/>
                <a:gd name="T26" fmla="*/ 118 w 212"/>
                <a:gd name="T27" fmla="*/ 17 h 119"/>
                <a:gd name="T28" fmla="*/ 110 w 212"/>
                <a:gd name="T29" fmla="*/ 15 h 119"/>
                <a:gd name="T30" fmla="*/ 109 w 212"/>
                <a:gd name="T31" fmla="*/ 7 h 119"/>
                <a:gd name="T32" fmla="*/ 89 w 212"/>
                <a:gd name="T33" fmla="*/ 7 h 119"/>
                <a:gd name="T34" fmla="*/ 77 w 212"/>
                <a:gd name="T35" fmla="*/ 11 h 119"/>
                <a:gd name="T36" fmla="*/ 58 w 212"/>
                <a:gd name="T37" fmla="*/ 32 h 119"/>
                <a:gd name="T38" fmla="*/ 38 w 212"/>
                <a:gd name="T39" fmla="*/ 39 h 119"/>
                <a:gd name="T40" fmla="*/ 22 w 212"/>
                <a:gd name="T41" fmla="*/ 53 h 119"/>
                <a:gd name="T42" fmla="*/ 1 w 212"/>
                <a:gd name="T43" fmla="*/ 65 h 119"/>
                <a:gd name="T44" fmla="*/ 30 w 212"/>
                <a:gd name="T45" fmla="*/ 80 h 119"/>
                <a:gd name="T46" fmla="*/ 79 w 212"/>
                <a:gd name="T47" fmla="*/ 138 h 119"/>
                <a:gd name="T48" fmla="*/ 138 w 212"/>
                <a:gd name="T49" fmla="*/ 138 h 119"/>
                <a:gd name="T50" fmla="*/ 168 w 212"/>
                <a:gd name="T51" fmla="*/ 135 h 119"/>
                <a:gd name="T52" fmla="*/ 175 w 212"/>
                <a:gd name="T53" fmla="*/ 130 h 119"/>
                <a:gd name="T54" fmla="*/ 194 w 212"/>
                <a:gd name="T55" fmla="*/ 130 h 119"/>
                <a:gd name="T56" fmla="*/ 216 w 212"/>
                <a:gd name="T57" fmla="*/ 132 h 119"/>
                <a:gd name="T58" fmla="*/ 238 w 212"/>
                <a:gd name="T59" fmla="*/ 140 h 119"/>
                <a:gd name="T60" fmla="*/ 270 w 212"/>
                <a:gd name="T61" fmla="*/ 150 h 119"/>
                <a:gd name="T62" fmla="*/ 285 w 212"/>
                <a:gd name="T63" fmla="*/ 142 h 11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2" h="119">
                  <a:moveTo>
                    <a:pt x="103" y="103"/>
                  </a:moveTo>
                  <a:cubicBezTo>
                    <a:pt x="103" y="103"/>
                    <a:pt x="103" y="103"/>
                    <a:pt x="103" y="103"/>
                  </a:cubicBezTo>
                  <a:moveTo>
                    <a:pt x="1" y="49"/>
                  </a:moveTo>
                  <a:cubicBezTo>
                    <a:pt x="1" y="48"/>
                    <a:pt x="1" y="48"/>
                    <a:pt x="0" y="47"/>
                  </a:cubicBezTo>
                  <a:cubicBezTo>
                    <a:pt x="1" y="48"/>
                    <a:pt x="1" y="48"/>
                    <a:pt x="1" y="49"/>
                  </a:cubicBezTo>
                  <a:close/>
                  <a:moveTo>
                    <a:pt x="207" y="104"/>
                  </a:moveTo>
                  <a:cubicBezTo>
                    <a:pt x="207" y="104"/>
                    <a:pt x="206" y="99"/>
                    <a:pt x="205" y="96"/>
                  </a:cubicBezTo>
                  <a:cubicBezTo>
                    <a:pt x="205" y="92"/>
                    <a:pt x="196" y="94"/>
                    <a:pt x="196" y="91"/>
                  </a:cubicBezTo>
                  <a:cubicBezTo>
                    <a:pt x="196" y="88"/>
                    <a:pt x="200" y="90"/>
                    <a:pt x="203" y="88"/>
                  </a:cubicBezTo>
                  <a:cubicBezTo>
                    <a:pt x="207" y="86"/>
                    <a:pt x="203" y="85"/>
                    <a:pt x="198" y="83"/>
                  </a:cubicBezTo>
                  <a:cubicBezTo>
                    <a:pt x="193" y="82"/>
                    <a:pt x="189" y="83"/>
                    <a:pt x="186" y="81"/>
                  </a:cubicBezTo>
                  <a:cubicBezTo>
                    <a:pt x="185" y="77"/>
                    <a:pt x="188" y="75"/>
                    <a:pt x="190" y="74"/>
                  </a:cubicBezTo>
                  <a:cubicBezTo>
                    <a:pt x="192" y="73"/>
                    <a:pt x="191" y="69"/>
                    <a:pt x="183" y="69"/>
                  </a:cubicBezTo>
                  <a:cubicBezTo>
                    <a:pt x="176" y="69"/>
                    <a:pt x="176" y="73"/>
                    <a:pt x="174" y="74"/>
                  </a:cubicBezTo>
                  <a:cubicBezTo>
                    <a:pt x="170" y="75"/>
                    <a:pt x="163" y="70"/>
                    <a:pt x="160" y="68"/>
                  </a:cubicBezTo>
                  <a:cubicBezTo>
                    <a:pt x="157" y="67"/>
                    <a:pt x="151" y="70"/>
                    <a:pt x="149" y="70"/>
                  </a:cubicBezTo>
                  <a:cubicBezTo>
                    <a:pt x="147" y="70"/>
                    <a:pt x="148" y="67"/>
                    <a:pt x="146" y="66"/>
                  </a:cubicBezTo>
                  <a:cubicBezTo>
                    <a:pt x="144" y="65"/>
                    <a:pt x="136" y="68"/>
                    <a:pt x="133" y="66"/>
                  </a:cubicBezTo>
                  <a:cubicBezTo>
                    <a:pt x="130" y="64"/>
                    <a:pt x="144" y="59"/>
                    <a:pt x="146" y="56"/>
                  </a:cubicBezTo>
                  <a:cubicBezTo>
                    <a:pt x="148" y="53"/>
                    <a:pt x="146" y="43"/>
                    <a:pt x="142" y="41"/>
                  </a:cubicBezTo>
                  <a:cubicBezTo>
                    <a:pt x="139" y="38"/>
                    <a:pt x="131" y="43"/>
                    <a:pt x="123" y="41"/>
                  </a:cubicBezTo>
                  <a:cubicBezTo>
                    <a:pt x="114" y="39"/>
                    <a:pt x="104" y="35"/>
                    <a:pt x="104" y="35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11" y="20"/>
                    <a:pt x="109" y="13"/>
                  </a:cubicBezTo>
                  <a:cubicBezTo>
                    <a:pt x="107" y="8"/>
                    <a:pt x="96" y="13"/>
                    <a:pt x="96" y="13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12"/>
                    <a:pt x="88" y="13"/>
                  </a:cubicBezTo>
                  <a:cubicBezTo>
                    <a:pt x="84" y="13"/>
                    <a:pt x="87" y="19"/>
                    <a:pt x="84" y="19"/>
                  </a:cubicBezTo>
                  <a:cubicBezTo>
                    <a:pt x="81" y="19"/>
                    <a:pt x="84" y="12"/>
                    <a:pt x="82" y="11"/>
                  </a:cubicBezTo>
                  <a:cubicBezTo>
                    <a:pt x="80" y="10"/>
                    <a:pt x="77" y="17"/>
                    <a:pt x="74" y="17"/>
                  </a:cubicBezTo>
                  <a:cubicBezTo>
                    <a:pt x="70" y="16"/>
                    <a:pt x="82" y="10"/>
                    <a:pt x="81" y="5"/>
                  </a:cubicBezTo>
                  <a:cubicBezTo>
                    <a:pt x="80" y="0"/>
                    <a:pt x="74" y="5"/>
                    <a:pt x="71" y="6"/>
                  </a:cubicBezTo>
                  <a:cubicBezTo>
                    <a:pt x="70" y="6"/>
                    <a:pt x="68" y="5"/>
                    <a:pt x="66" y="5"/>
                  </a:cubicBezTo>
                  <a:cubicBezTo>
                    <a:pt x="66" y="6"/>
                    <a:pt x="66" y="6"/>
                    <a:pt x="65" y="7"/>
                  </a:cubicBezTo>
                  <a:cubicBezTo>
                    <a:pt x="62" y="10"/>
                    <a:pt x="57" y="8"/>
                    <a:pt x="57" y="8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48" y="22"/>
                    <a:pt x="43" y="24"/>
                  </a:cubicBezTo>
                  <a:cubicBezTo>
                    <a:pt x="36" y="27"/>
                    <a:pt x="31" y="22"/>
                    <a:pt x="31" y="22"/>
                  </a:cubicBezTo>
                  <a:cubicBezTo>
                    <a:pt x="31" y="22"/>
                    <a:pt x="30" y="27"/>
                    <a:pt x="28" y="29"/>
                  </a:cubicBezTo>
                  <a:cubicBezTo>
                    <a:pt x="26" y="31"/>
                    <a:pt x="17" y="36"/>
                    <a:pt x="17" y="36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0" y="43"/>
                    <a:pt x="6" y="43"/>
                  </a:cubicBezTo>
                  <a:cubicBezTo>
                    <a:pt x="5" y="43"/>
                    <a:pt x="3" y="45"/>
                    <a:pt x="1" y="49"/>
                  </a:cubicBezTo>
                  <a:cubicBezTo>
                    <a:pt x="1" y="50"/>
                    <a:pt x="1" y="52"/>
                    <a:pt x="4" y="52"/>
                  </a:cubicBezTo>
                  <a:cubicBezTo>
                    <a:pt x="10" y="52"/>
                    <a:pt x="19" y="51"/>
                    <a:pt x="22" y="60"/>
                  </a:cubicBezTo>
                  <a:cubicBezTo>
                    <a:pt x="25" y="71"/>
                    <a:pt x="22" y="84"/>
                    <a:pt x="32" y="94"/>
                  </a:cubicBezTo>
                  <a:cubicBezTo>
                    <a:pt x="43" y="103"/>
                    <a:pt x="51" y="108"/>
                    <a:pt x="59" y="103"/>
                  </a:cubicBezTo>
                  <a:cubicBezTo>
                    <a:pt x="67" y="97"/>
                    <a:pt x="71" y="90"/>
                    <a:pt x="83" y="94"/>
                  </a:cubicBezTo>
                  <a:cubicBezTo>
                    <a:pt x="95" y="96"/>
                    <a:pt x="103" y="103"/>
                    <a:pt x="103" y="103"/>
                  </a:cubicBezTo>
                  <a:cubicBezTo>
                    <a:pt x="103" y="103"/>
                    <a:pt x="110" y="91"/>
                    <a:pt x="115" y="90"/>
                  </a:cubicBezTo>
                  <a:cubicBezTo>
                    <a:pt x="121" y="89"/>
                    <a:pt x="125" y="101"/>
                    <a:pt x="125" y="101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97"/>
                    <a:pt x="150" y="86"/>
                    <a:pt x="155" y="86"/>
                  </a:cubicBezTo>
                  <a:cubicBezTo>
                    <a:pt x="160" y="86"/>
                    <a:pt x="161" y="99"/>
                    <a:pt x="161" y="99"/>
                  </a:cubicBezTo>
                  <a:cubicBezTo>
                    <a:pt x="161" y="99"/>
                    <a:pt x="169" y="97"/>
                    <a:pt x="173" y="97"/>
                  </a:cubicBezTo>
                  <a:cubicBezTo>
                    <a:pt x="177" y="98"/>
                    <a:pt x="177" y="105"/>
                    <a:pt x="177" y="105"/>
                  </a:cubicBezTo>
                  <a:cubicBezTo>
                    <a:pt x="196" y="119"/>
                    <a:pt x="196" y="119"/>
                    <a:pt x="196" y="119"/>
                  </a:cubicBezTo>
                  <a:cubicBezTo>
                    <a:pt x="201" y="112"/>
                    <a:pt x="201" y="112"/>
                    <a:pt x="201" y="112"/>
                  </a:cubicBezTo>
                  <a:cubicBezTo>
                    <a:pt x="207" y="111"/>
                    <a:pt x="207" y="111"/>
                    <a:pt x="207" y="111"/>
                  </a:cubicBezTo>
                  <a:cubicBezTo>
                    <a:pt x="212" y="106"/>
                    <a:pt x="212" y="106"/>
                    <a:pt x="212" y="106"/>
                  </a:cubicBezTo>
                  <a:lnTo>
                    <a:pt x="207" y="10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19" name="Freeform 207"/>
            <p:cNvSpPr>
              <a:spLocks noEditPoints="1"/>
            </p:cNvSpPr>
            <p:nvPr/>
          </p:nvSpPr>
          <p:spPr bwMode="auto">
            <a:xfrm>
              <a:off x="4098" y="2890"/>
              <a:ext cx="1372" cy="768"/>
            </a:xfrm>
            <a:custGeom>
              <a:avLst/>
              <a:gdLst>
                <a:gd name="T0" fmla="*/ 43 w 1022"/>
                <a:gd name="T1" fmla="*/ 611 h 573"/>
                <a:gd name="T2" fmla="*/ 89 w 1022"/>
                <a:gd name="T3" fmla="*/ 590 h 573"/>
                <a:gd name="T4" fmla="*/ 184 w 1022"/>
                <a:gd name="T5" fmla="*/ 508 h 573"/>
                <a:gd name="T6" fmla="*/ 243 w 1022"/>
                <a:gd name="T7" fmla="*/ 495 h 573"/>
                <a:gd name="T8" fmla="*/ 185 w 1022"/>
                <a:gd name="T9" fmla="*/ 433 h 573"/>
                <a:gd name="T10" fmla="*/ 157 w 1022"/>
                <a:gd name="T11" fmla="*/ 391 h 573"/>
                <a:gd name="T12" fmla="*/ 99 w 1022"/>
                <a:gd name="T13" fmla="*/ 386 h 573"/>
                <a:gd name="T14" fmla="*/ 43 w 1022"/>
                <a:gd name="T15" fmla="*/ 433 h 573"/>
                <a:gd name="T16" fmla="*/ 52 w 1022"/>
                <a:gd name="T17" fmla="*/ 474 h 573"/>
                <a:gd name="T18" fmla="*/ 46 w 1022"/>
                <a:gd name="T19" fmla="*/ 539 h 573"/>
                <a:gd name="T20" fmla="*/ 74 w 1022"/>
                <a:gd name="T21" fmla="*/ 587 h 573"/>
                <a:gd name="T22" fmla="*/ 27 w 1022"/>
                <a:gd name="T23" fmla="*/ 634 h 573"/>
                <a:gd name="T24" fmla="*/ 1753 w 1022"/>
                <a:gd name="T25" fmla="*/ 334 h 573"/>
                <a:gd name="T26" fmla="*/ 1705 w 1022"/>
                <a:gd name="T27" fmla="*/ 231 h 573"/>
                <a:gd name="T28" fmla="*/ 1698 w 1022"/>
                <a:gd name="T29" fmla="*/ 122 h 573"/>
                <a:gd name="T30" fmla="*/ 1520 w 1022"/>
                <a:gd name="T31" fmla="*/ 31 h 573"/>
                <a:gd name="T32" fmla="*/ 1422 w 1022"/>
                <a:gd name="T33" fmla="*/ 25 h 573"/>
                <a:gd name="T34" fmla="*/ 1298 w 1022"/>
                <a:gd name="T35" fmla="*/ 113 h 573"/>
                <a:gd name="T36" fmla="*/ 1058 w 1022"/>
                <a:gd name="T37" fmla="*/ 236 h 573"/>
                <a:gd name="T38" fmla="*/ 932 w 1022"/>
                <a:gd name="T39" fmla="*/ 232 h 573"/>
                <a:gd name="T40" fmla="*/ 807 w 1022"/>
                <a:gd name="T41" fmla="*/ 236 h 573"/>
                <a:gd name="T42" fmla="*/ 673 w 1022"/>
                <a:gd name="T43" fmla="*/ 248 h 573"/>
                <a:gd name="T44" fmla="*/ 498 w 1022"/>
                <a:gd name="T45" fmla="*/ 371 h 573"/>
                <a:gd name="T46" fmla="*/ 393 w 1022"/>
                <a:gd name="T47" fmla="*/ 424 h 573"/>
                <a:gd name="T48" fmla="*/ 283 w 1022"/>
                <a:gd name="T49" fmla="*/ 470 h 573"/>
                <a:gd name="T50" fmla="*/ 357 w 1022"/>
                <a:gd name="T51" fmla="*/ 497 h 573"/>
                <a:gd name="T52" fmla="*/ 273 w 1022"/>
                <a:gd name="T53" fmla="*/ 544 h 573"/>
                <a:gd name="T54" fmla="*/ 273 w 1022"/>
                <a:gd name="T55" fmla="*/ 556 h 573"/>
                <a:gd name="T56" fmla="*/ 175 w 1022"/>
                <a:gd name="T57" fmla="*/ 564 h 573"/>
                <a:gd name="T58" fmla="*/ 144 w 1022"/>
                <a:gd name="T59" fmla="*/ 576 h 573"/>
                <a:gd name="T60" fmla="*/ 67 w 1022"/>
                <a:gd name="T61" fmla="*/ 641 h 573"/>
                <a:gd name="T62" fmla="*/ 47 w 1022"/>
                <a:gd name="T63" fmla="*/ 717 h 573"/>
                <a:gd name="T64" fmla="*/ 119 w 1022"/>
                <a:gd name="T65" fmla="*/ 739 h 573"/>
                <a:gd name="T66" fmla="*/ 132 w 1022"/>
                <a:gd name="T67" fmla="*/ 802 h 573"/>
                <a:gd name="T68" fmla="*/ 142 w 1022"/>
                <a:gd name="T69" fmla="*/ 824 h 573"/>
                <a:gd name="T70" fmla="*/ 125 w 1022"/>
                <a:gd name="T71" fmla="*/ 814 h 573"/>
                <a:gd name="T72" fmla="*/ 128 w 1022"/>
                <a:gd name="T73" fmla="*/ 859 h 573"/>
                <a:gd name="T74" fmla="*/ 193 w 1022"/>
                <a:gd name="T75" fmla="*/ 891 h 573"/>
                <a:gd name="T76" fmla="*/ 199 w 1022"/>
                <a:gd name="T77" fmla="*/ 917 h 573"/>
                <a:gd name="T78" fmla="*/ 235 w 1022"/>
                <a:gd name="T79" fmla="*/ 941 h 573"/>
                <a:gd name="T80" fmla="*/ 231 w 1022"/>
                <a:gd name="T81" fmla="*/ 970 h 573"/>
                <a:gd name="T82" fmla="*/ 270 w 1022"/>
                <a:gd name="T83" fmla="*/ 984 h 573"/>
                <a:gd name="T84" fmla="*/ 264 w 1022"/>
                <a:gd name="T85" fmla="*/ 996 h 573"/>
                <a:gd name="T86" fmla="*/ 291 w 1022"/>
                <a:gd name="T87" fmla="*/ 999 h 573"/>
                <a:gd name="T88" fmla="*/ 315 w 1022"/>
                <a:gd name="T89" fmla="*/ 976 h 573"/>
                <a:gd name="T90" fmla="*/ 375 w 1022"/>
                <a:gd name="T91" fmla="*/ 978 h 573"/>
                <a:gd name="T92" fmla="*/ 399 w 1022"/>
                <a:gd name="T93" fmla="*/ 990 h 573"/>
                <a:gd name="T94" fmla="*/ 435 w 1022"/>
                <a:gd name="T95" fmla="*/ 1007 h 573"/>
                <a:gd name="T96" fmla="*/ 568 w 1022"/>
                <a:gd name="T97" fmla="*/ 981 h 573"/>
                <a:gd name="T98" fmla="*/ 705 w 1022"/>
                <a:gd name="T99" fmla="*/ 922 h 573"/>
                <a:gd name="T100" fmla="*/ 1015 w 1022"/>
                <a:gd name="T101" fmla="*/ 819 h 573"/>
                <a:gd name="T102" fmla="*/ 1093 w 1022"/>
                <a:gd name="T103" fmla="*/ 787 h 573"/>
                <a:gd name="T104" fmla="*/ 1137 w 1022"/>
                <a:gd name="T105" fmla="*/ 848 h 573"/>
                <a:gd name="T106" fmla="*/ 1163 w 1022"/>
                <a:gd name="T107" fmla="*/ 743 h 573"/>
                <a:gd name="T108" fmla="*/ 1274 w 1022"/>
                <a:gd name="T109" fmla="*/ 677 h 573"/>
                <a:gd name="T110" fmla="*/ 1559 w 1022"/>
                <a:gd name="T111" fmla="*/ 533 h 573"/>
                <a:gd name="T112" fmla="*/ 1640 w 1022"/>
                <a:gd name="T113" fmla="*/ 454 h 573"/>
                <a:gd name="T114" fmla="*/ 1757 w 1022"/>
                <a:gd name="T115" fmla="*/ 428 h 573"/>
                <a:gd name="T116" fmla="*/ 1838 w 1022"/>
                <a:gd name="T117" fmla="*/ 399 h 57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22"/>
                <a:gd name="T178" fmla="*/ 0 h 573"/>
                <a:gd name="T179" fmla="*/ 1022 w 1022"/>
                <a:gd name="T180" fmla="*/ 573 h 57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22" h="573">
                  <a:moveTo>
                    <a:pt x="91" y="305"/>
                  </a:moveTo>
                  <a:cubicBezTo>
                    <a:pt x="82" y="306"/>
                    <a:pt x="85" y="312"/>
                    <a:pt x="91" y="310"/>
                  </a:cubicBezTo>
                  <a:cubicBezTo>
                    <a:pt x="100" y="308"/>
                    <a:pt x="101" y="304"/>
                    <a:pt x="91" y="305"/>
                  </a:cubicBezTo>
                  <a:close/>
                  <a:moveTo>
                    <a:pt x="41" y="327"/>
                  </a:moveTo>
                  <a:cubicBezTo>
                    <a:pt x="24" y="340"/>
                    <a:pt x="24" y="340"/>
                    <a:pt x="24" y="340"/>
                  </a:cubicBezTo>
                  <a:cubicBezTo>
                    <a:pt x="30" y="347"/>
                    <a:pt x="30" y="347"/>
                    <a:pt x="30" y="347"/>
                  </a:cubicBezTo>
                  <a:cubicBezTo>
                    <a:pt x="26" y="360"/>
                    <a:pt x="26" y="360"/>
                    <a:pt x="26" y="360"/>
                  </a:cubicBezTo>
                  <a:cubicBezTo>
                    <a:pt x="33" y="355"/>
                    <a:pt x="33" y="355"/>
                    <a:pt x="33" y="355"/>
                  </a:cubicBezTo>
                  <a:cubicBezTo>
                    <a:pt x="35" y="347"/>
                    <a:pt x="35" y="347"/>
                    <a:pt x="35" y="347"/>
                  </a:cubicBezTo>
                  <a:cubicBezTo>
                    <a:pt x="49" y="328"/>
                    <a:pt x="49" y="328"/>
                    <a:pt x="49" y="328"/>
                  </a:cubicBezTo>
                  <a:cubicBezTo>
                    <a:pt x="64" y="318"/>
                    <a:pt x="64" y="318"/>
                    <a:pt x="64" y="318"/>
                  </a:cubicBezTo>
                  <a:cubicBezTo>
                    <a:pt x="77" y="302"/>
                    <a:pt x="77" y="302"/>
                    <a:pt x="77" y="302"/>
                  </a:cubicBezTo>
                  <a:cubicBezTo>
                    <a:pt x="77" y="302"/>
                    <a:pt x="79" y="294"/>
                    <a:pt x="80" y="290"/>
                  </a:cubicBezTo>
                  <a:cubicBezTo>
                    <a:pt x="81" y="287"/>
                    <a:pt x="93" y="283"/>
                    <a:pt x="93" y="283"/>
                  </a:cubicBezTo>
                  <a:cubicBezTo>
                    <a:pt x="93" y="283"/>
                    <a:pt x="100" y="284"/>
                    <a:pt x="102" y="283"/>
                  </a:cubicBezTo>
                  <a:cubicBezTo>
                    <a:pt x="105" y="283"/>
                    <a:pt x="106" y="275"/>
                    <a:pt x="113" y="274"/>
                  </a:cubicBezTo>
                  <a:cubicBezTo>
                    <a:pt x="120" y="273"/>
                    <a:pt x="132" y="274"/>
                    <a:pt x="132" y="274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5" y="270"/>
                    <a:pt x="135" y="270"/>
                    <a:pt x="135" y="270"/>
                  </a:cubicBezTo>
                  <a:cubicBezTo>
                    <a:pt x="135" y="275"/>
                    <a:pt x="135" y="275"/>
                    <a:pt x="135" y="275"/>
                  </a:cubicBezTo>
                  <a:cubicBezTo>
                    <a:pt x="135" y="275"/>
                    <a:pt x="140" y="275"/>
                    <a:pt x="149" y="272"/>
                  </a:cubicBezTo>
                  <a:cubicBezTo>
                    <a:pt x="157" y="268"/>
                    <a:pt x="153" y="258"/>
                    <a:pt x="153" y="258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43" y="253"/>
                    <a:pt x="133" y="251"/>
                  </a:cubicBezTo>
                  <a:cubicBezTo>
                    <a:pt x="123" y="250"/>
                    <a:pt x="112" y="246"/>
                    <a:pt x="103" y="241"/>
                  </a:cubicBezTo>
                  <a:cubicBezTo>
                    <a:pt x="95" y="237"/>
                    <a:pt x="101" y="233"/>
                    <a:pt x="100" y="229"/>
                  </a:cubicBezTo>
                  <a:cubicBezTo>
                    <a:pt x="99" y="226"/>
                    <a:pt x="93" y="223"/>
                    <a:pt x="93" y="223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7" y="218"/>
                    <a:pt x="87" y="218"/>
                    <a:pt x="87" y="218"/>
                  </a:cubicBezTo>
                  <a:cubicBezTo>
                    <a:pt x="84" y="218"/>
                    <a:pt x="84" y="218"/>
                    <a:pt x="84" y="218"/>
                  </a:cubicBezTo>
                  <a:cubicBezTo>
                    <a:pt x="84" y="223"/>
                    <a:pt x="84" y="223"/>
                    <a:pt x="84" y="223"/>
                  </a:cubicBezTo>
                  <a:cubicBezTo>
                    <a:pt x="77" y="220"/>
                    <a:pt x="77" y="220"/>
                    <a:pt x="77" y="220"/>
                  </a:cubicBezTo>
                  <a:cubicBezTo>
                    <a:pt x="77" y="220"/>
                    <a:pt x="72" y="224"/>
                    <a:pt x="67" y="224"/>
                  </a:cubicBezTo>
                  <a:cubicBezTo>
                    <a:pt x="63" y="223"/>
                    <a:pt x="58" y="217"/>
                    <a:pt x="55" y="215"/>
                  </a:cubicBezTo>
                  <a:cubicBezTo>
                    <a:pt x="51" y="215"/>
                    <a:pt x="49" y="221"/>
                    <a:pt x="49" y="221"/>
                  </a:cubicBezTo>
                  <a:cubicBezTo>
                    <a:pt x="49" y="221"/>
                    <a:pt x="48" y="218"/>
                    <a:pt x="46" y="219"/>
                  </a:cubicBezTo>
                  <a:cubicBezTo>
                    <a:pt x="44" y="221"/>
                    <a:pt x="44" y="224"/>
                    <a:pt x="38" y="228"/>
                  </a:cubicBezTo>
                  <a:cubicBezTo>
                    <a:pt x="34" y="233"/>
                    <a:pt x="28" y="229"/>
                    <a:pt x="23" y="230"/>
                  </a:cubicBezTo>
                  <a:cubicBezTo>
                    <a:pt x="20" y="233"/>
                    <a:pt x="25" y="237"/>
                    <a:pt x="24" y="241"/>
                  </a:cubicBezTo>
                  <a:cubicBezTo>
                    <a:pt x="22" y="244"/>
                    <a:pt x="17" y="241"/>
                    <a:pt x="15" y="243"/>
                  </a:cubicBezTo>
                  <a:cubicBezTo>
                    <a:pt x="12" y="245"/>
                    <a:pt x="14" y="250"/>
                    <a:pt x="14" y="250"/>
                  </a:cubicBezTo>
                  <a:cubicBezTo>
                    <a:pt x="21" y="252"/>
                    <a:pt x="21" y="252"/>
                    <a:pt x="21" y="252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8" y="255"/>
                    <a:pt x="28" y="261"/>
                    <a:pt x="29" y="264"/>
                  </a:cubicBezTo>
                  <a:cubicBezTo>
                    <a:pt x="30" y="266"/>
                    <a:pt x="36" y="271"/>
                    <a:pt x="34" y="273"/>
                  </a:cubicBezTo>
                  <a:cubicBezTo>
                    <a:pt x="32" y="275"/>
                    <a:pt x="26" y="274"/>
                    <a:pt x="26" y="274"/>
                  </a:cubicBezTo>
                  <a:cubicBezTo>
                    <a:pt x="19" y="281"/>
                    <a:pt x="19" y="281"/>
                    <a:pt x="19" y="281"/>
                  </a:cubicBezTo>
                  <a:cubicBezTo>
                    <a:pt x="20" y="290"/>
                    <a:pt x="20" y="290"/>
                    <a:pt x="20" y="290"/>
                  </a:cubicBezTo>
                  <a:cubicBezTo>
                    <a:pt x="20" y="290"/>
                    <a:pt x="28" y="296"/>
                    <a:pt x="25" y="300"/>
                  </a:cubicBezTo>
                  <a:cubicBezTo>
                    <a:pt x="23" y="305"/>
                    <a:pt x="13" y="316"/>
                    <a:pt x="13" y="316"/>
                  </a:cubicBezTo>
                  <a:cubicBezTo>
                    <a:pt x="13" y="316"/>
                    <a:pt x="14" y="322"/>
                    <a:pt x="18" y="324"/>
                  </a:cubicBezTo>
                  <a:cubicBezTo>
                    <a:pt x="22" y="328"/>
                    <a:pt x="39" y="320"/>
                    <a:pt x="39" y="320"/>
                  </a:cubicBezTo>
                  <a:cubicBezTo>
                    <a:pt x="39" y="320"/>
                    <a:pt x="50" y="314"/>
                    <a:pt x="52" y="318"/>
                  </a:cubicBezTo>
                  <a:cubicBezTo>
                    <a:pt x="53" y="321"/>
                    <a:pt x="41" y="327"/>
                    <a:pt x="41" y="327"/>
                  </a:cubicBezTo>
                  <a:close/>
                  <a:moveTo>
                    <a:pt x="13" y="350"/>
                  </a:moveTo>
                  <a:cubicBezTo>
                    <a:pt x="13" y="350"/>
                    <a:pt x="0" y="354"/>
                    <a:pt x="0" y="361"/>
                  </a:cubicBezTo>
                  <a:cubicBezTo>
                    <a:pt x="0" y="361"/>
                    <a:pt x="2" y="364"/>
                    <a:pt x="8" y="361"/>
                  </a:cubicBezTo>
                  <a:cubicBezTo>
                    <a:pt x="15" y="357"/>
                    <a:pt x="18" y="355"/>
                    <a:pt x="18" y="355"/>
                  </a:cubicBezTo>
                  <a:cubicBezTo>
                    <a:pt x="15" y="353"/>
                    <a:pt x="15" y="353"/>
                    <a:pt x="15" y="353"/>
                  </a:cubicBezTo>
                  <a:lnTo>
                    <a:pt x="13" y="350"/>
                  </a:lnTo>
                  <a:close/>
                  <a:moveTo>
                    <a:pt x="1019" y="210"/>
                  </a:moveTo>
                  <a:cubicBezTo>
                    <a:pt x="1015" y="206"/>
                    <a:pt x="1013" y="209"/>
                    <a:pt x="1004" y="209"/>
                  </a:cubicBezTo>
                  <a:cubicBezTo>
                    <a:pt x="997" y="209"/>
                    <a:pt x="1003" y="198"/>
                    <a:pt x="996" y="191"/>
                  </a:cubicBezTo>
                  <a:cubicBezTo>
                    <a:pt x="988" y="182"/>
                    <a:pt x="973" y="186"/>
                    <a:pt x="973" y="186"/>
                  </a:cubicBezTo>
                  <a:cubicBezTo>
                    <a:pt x="971" y="155"/>
                    <a:pt x="971" y="155"/>
                    <a:pt x="971" y="155"/>
                  </a:cubicBezTo>
                  <a:cubicBezTo>
                    <a:pt x="963" y="159"/>
                    <a:pt x="963" y="159"/>
                    <a:pt x="963" y="159"/>
                  </a:cubicBezTo>
                  <a:cubicBezTo>
                    <a:pt x="963" y="159"/>
                    <a:pt x="964" y="150"/>
                    <a:pt x="959" y="146"/>
                  </a:cubicBezTo>
                  <a:cubicBezTo>
                    <a:pt x="955" y="141"/>
                    <a:pt x="950" y="138"/>
                    <a:pt x="950" y="138"/>
                  </a:cubicBezTo>
                  <a:cubicBezTo>
                    <a:pt x="946" y="128"/>
                    <a:pt x="946" y="128"/>
                    <a:pt x="946" y="128"/>
                  </a:cubicBezTo>
                  <a:cubicBezTo>
                    <a:pt x="938" y="128"/>
                    <a:pt x="938" y="128"/>
                    <a:pt x="938" y="128"/>
                  </a:cubicBezTo>
                  <a:cubicBezTo>
                    <a:pt x="938" y="128"/>
                    <a:pt x="920" y="108"/>
                    <a:pt x="919" y="104"/>
                  </a:cubicBezTo>
                  <a:cubicBezTo>
                    <a:pt x="919" y="100"/>
                    <a:pt x="929" y="98"/>
                    <a:pt x="934" y="95"/>
                  </a:cubicBezTo>
                  <a:cubicBezTo>
                    <a:pt x="938" y="92"/>
                    <a:pt x="932" y="82"/>
                    <a:pt x="930" y="75"/>
                  </a:cubicBezTo>
                  <a:cubicBezTo>
                    <a:pt x="927" y="68"/>
                    <a:pt x="942" y="68"/>
                    <a:pt x="942" y="68"/>
                  </a:cubicBezTo>
                  <a:cubicBezTo>
                    <a:pt x="942" y="68"/>
                    <a:pt x="934" y="61"/>
                    <a:pt x="922" y="59"/>
                  </a:cubicBezTo>
                  <a:cubicBezTo>
                    <a:pt x="910" y="55"/>
                    <a:pt x="906" y="62"/>
                    <a:pt x="898" y="68"/>
                  </a:cubicBezTo>
                  <a:cubicBezTo>
                    <a:pt x="890" y="73"/>
                    <a:pt x="882" y="68"/>
                    <a:pt x="871" y="59"/>
                  </a:cubicBezTo>
                  <a:cubicBezTo>
                    <a:pt x="861" y="49"/>
                    <a:pt x="864" y="36"/>
                    <a:pt x="861" y="25"/>
                  </a:cubicBezTo>
                  <a:cubicBezTo>
                    <a:pt x="858" y="16"/>
                    <a:pt x="849" y="17"/>
                    <a:pt x="843" y="17"/>
                  </a:cubicBezTo>
                  <a:cubicBezTo>
                    <a:pt x="838" y="17"/>
                    <a:pt x="841" y="8"/>
                    <a:pt x="838" y="8"/>
                  </a:cubicBezTo>
                  <a:cubicBezTo>
                    <a:pt x="834" y="8"/>
                    <a:pt x="829" y="14"/>
                    <a:pt x="829" y="14"/>
                  </a:cubicBezTo>
                  <a:cubicBezTo>
                    <a:pt x="803" y="4"/>
                    <a:pt x="803" y="4"/>
                    <a:pt x="803" y="4"/>
                  </a:cubicBezTo>
                  <a:cubicBezTo>
                    <a:pt x="803" y="4"/>
                    <a:pt x="799" y="0"/>
                    <a:pt x="792" y="0"/>
                  </a:cubicBezTo>
                  <a:cubicBezTo>
                    <a:pt x="787" y="0"/>
                    <a:pt x="789" y="14"/>
                    <a:pt x="789" y="14"/>
                  </a:cubicBezTo>
                  <a:cubicBezTo>
                    <a:pt x="789" y="14"/>
                    <a:pt x="781" y="15"/>
                    <a:pt x="773" y="16"/>
                  </a:cubicBezTo>
                  <a:cubicBezTo>
                    <a:pt x="766" y="17"/>
                    <a:pt x="757" y="28"/>
                    <a:pt x="757" y="28"/>
                  </a:cubicBezTo>
                  <a:cubicBezTo>
                    <a:pt x="741" y="30"/>
                    <a:pt x="741" y="30"/>
                    <a:pt x="741" y="30"/>
                  </a:cubicBezTo>
                  <a:cubicBezTo>
                    <a:pt x="726" y="59"/>
                    <a:pt x="726" y="59"/>
                    <a:pt x="726" y="59"/>
                  </a:cubicBezTo>
                  <a:cubicBezTo>
                    <a:pt x="720" y="63"/>
                    <a:pt x="720" y="63"/>
                    <a:pt x="720" y="63"/>
                  </a:cubicBezTo>
                  <a:cubicBezTo>
                    <a:pt x="720" y="63"/>
                    <a:pt x="721" y="69"/>
                    <a:pt x="703" y="85"/>
                  </a:cubicBezTo>
                  <a:cubicBezTo>
                    <a:pt x="685" y="101"/>
                    <a:pt x="665" y="99"/>
                    <a:pt x="665" y="99"/>
                  </a:cubicBezTo>
                  <a:cubicBezTo>
                    <a:pt x="665" y="99"/>
                    <a:pt x="662" y="95"/>
                    <a:pt x="651" y="98"/>
                  </a:cubicBezTo>
                  <a:cubicBezTo>
                    <a:pt x="640" y="101"/>
                    <a:pt x="624" y="118"/>
                    <a:pt x="614" y="126"/>
                  </a:cubicBezTo>
                  <a:cubicBezTo>
                    <a:pt x="604" y="132"/>
                    <a:pt x="587" y="131"/>
                    <a:pt x="587" y="131"/>
                  </a:cubicBezTo>
                  <a:cubicBezTo>
                    <a:pt x="578" y="126"/>
                    <a:pt x="578" y="126"/>
                    <a:pt x="578" y="126"/>
                  </a:cubicBezTo>
                  <a:cubicBezTo>
                    <a:pt x="569" y="125"/>
                    <a:pt x="569" y="125"/>
                    <a:pt x="569" y="125"/>
                  </a:cubicBezTo>
                  <a:cubicBezTo>
                    <a:pt x="564" y="138"/>
                    <a:pt x="564" y="138"/>
                    <a:pt x="564" y="138"/>
                  </a:cubicBezTo>
                  <a:cubicBezTo>
                    <a:pt x="564" y="138"/>
                    <a:pt x="542" y="133"/>
                    <a:pt x="539" y="130"/>
                  </a:cubicBezTo>
                  <a:cubicBezTo>
                    <a:pt x="534" y="127"/>
                    <a:pt x="517" y="129"/>
                    <a:pt x="517" y="129"/>
                  </a:cubicBezTo>
                  <a:cubicBezTo>
                    <a:pt x="517" y="129"/>
                    <a:pt x="522" y="142"/>
                    <a:pt x="515" y="145"/>
                  </a:cubicBezTo>
                  <a:cubicBezTo>
                    <a:pt x="509" y="148"/>
                    <a:pt x="490" y="136"/>
                    <a:pt x="490" y="136"/>
                  </a:cubicBezTo>
                  <a:cubicBezTo>
                    <a:pt x="490" y="123"/>
                    <a:pt x="490" y="123"/>
                    <a:pt x="490" y="123"/>
                  </a:cubicBezTo>
                  <a:cubicBezTo>
                    <a:pt x="477" y="118"/>
                    <a:pt x="477" y="118"/>
                    <a:pt x="477" y="118"/>
                  </a:cubicBezTo>
                  <a:cubicBezTo>
                    <a:pt x="477" y="118"/>
                    <a:pt x="467" y="134"/>
                    <a:pt x="448" y="131"/>
                  </a:cubicBezTo>
                  <a:cubicBezTo>
                    <a:pt x="428" y="129"/>
                    <a:pt x="434" y="111"/>
                    <a:pt x="434" y="111"/>
                  </a:cubicBezTo>
                  <a:cubicBezTo>
                    <a:pt x="423" y="113"/>
                    <a:pt x="423" y="113"/>
                    <a:pt x="423" y="113"/>
                  </a:cubicBezTo>
                  <a:cubicBezTo>
                    <a:pt x="423" y="113"/>
                    <a:pt x="421" y="117"/>
                    <a:pt x="419" y="122"/>
                  </a:cubicBezTo>
                  <a:cubicBezTo>
                    <a:pt x="417" y="126"/>
                    <a:pt x="403" y="131"/>
                    <a:pt x="395" y="130"/>
                  </a:cubicBezTo>
                  <a:cubicBezTo>
                    <a:pt x="386" y="128"/>
                    <a:pt x="381" y="134"/>
                    <a:pt x="373" y="138"/>
                  </a:cubicBezTo>
                  <a:cubicBezTo>
                    <a:pt x="364" y="142"/>
                    <a:pt x="348" y="143"/>
                    <a:pt x="348" y="143"/>
                  </a:cubicBezTo>
                  <a:cubicBezTo>
                    <a:pt x="326" y="159"/>
                    <a:pt x="326" y="159"/>
                    <a:pt x="326" y="159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300" y="186"/>
                    <a:pt x="300" y="186"/>
                    <a:pt x="300" y="186"/>
                  </a:cubicBezTo>
                  <a:cubicBezTo>
                    <a:pt x="276" y="207"/>
                    <a:pt x="276" y="207"/>
                    <a:pt x="276" y="207"/>
                  </a:cubicBezTo>
                  <a:cubicBezTo>
                    <a:pt x="269" y="213"/>
                    <a:pt x="269" y="213"/>
                    <a:pt x="269" y="213"/>
                  </a:cubicBezTo>
                  <a:cubicBezTo>
                    <a:pt x="269" y="213"/>
                    <a:pt x="271" y="222"/>
                    <a:pt x="264" y="230"/>
                  </a:cubicBezTo>
                  <a:cubicBezTo>
                    <a:pt x="255" y="239"/>
                    <a:pt x="239" y="238"/>
                    <a:pt x="239" y="238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18" y="236"/>
                    <a:pt x="218" y="236"/>
                    <a:pt x="218" y="236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197" y="245"/>
                    <a:pt x="197" y="245"/>
                    <a:pt x="197" y="245"/>
                  </a:cubicBezTo>
                  <a:cubicBezTo>
                    <a:pt x="194" y="247"/>
                    <a:pt x="187" y="251"/>
                    <a:pt x="184" y="252"/>
                  </a:cubicBezTo>
                  <a:cubicBezTo>
                    <a:pt x="180" y="253"/>
                    <a:pt x="166" y="251"/>
                    <a:pt x="161" y="253"/>
                  </a:cubicBezTo>
                  <a:cubicBezTo>
                    <a:pt x="154" y="255"/>
                    <a:pt x="157" y="262"/>
                    <a:pt x="157" y="262"/>
                  </a:cubicBezTo>
                  <a:cubicBezTo>
                    <a:pt x="157" y="262"/>
                    <a:pt x="156" y="266"/>
                    <a:pt x="155" y="270"/>
                  </a:cubicBezTo>
                  <a:cubicBezTo>
                    <a:pt x="155" y="273"/>
                    <a:pt x="171" y="275"/>
                    <a:pt x="171" y="275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7" y="280"/>
                    <a:pt x="177" y="280"/>
                    <a:pt x="177" y="280"/>
                  </a:cubicBezTo>
                  <a:cubicBezTo>
                    <a:pt x="177" y="280"/>
                    <a:pt x="197" y="275"/>
                    <a:pt x="198" y="277"/>
                  </a:cubicBezTo>
                  <a:cubicBezTo>
                    <a:pt x="198" y="280"/>
                    <a:pt x="186" y="283"/>
                    <a:pt x="186" y="283"/>
                  </a:cubicBezTo>
                  <a:cubicBezTo>
                    <a:pt x="183" y="282"/>
                    <a:pt x="183" y="282"/>
                    <a:pt x="183" y="282"/>
                  </a:cubicBezTo>
                  <a:cubicBezTo>
                    <a:pt x="173" y="287"/>
                    <a:pt x="173" y="287"/>
                    <a:pt x="173" y="287"/>
                  </a:cubicBezTo>
                  <a:cubicBezTo>
                    <a:pt x="156" y="291"/>
                    <a:pt x="156" y="291"/>
                    <a:pt x="156" y="291"/>
                  </a:cubicBezTo>
                  <a:cubicBezTo>
                    <a:pt x="151" y="303"/>
                    <a:pt x="151" y="303"/>
                    <a:pt x="151" y="303"/>
                  </a:cubicBezTo>
                  <a:cubicBezTo>
                    <a:pt x="156" y="305"/>
                    <a:pt x="156" y="305"/>
                    <a:pt x="156" y="305"/>
                  </a:cubicBezTo>
                  <a:cubicBezTo>
                    <a:pt x="156" y="305"/>
                    <a:pt x="161" y="303"/>
                    <a:pt x="165" y="303"/>
                  </a:cubicBezTo>
                  <a:cubicBezTo>
                    <a:pt x="171" y="303"/>
                    <a:pt x="171" y="303"/>
                    <a:pt x="171" y="303"/>
                  </a:cubicBezTo>
                  <a:cubicBezTo>
                    <a:pt x="171" y="303"/>
                    <a:pt x="168" y="306"/>
                    <a:pt x="165" y="309"/>
                  </a:cubicBezTo>
                  <a:cubicBezTo>
                    <a:pt x="162" y="312"/>
                    <a:pt x="151" y="310"/>
                    <a:pt x="151" y="310"/>
                  </a:cubicBezTo>
                  <a:cubicBezTo>
                    <a:pt x="144" y="314"/>
                    <a:pt x="144" y="314"/>
                    <a:pt x="144" y="314"/>
                  </a:cubicBezTo>
                  <a:cubicBezTo>
                    <a:pt x="136" y="313"/>
                    <a:pt x="136" y="313"/>
                    <a:pt x="136" y="313"/>
                  </a:cubicBezTo>
                  <a:cubicBezTo>
                    <a:pt x="110" y="318"/>
                    <a:pt x="110" y="318"/>
                    <a:pt x="110" y="318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97" y="314"/>
                    <a:pt x="97" y="314"/>
                    <a:pt x="97" y="314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106" y="322"/>
                    <a:pt x="106" y="322"/>
                    <a:pt x="106" y="322"/>
                  </a:cubicBezTo>
                  <a:cubicBezTo>
                    <a:pt x="106" y="322"/>
                    <a:pt x="102" y="327"/>
                    <a:pt x="96" y="328"/>
                  </a:cubicBezTo>
                  <a:cubicBezTo>
                    <a:pt x="80" y="328"/>
                    <a:pt x="80" y="328"/>
                    <a:pt x="80" y="328"/>
                  </a:cubicBezTo>
                  <a:cubicBezTo>
                    <a:pt x="80" y="321"/>
                    <a:pt x="80" y="321"/>
                    <a:pt x="80" y="321"/>
                  </a:cubicBezTo>
                  <a:cubicBezTo>
                    <a:pt x="69" y="324"/>
                    <a:pt x="69" y="324"/>
                    <a:pt x="69" y="324"/>
                  </a:cubicBezTo>
                  <a:cubicBezTo>
                    <a:pt x="69" y="324"/>
                    <a:pt x="67" y="330"/>
                    <a:pt x="63" y="330"/>
                  </a:cubicBezTo>
                  <a:cubicBezTo>
                    <a:pt x="58" y="330"/>
                    <a:pt x="50" y="333"/>
                    <a:pt x="48" y="337"/>
                  </a:cubicBezTo>
                  <a:cubicBezTo>
                    <a:pt x="47" y="341"/>
                    <a:pt x="45" y="346"/>
                    <a:pt x="40" y="348"/>
                  </a:cubicBezTo>
                  <a:cubicBezTo>
                    <a:pt x="35" y="349"/>
                    <a:pt x="38" y="353"/>
                    <a:pt x="37" y="357"/>
                  </a:cubicBezTo>
                  <a:cubicBezTo>
                    <a:pt x="36" y="362"/>
                    <a:pt x="29" y="363"/>
                    <a:pt x="29" y="363"/>
                  </a:cubicBezTo>
                  <a:cubicBezTo>
                    <a:pt x="28" y="368"/>
                    <a:pt x="28" y="368"/>
                    <a:pt x="28" y="368"/>
                  </a:cubicBezTo>
                  <a:cubicBezTo>
                    <a:pt x="29" y="383"/>
                    <a:pt x="29" y="383"/>
                    <a:pt x="29" y="383"/>
                  </a:cubicBezTo>
                  <a:cubicBezTo>
                    <a:pt x="32" y="384"/>
                    <a:pt x="32" y="384"/>
                    <a:pt x="32" y="384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51" y="388"/>
                    <a:pt x="51" y="388"/>
                    <a:pt x="51" y="388"/>
                  </a:cubicBezTo>
                  <a:cubicBezTo>
                    <a:pt x="51" y="388"/>
                    <a:pt x="68" y="380"/>
                    <a:pt x="73" y="385"/>
                  </a:cubicBezTo>
                  <a:cubicBezTo>
                    <a:pt x="78" y="391"/>
                    <a:pt x="58" y="404"/>
                    <a:pt x="58" y="404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6" y="411"/>
                    <a:pt x="66" y="411"/>
                    <a:pt x="66" y="411"/>
                  </a:cubicBezTo>
                  <a:cubicBezTo>
                    <a:pt x="74" y="413"/>
                    <a:pt x="74" y="413"/>
                    <a:pt x="74" y="413"/>
                  </a:cubicBezTo>
                  <a:cubicBezTo>
                    <a:pt x="74" y="413"/>
                    <a:pt x="71" y="419"/>
                    <a:pt x="72" y="424"/>
                  </a:cubicBezTo>
                  <a:cubicBezTo>
                    <a:pt x="73" y="429"/>
                    <a:pt x="82" y="422"/>
                    <a:pt x="85" y="426"/>
                  </a:cubicBezTo>
                  <a:cubicBezTo>
                    <a:pt x="88" y="430"/>
                    <a:pt x="80" y="434"/>
                    <a:pt x="75" y="436"/>
                  </a:cubicBezTo>
                  <a:cubicBezTo>
                    <a:pt x="71" y="438"/>
                    <a:pt x="72" y="443"/>
                    <a:pt x="73" y="446"/>
                  </a:cubicBezTo>
                  <a:cubicBezTo>
                    <a:pt x="74" y="448"/>
                    <a:pt x="79" y="446"/>
                    <a:pt x="79" y="446"/>
                  </a:cubicBezTo>
                  <a:cubicBezTo>
                    <a:pt x="79" y="450"/>
                    <a:pt x="79" y="450"/>
                    <a:pt x="79" y="450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95" y="453"/>
                    <a:pt x="95" y="453"/>
                    <a:pt x="95" y="453"/>
                  </a:cubicBezTo>
                  <a:cubicBezTo>
                    <a:pt x="79" y="459"/>
                    <a:pt x="79" y="459"/>
                    <a:pt x="79" y="459"/>
                  </a:cubicBezTo>
                  <a:cubicBezTo>
                    <a:pt x="74" y="457"/>
                    <a:pt x="74" y="457"/>
                    <a:pt x="74" y="457"/>
                  </a:cubicBezTo>
                  <a:cubicBezTo>
                    <a:pt x="71" y="458"/>
                    <a:pt x="71" y="458"/>
                    <a:pt x="71" y="458"/>
                  </a:cubicBezTo>
                  <a:cubicBezTo>
                    <a:pt x="72" y="463"/>
                    <a:pt x="72" y="463"/>
                    <a:pt x="72" y="463"/>
                  </a:cubicBezTo>
                  <a:cubicBezTo>
                    <a:pt x="67" y="458"/>
                    <a:pt x="67" y="458"/>
                    <a:pt x="67" y="458"/>
                  </a:cubicBezTo>
                  <a:cubicBezTo>
                    <a:pt x="69" y="453"/>
                    <a:pt x="69" y="453"/>
                    <a:pt x="69" y="453"/>
                  </a:cubicBezTo>
                  <a:cubicBezTo>
                    <a:pt x="69" y="453"/>
                    <a:pt x="59" y="444"/>
                    <a:pt x="55" y="445"/>
                  </a:cubicBezTo>
                  <a:cubicBezTo>
                    <a:pt x="50" y="446"/>
                    <a:pt x="56" y="458"/>
                    <a:pt x="56" y="458"/>
                  </a:cubicBezTo>
                  <a:cubicBezTo>
                    <a:pt x="56" y="458"/>
                    <a:pt x="61" y="458"/>
                    <a:pt x="61" y="464"/>
                  </a:cubicBezTo>
                  <a:cubicBezTo>
                    <a:pt x="62" y="471"/>
                    <a:pt x="52" y="471"/>
                    <a:pt x="52" y="471"/>
                  </a:cubicBezTo>
                  <a:cubicBezTo>
                    <a:pt x="71" y="478"/>
                    <a:pt x="71" y="478"/>
                    <a:pt x="71" y="478"/>
                  </a:cubicBezTo>
                  <a:cubicBezTo>
                    <a:pt x="81" y="471"/>
                    <a:pt x="81" y="471"/>
                    <a:pt x="81" y="471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91" y="478"/>
                    <a:pt x="91" y="478"/>
                    <a:pt x="91" y="478"/>
                  </a:cubicBezTo>
                  <a:cubicBezTo>
                    <a:pt x="91" y="478"/>
                    <a:pt x="101" y="478"/>
                    <a:pt x="108" y="480"/>
                  </a:cubicBezTo>
                  <a:cubicBezTo>
                    <a:pt x="115" y="482"/>
                    <a:pt x="107" y="496"/>
                    <a:pt x="107" y="496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11" y="505"/>
                    <a:pt x="111" y="505"/>
                    <a:pt x="111" y="505"/>
                  </a:cubicBezTo>
                  <a:cubicBezTo>
                    <a:pt x="111" y="507"/>
                    <a:pt x="111" y="507"/>
                    <a:pt x="111" y="507"/>
                  </a:cubicBezTo>
                  <a:cubicBezTo>
                    <a:pt x="127" y="509"/>
                    <a:pt x="127" y="509"/>
                    <a:pt x="127" y="509"/>
                  </a:cubicBezTo>
                  <a:cubicBezTo>
                    <a:pt x="110" y="510"/>
                    <a:pt x="110" y="510"/>
                    <a:pt x="110" y="510"/>
                  </a:cubicBezTo>
                  <a:cubicBezTo>
                    <a:pt x="112" y="520"/>
                    <a:pt x="112" y="520"/>
                    <a:pt x="112" y="520"/>
                  </a:cubicBezTo>
                  <a:cubicBezTo>
                    <a:pt x="118" y="519"/>
                    <a:pt x="118" y="519"/>
                    <a:pt x="118" y="519"/>
                  </a:cubicBezTo>
                  <a:cubicBezTo>
                    <a:pt x="123" y="515"/>
                    <a:pt x="123" y="515"/>
                    <a:pt x="123" y="515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30" y="524"/>
                    <a:pt x="130" y="524"/>
                    <a:pt x="130" y="524"/>
                  </a:cubicBezTo>
                  <a:cubicBezTo>
                    <a:pt x="130" y="524"/>
                    <a:pt x="135" y="522"/>
                    <a:pt x="134" y="527"/>
                  </a:cubicBezTo>
                  <a:cubicBezTo>
                    <a:pt x="134" y="532"/>
                    <a:pt x="129" y="535"/>
                    <a:pt x="129" y="535"/>
                  </a:cubicBezTo>
                  <a:cubicBezTo>
                    <a:pt x="129" y="535"/>
                    <a:pt x="123" y="529"/>
                    <a:pt x="119" y="536"/>
                  </a:cubicBezTo>
                  <a:cubicBezTo>
                    <a:pt x="115" y="542"/>
                    <a:pt x="122" y="543"/>
                    <a:pt x="122" y="543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33" y="541"/>
                    <a:pt x="133" y="541"/>
                    <a:pt x="133" y="541"/>
                  </a:cubicBezTo>
                  <a:cubicBezTo>
                    <a:pt x="176" y="530"/>
                    <a:pt x="176" y="530"/>
                    <a:pt x="176" y="530"/>
                  </a:cubicBezTo>
                  <a:cubicBezTo>
                    <a:pt x="162" y="540"/>
                    <a:pt x="162" y="540"/>
                    <a:pt x="162" y="540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37" y="555"/>
                    <a:pt x="137" y="555"/>
                    <a:pt x="137" y="555"/>
                  </a:cubicBezTo>
                  <a:cubicBezTo>
                    <a:pt x="130" y="561"/>
                    <a:pt x="130" y="561"/>
                    <a:pt x="130" y="561"/>
                  </a:cubicBezTo>
                  <a:cubicBezTo>
                    <a:pt x="132" y="562"/>
                    <a:pt x="132" y="562"/>
                    <a:pt x="132" y="562"/>
                  </a:cubicBezTo>
                  <a:cubicBezTo>
                    <a:pt x="147" y="558"/>
                    <a:pt x="147" y="558"/>
                    <a:pt x="147" y="558"/>
                  </a:cubicBezTo>
                  <a:cubicBezTo>
                    <a:pt x="147" y="554"/>
                    <a:pt x="147" y="554"/>
                    <a:pt x="147" y="554"/>
                  </a:cubicBezTo>
                  <a:cubicBezTo>
                    <a:pt x="153" y="553"/>
                    <a:pt x="153" y="553"/>
                    <a:pt x="153" y="553"/>
                  </a:cubicBezTo>
                  <a:cubicBezTo>
                    <a:pt x="155" y="554"/>
                    <a:pt x="155" y="554"/>
                    <a:pt x="155" y="554"/>
                  </a:cubicBezTo>
                  <a:cubicBezTo>
                    <a:pt x="167" y="548"/>
                    <a:pt x="167" y="548"/>
                    <a:pt x="167" y="548"/>
                  </a:cubicBezTo>
                  <a:cubicBezTo>
                    <a:pt x="168" y="551"/>
                    <a:pt x="168" y="551"/>
                    <a:pt x="168" y="551"/>
                  </a:cubicBezTo>
                  <a:cubicBezTo>
                    <a:pt x="162" y="556"/>
                    <a:pt x="162" y="556"/>
                    <a:pt x="162" y="556"/>
                  </a:cubicBezTo>
                  <a:cubicBezTo>
                    <a:pt x="165" y="558"/>
                    <a:pt x="165" y="558"/>
                    <a:pt x="165" y="558"/>
                  </a:cubicBezTo>
                  <a:cubicBezTo>
                    <a:pt x="162" y="560"/>
                    <a:pt x="162" y="560"/>
                    <a:pt x="162" y="560"/>
                  </a:cubicBezTo>
                  <a:cubicBezTo>
                    <a:pt x="165" y="562"/>
                    <a:pt x="165" y="562"/>
                    <a:pt x="165" y="562"/>
                  </a:cubicBezTo>
                  <a:cubicBezTo>
                    <a:pt x="177" y="550"/>
                    <a:pt x="177" y="550"/>
                    <a:pt x="177" y="550"/>
                  </a:cubicBezTo>
                  <a:cubicBezTo>
                    <a:pt x="175" y="543"/>
                    <a:pt x="175" y="543"/>
                    <a:pt x="175" y="543"/>
                  </a:cubicBezTo>
                  <a:cubicBezTo>
                    <a:pt x="175" y="543"/>
                    <a:pt x="179" y="540"/>
                    <a:pt x="185" y="539"/>
                  </a:cubicBezTo>
                  <a:cubicBezTo>
                    <a:pt x="192" y="538"/>
                    <a:pt x="195" y="545"/>
                    <a:pt x="195" y="545"/>
                  </a:cubicBezTo>
                  <a:cubicBezTo>
                    <a:pt x="206" y="551"/>
                    <a:pt x="206" y="551"/>
                    <a:pt x="206" y="551"/>
                  </a:cubicBezTo>
                  <a:cubicBezTo>
                    <a:pt x="210" y="549"/>
                    <a:pt x="210" y="549"/>
                    <a:pt x="210" y="549"/>
                  </a:cubicBezTo>
                  <a:cubicBezTo>
                    <a:pt x="208" y="545"/>
                    <a:pt x="208" y="545"/>
                    <a:pt x="208" y="545"/>
                  </a:cubicBezTo>
                  <a:cubicBezTo>
                    <a:pt x="212" y="541"/>
                    <a:pt x="212" y="541"/>
                    <a:pt x="212" y="541"/>
                  </a:cubicBezTo>
                  <a:cubicBezTo>
                    <a:pt x="221" y="545"/>
                    <a:pt x="221" y="545"/>
                    <a:pt x="221" y="545"/>
                  </a:cubicBezTo>
                  <a:cubicBezTo>
                    <a:pt x="221" y="545"/>
                    <a:pt x="219" y="546"/>
                    <a:pt x="218" y="548"/>
                  </a:cubicBezTo>
                  <a:cubicBezTo>
                    <a:pt x="216" y="548"/>
                    <a:pt x="217" y="552"/>
                    <a:pt x="217" y="552"/>
                  </a:cubicBezTo>
                  <a:cubicBezTo>
                    <a:pt x="221" y="551"/>
                    <a:pt x="221" y="551"/>
                    <a:pt x="221" y="551"/>
                  </a:cubicBezTo>
                  <a:cubicBezTo>
                    <a:pt x="225" y="557"/>
                    <a:pt x="225" y="557"/>
                    <a:pt x="225" y="557"/>
                  </a:cubicBezTo>
                  <a:cubicBezTo>
                    <a:pt x="223" y="548"/>
                    <a:pt x="223" y="548"/>
                    <a:pt x="223" y="548"/>
                  </a:cubicBezTo>
                  <a:cubicBezTo>
                    <a:pt x="227" y="546"/>
                    <a:pt x="232" y="543"/>
                    <a:pt x="233" y="545"/>
                  </a:cubicBezTo>
                  <a:cubicBezTo>
                    <a:pt x="236" y="548"/>
                    <a:pt x="233" y="552"/>
                    <a:pt x="233" y="552"/>
                  </a:cubicBezTo>
                  <a:cubicBezTo>
                    <a:pt x="241" y="560"/>
                    <a:pt x="241" y="560"/>
                    <a:pt x="241" y="560"/>
                  </a:cubicBezTo>
                  <a:cubicBezTo>
                    <a:pt x="241" y="566"/>
                    <a:pt x="241" y="566"/>
                    <a:pt x="241" y="566"/>
                  </a:cubicBezTo>
                  <a:cubicBezTo>
                    <a:pt x="241" y="566"/>
                    <a:pt x="255" y="570"/>
                    <a:pt x="267" y="572"/>
                  </a:cubicBezTo>
                  <a:cubicBezTo>
                    <a:pt x="278" y="573"/>
                    <a:pt x="284" y="564"/>
                    <a:pt x="295" y="556"/>
                  </a:cubicBezTo>
                  <a:cubicBezTo>
                    <a:pt x="305" y="550"/>
                    <a:pt x="312" y="558"/>
                    <a:pt x="312" y="558"/>
                  </a:cubicBezTo>
                  <a:cubicBezTo>
                    <a:pt x="315" y="546"/>
                    <a:pt x="315" y="546"/>
                    <a:pt x="315" y="546"/>
                  </a:cubicBezTo>
                  <a:cubicBezTo>
                    <a:pt x="309" y="546"/>
                    <a:pt x="309" y="546"/>
                    <a:pt x="309" y="546"/>
                  </a:cubicBezTo>
                  <a:cubicBezTo>
                    <a:pt x="309" y="546"/>
                    <a:pt x="312" y="527"/>
                    <a:pt x="310" y="517"/>
                  </a:cubicBezTo>
                  <a:cubicBezTo>
                    <a:pt x="309" y="507"/>
                    <a:pt x="318" y="510"/>
                    <a:pt x="332" y="508"/>
                  </a:cubicBezTo>
                  <a:cubicBezTo>
                    <a:pt x="346" y="506"/>
                    <a:pt x="353" y="506"/>
                    <a:pt x="353" y="506"/>
                  </a:cubicBezTo>
                  <a:cubicBezTo>
                    <a:pt x="353" y="506"/>
                    <a:pt x="379" y="510"/>
                    <a:pt x="391" y="513"/>
                  </a:cubicBezTo>
                  <a:cubicBezTo>
                    <a:pt x="402" y="515"/>
                    <a:pt x="407" y="526"/>
                    <a:pt x="417" y="534"/>
                  </a:cubicBezTo>
                  <a:cubicBezTo>
                    <a:pt x="429" y="540"/>
                    <a:pt x="454" y="525"/>
                    <a:pt x="454" y="525"/>
                  </a:cubicBezTo>
                  <a:cubicBezTo>
                    <a:pt x="454" y="525"/>
                    <a:pt x="484" y="507"/>
                    <a:pt x="494" y="497"/>
                  </a:cubicBezTo>
                  <a:cubicBezTo>
                    <a:pt x="505" y="489"/>
                    <a:pt x="514" y="458"/>
                    <a:pt x="523" y="449"/>
                  </a:cubicBezTo>
                  <a:cubicBezTo>
                    <a:pt x="530" y="442"/>
                    <a:pt x="553" y="456"/>
                    <a:pt x="563" y="456"/>
                  </a:cubicBezTo>
                  <a:cubicBezTo>
                    <a:pt x="575" y="455"/>
                    <a:pt x="578" y="441"/>
                    <a:pt x="578" y="441"/>
                  </a:cubicBezTo>
                  <a:cubicBezTo>
                    <a:pt x="573" y="439"/>
                    <a:pt x="573" y="439"/>
                    <a:pt x="573" y="439"/>
                  </a:cubicBezTo>
                  <a:cubicBezTo>
                    <a:pt x="581" y="436"/>
                    <a:pt x="581" y="436"/>
                    <a:pt x="581" y="436"/>
                  </a:cubicBezTo>
                  <a:cubicBezTo>
                    <a:pt x="581" y="436"/>
                    <a:pt x="578" y="423"/>
                    <a:pt x="592" y="423"/>
                  </a:cubicBezTo>
                  <a:cubicBezTo>
                    <a:pt x="606" y="423"/>
                    <a:pt x="606" y="438"/>
                    <a:pt x="606" y="438"/>
                  </a:cubicBezTo>
                  <a:cubicBezTo>
                    <a:pt x="606" y="438"/>
                    <a:pt x="594" y="446"/>
                    <a:pt x="590" y="458"/>
                  </a:cubicBezTo>
                  <a:cubicBezTo>
                    <a:pt x="587" y="469"/>
                    <a:pt x="606" y="474"/>
                    <a:pt x="607" y="477"/>
                  </a:cubicBezTo>
                  <a:cubicBezTo>
                    <a:pt x="608" y="479"/>
                    <a:pt x="606" y="486"/>
                    <a:pt x="606" y="486"/>
                  </a:cubicBezTo>
                  <a:cubicBezTo>
                    <a:pt x="623" y="489"/>
                    <a:pt x="623" y="489"/>
                    <a:pt x="623" y="489"/>
                  </a:cubicBezTo>
                  <a:cubicBezTo>
                    <a:pt x="631" y="472"/>
                    <a:pt x="631" y="472"/>
                    <a:pt x="631" y="472"/>
                  </a:cubicBezTo>
                  <a:cubicBezTo>
                    <a:pt x="624" y="459"/>
                    <a:pt x="624" y="459"/>
                    <a:pt x="624" y="459"/>
                  </a:cubicBezTo>
                  <a:cubicBezTo>
                    <a:pt x="638" y="451"/>
                    <a:pt x="638" y="451"/>
                    <a:pt x="638" y="451"/>
                  </a:cubicBezTo>
                  <a:cubicBezTo>
                    <a:pt x="625" y="439"/>
                    <a:pt x="625" y="439"/>
                    <a:pt x="625" y="439"/>
                  </a:cubicBezTo>
                  <a:cubicBezTo>
                    <a:pt x="625" y="439"/>
                    <a:pt x="625" y="423"/>
                    <a:pt x="626" y="416"/>
                  </a:cubicBezTo>
                  <a:cubicBezTo>
                    <a:pt x="626" y="410"/>
                    <a:pt x="645" y="413"/>
                    <a:pt x="645" y="413"/>
                  </a:cubicBezTo>
                  <a:cubicBezTo>
                    <a:pt x="648" y="419"/>
                    <a:pt x="648" y="419"/>
                    <a:pt x="648" y="419"/>
                  </a:cubicBezTo>
                  <a:cubicBezTo>
                    <a:pt x="675" y="407"/>
                    <a:pt x="675" y="407"/>
                    <a:pt x="675" y="407"/>
                  </a:cubicBezTo>
                  <a:cubicBezTo>
                    <a:pt x="674" y="400"/>
                    <a:pt x="674" y="400"/>
                    <a:pt x="674" y="400"/>
                  </a:cubicBezTo>
                  <a:cubicBezTo>
                    <a:pt x="684" y="398"/>
                    <a:pt x="684" y="398"/>
                    <a:pt x="684" y="398"/>
                  </a:cubicBezTo>
                  <a:cubicBezTo>
                    <a:pt x="684" y="398"/>
                    <a:pt x="698" y="380"/>
                    <a:pt x="707" y="377"/>
                  </a:cubicBezTo>
                  <a:cubicBezTo>
                    <a:pt x="714" y="372"/>
                    <a:pt x="732" y="382"/>
                    <a:pt x="732" y="382"/>
                  </a:cubicBezTo>
                  <a:cubicBezTo>
                    <a:pt x="751" y="373"/>
                    <a:pt x="751" y="373"/>
                    <a:pt x="751" y="373"/>
                  </a:cubicBezTo>
                  <a:cubicBezTo>
                    <a:pt x="751" y="373"/>
                    <a:pt x="766" y="371"/>
                    <a:pt x="781" y="360"/>
                  </a:cubicBezTo>
                  <a:cubicBezTo>
                    <a:pt x="796" y="348"/>
                    <a:pt x="825" y="313"/>
                    <a:pt x="825" y="313"/>
                  </a:cubicBezTo>
                  <a:cubicBezTo>
                    <a:pt x="825" y="313"/>
                    <a:pt x="845" y="305"/>
                    <a:pt x="865" y="297"/>
                  </a:cubicBezTo>
                  <a:cubicBezTo>
                    <a:pt x="885" y="288"/>
                    <a:pt x="889" y="271"/>
                    <a:pt x="889" y="271"/>
                  </a:cubicBezTo>
                  <a:cubicBezTo>
                    <a:pt x="900" y="272"/>
                    <a:pt x="900" y="272"/>
                    <a:pt x="900" y="272"/>
                  </a:cubicBezTo>
                  <a:cubicBezTo>
                    <a:pt x="904" y="276"/>
                    <a:pt x="904" y="276"/>
                    <a:pt x="904" y="276"/>
                  </a:cubicBezTo>
                  <a:cubicBezTo>
                    <a:pt x="916" y="270"/>
                    <a:pt x="916" y="270"/>
                    <a:pt x="916" y="270"/>
                  </a:cubicBezTo>
                  <a:cubicBezTo>
                    <a:pt x="910" y="253"/>
                    <a:pt x="910" y="253"/>
                    <a:pt x="910" y="253"/>
                  </a:cubicBezTo>
                  <a:cubicBezTo>
                    <a:pt x="930" y="253"/>
                    <a:pt x="930" y="253"/>
                    <a:pt x="930" y="253"/>
                  </a:cubicBezTo>
                  <a:cubicBezTo>
                    <a:pt x="933" y="246"/>
                    <a:pt x="933" y="246"/>
                    <a:pt x="933" y="246"/>
                  </a:cubicBezTo>
                  <a:cubicBezTo>
                    <a:pt x="946" y="246"/>
                    <a:pt x="946" y="246"/>
                    <a:pt x="946" y="246"/>
                  </a:cubicBezTo>
                  <a:cubicBezTo>
                    <a:pt x="946" y="242"/>
                    <a:pt x="946" y="242"/>
                    <a:pt x="946" y="242"/>
                  </a:cubicBezTo>
                  <a:cubicBezTo>
                    <a:pt x="975" y="238"/>
                    <a:pt x="975" y="238"/>
                    <a:pt x="975" y="238"/>
                  </a:cubicBezTo>
                  <a:cubicBezTo>
                    <a:pt x="975" y="238"/>
                    <a:pt x="976" y="225"/>
                    <a:pt x="988" y="225"/>
                  </a:cubicBezTo>
                  <a:cubicBezTo>
                    <a:pt x="1000" y="225"/>
                    <a:pt x="995" y="240"/>
                    <a:pt x="995" y="240"/>
                  </a:cubicBezTo>
                  <a:cubicBezTo>
                    <a:pt x="1002" y="242"/>
                    <a:pt x="1002" y="242"/>
                    <a:pt x="1002" y="242"/>
                  </a:cubicBezTo>
                  <a:cubicBezTo>
                    <a:pt x="1002" y="242"/>
                    <a:pt x="1008" y="227"/>
                    <a:pt x="1011" y="223"/>
                  </a:cubicBezTo>
                  <a:cubicBezTo>
                    <a:pt x="1013" y="220"/>
                    <a:pt x="1020" y="222"/>
                    <a:pt x="1020" y="222"/>
                  </a:cubicBezTo>
                  <a:cubicBezTo>
                    <a:pt x="1020" y="222"/>
                    <a:pt x="1022" y="213"/>
                    <a:pt x="1019" y="210"/>
                  </a:cubicBez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20" name="Freeform 208"/>
            <p:cNvSpPr>
              <a:spLocks/>
            </p:cNvSpPr>
            <p:nvPr/>
          </p:nvSpPr>
          <p:spPr bwMode="auto">
            <a:xfrm>
              <a:off x="4938" y="3634"/>
              <a:ext cx="85" cy="173"/>
            </a:xfrm>
            <a:custGeom>
              <a:avLst/>
              <a:gdLst/>
              <a:ahLst/>
              <a:cxnLst>
                <a:cxn ang="0">
                  <a:pos x="26" y="106"/>
                </a:cxn>
                <a:cxn ang="0">
                  <a:pos x="37" y="87"/>
                </a:cxn>
                <a:cxn ang="0">
                  <a:pos x="36" y="83"/>
                </a:cxn>
                <a:cxn ang="0">
                  <a:pos x="43" y="75"/>
                </a:cxn>
                <a:cxn ang="0">
                  <a:pos x="29" y="74"/>
                </a:cxn>
                <a:cxn ang="0">
                  <a:pos x="31" y="67"/>
                </a:cxn>
                <a:cxn ang="0">
                  <a:pos x="35" y="64"/>
                </a:cxn>
                <a:cxn ang="0">
                  <a:pos x="54" y="56"/>
                </a:cxn>
                <a:cxn ang="0">
                  <a:pos x="48" y="51"/>
                </a:cxn>
                <a:cxn ang="0">
                  <a:pos x="46" y="47"/>
                </a:cxn>
                <a:cxn ang="0">
                  <a:pos x="58" y="45"/>
                </a:cxn>
                <a:cxn ang="0">
                  <a:pos x="48" y="42"/>
                </a:cxn>
                <a:cxn ang="0">
                  <a:pos x="61" y="27"/>
                </a:cxn>
                <a:cxn ang="0">
                  <a:pos x="48" y="17"/>
                </a:cxn>
                <a:cxn ang="0">
                  <a:pos x="48" y="11"/>
                </a:cxn>
                <a:cxn ang="0">
                  <a:pos x="35" y="10"/>
                </a:cxn>
                <a:cxn ang="0">
                  <a:pos x="38" y="0"/>
                </a:cxn>
                <a:cxn ang="0">
                  <a:pos x="29" y="1"/>
                </a:cxn>
                <a:cxn ang="0">
                  <a:pos x="28" y="6"/>
                </a:cxn>
                <a:cxn ang="0">
                  <a:pos x="20" y="7"/>
                </a:cxn>
                <a:cxn ang="0">
                  <a:pos x="14" y="12"/>
                </a:cxn>
                <a:cxn ang="0">
                  <a:pos x="15" y="20"/>
                </a:cxn>
                <a:cxn ang="0">
                  <a:pos x="6" y="28"/>
                </a:cxn>
                <a:cxn ang="0">
                  <a:pos x="5" y="36"/>
                </a:cxn>
                <a:cxn ang="0">
                  <a:pos x="1" y="38"/>
                </a:cxn>
                <a:cxn ang="0">
                  <a:pos x="2" y="49"/>
                </a:cxn>
                <a:cxn ang="0">
                  <a:pos x="10" y="56"/>
                </a:cxn>
                <a:cxn ang="0">
                  <a:pos x="6" y="63"/>
                </a:cxn>
                <a:cxn ang="0">
                  <a:pos x="3" y="77"/>
                </a:cxn>
                <a:cxn ang="0">
                  <a:pos x="4" y="94"/>
                </a:cxn>
                <a:cxn ang="0">
                  <a:pos x="2" y="96"/>
                </a:cxn>
                <a:cxn ang="0">
                  <a:pos x="3" y="109"/>
                </a:cxn>
                <a:cxn ang="0">
                  <a:pos x="0" y="112"/>
                </a:cxn>
                <a:cxn ang="0">
                  <a:pos x="0" y="115"/>
                </a:cxn>
                <a:cxn ang="0">
                  <a:pos x="3" y="115"/>
                </a:cxn>
                <a:cxn ang="0">
                  <a:pos x="2" y="126"/>
                </a:cxn>
                <a:cxn ang="0">
                  <a:pos x="8" y="125"/>
                </a:cxn>
                <a:cxn ang="0">
                  <a:pos x="12" y="121"/>
                </a:cxn>
                <a:cxn ang="0">
                  <a:pos x="19" y="122"/>
                </a:cxn>
                <a:cxn ang="0">
                  <a:pos x="19" y="112"/>
                </a:cxn>
                <a:cxn ang="0">
                  <a:pos x="19" y="106"/>
                </a:cxn>
                <a:cxn ang="0">
                  <a:pos x="26" y="106"/>
                </a:cxn>
              </a:cxnLst>
              <a:rect l="0" t="0" r="r" b="b"/>
              <a:pathLst>
                <a:path w="63" h="129">
                  <a:moveTo>
                    <a:pt x="26" y="106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6" y="83"/>
                    <a:pt x="43" y="79"/>
                    <a:pt x="43" y="75"/>
                  </a:cubicBezTo>
                  <a:cubicBezTo>
                    <a:pt x="44" y="72"/>
                    <a:pt x="29" y="74"/>
                    <a:pt x="29" y="74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7"/>
                    <a:pt x="35" y="66"/>
                    <a:pt x="35" y="64"/>
                  </a:cubicBezTo>
                  <a:cubicBezTo>
                    <a:pt x="35" y="61"/>
                    <a:pt x="54" y="56"/>
                    <a:pt x="54" y="56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58" y="32"/>
                    <a:pt x="61" y="27"/>
                  </a:cubicBezTo>
                  <a:cubicBezTo>
                    <a:pt x="63" y="22"/>
                    <a:pt x="48" y="17"/>
                    <a:pt x="48" y="17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9" y="24"/>
                    <a:pt x="6" y="28"/>
                  </a:cubicBezTo>
                  <a:cubicBezTo>
                    <a:pt x="4" y="31"/>
                    <a:pt x="6" y="33"/>
                    <a:pt x="5" y="36"/>
                  </a:cubicBezTo>
                  <a:cubicBezTo>
                    <a:pt x="3" y="38"/>
                    <a:pt x="1" y="38"/>
                    <a:pt x="1" y="3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10" y="52"/>
                    <a:pt x="10" y="56"/>
                  </a:cubicBezTo>
                  <a:cubicBezTo>
                    <a:pt x="10" y="60"/>
                    <a:pt x="6" y="63"/>
                    <a:pt x="6" y="63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2" y="126"/>
                    <a:pt x="5" y="126"/>
                    <a:pt x="8" y="125"/>
                  </a:cubicBezTo>
                  <a:cubicBezTo>
                    <a:pt x="10" y="123"/>
                    <a:pt x="12" y="121"/>
                    <a:pt x="12" y="121"/>
                  </a:cubicBezTo>
                  <a:cubicBezTo>
                    <a:pt x="12" y="121"/>
                    <a:pt x="15" y="129"/>
                    <a:pt x="19" y="122"/>
                  </a:cubicBezTo>
                  <a:cubicBezTo>
                    <a:pt x="25" y="115"/>
                    <a:pt x="19" y="112"/>
                    <a:pt x="19" y="112"/>
                  </a:cubicBezTo>
                  <a:cubicBezTo>
                    <a:pt x="19" y="106"/>
                    <a:pt x="19" y="106"/>
                    <a:pt x="19" y="106"/>
                  </a:cubicBezTo>
                  <a:lnTo>
                    <a:pt x="26" y="1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121" name="Freeform 209"/>
            <p:cNvSpPr>
              <a:spLocks/>
            </p:cNvSpPr>
            <p:nvPr/>
          </p:nvSpPr>
          <p:spPr bwMode="auto">
            <a:xfrm>
              <a:off x="4908" y="3253"/>
              <a:ext cx="413" cy="577"/>
            </a:xfrm>
            <a:custGeom>
              <a:avLst/>
              <a:gdLst/>
              <a:ahLst/>
              <a:cxnLst>
                <a:cxn ang="0">
                  <a:pos x="294" y="149"/>
                </a:cxn>
                <a:cxn ang="0">
                  <a:pos x="274" y="96"/>
                </a:cxn>
                <a:cxn ang="0">
                  <a:pos x="287" y="50"/>
                </a:cxn>
                <a:cxn ang="0">
                  <a:pos x="302" y="18"/>
                </a:cxn>
                <a:cxn ang="0">
                  <a:pos x="297" y="1"/>
                </a:cxn>
                <a:cxn ang="0">
                  <a:pos x="262" y="26"/>
                </a:cxn>
                <a:cxn ang="0">
                  <a:pos x="178" y="89"/>
                </a:cxn>
                <a:cxn ang="0">
                  <a:pos x="129" y="111"/>
                </a:cxn>
                <a:cxn ang="0">
                  <a:pos x="81" y="127"/>
                </a:cxn>
                <a:cxn ang="0">
                  <a:pos x="72" y="136"/>
                </a:cxn>
                <a:cxn ang="0">
                  <a:pos x="42" y="142"/>
                </a:cxn>
                <a:cxn ang="0">
                  <a:pos x="22" y="168"/>
                </a:cxn>
                <a:cxn ang="0">
                  <a:pos x="21" y="188"/>
                </a:cxn>
                <a:cxn ang="0">
                  <a:pos x="20" y="218"/>
                </a:cxn>
                <a:cxn ang="0">
                  <a:pos x="0" y="224"/>
                </a:cxn>
                <a:cxn ang="0">
                  <a:pos x="4" y="236"/>
                </a:cxn>
                <a:cxn ang="0">
                  <a:pos x="3" y="243"/>
                </a:cxn>
                <a:cxn ang="0">
                  <a:pos x="16" y="254"/>
                </a:cxn>
                <a:cxn ang="0">
                  <a:pos x="22" y="280"/>
                </a:cxn>
                <a:cxn ang="0">
                  <a:pos x="34" y="297"/>
                </a:cxn>
                <a:cxn ang="0">
                  <a:pos x="51" y="290"/>
                </a:cxn>
                <a:cxn ang="0">
                  <a:pos x="61" y="284"/>
                </a:cxn>
                <a:cxn ang="0">
                  <a:pos x="71" y="295"/>
                </a:cxn>
                <a:cxn ang="0">
                  <a:pos x="84" y="311"/>
                </a:cxn>
                <a:cxn ang="0">
                  <a:pos x="81" y="329"/>
                </a:cxn>
                <a:cxn ang="0">
                  <a:pos x="71" y="335"/>
                </a:cxn>
                <a:cxn ang="0">
                  <a:pos x="58" y="348"/>
                </a:cxn>
                <a:cxn ang="0">
                  <a:pos x="52" y="358"/>
                </a:cxn>
                <a:cxn ang="0">
                  <a:pos x="59" y="367"/>
                </a:cxn>
                <a:cxn ang="0">
                  <a:pos x="49" y="390"/>
                </a:cxn>
                <a:cxn ang="0">
                  <a:pos x="54" y="409"/>
                </a:cxn>
                <a:cxn ang="0">
                  <a:pos x="77" y="419"/>
                </a:cxn>
                <a:cxn ang="0">
                  <a:pos x="93" y="429"/>
                </a:cxn>
                <a:cxn ang="0">
                  <a:pos x="108" y="430"/>
                </a:cxn>
                <a:cxn ang="0">
                  <a:pos x="304" y="206"/>
                </a:cxn>
                <a:cxn ang="0">
                  <a:pos x="305" y="189"/>
                </a:cxn>
                <a:cxn ang="0">
                  <a:pos x="307" y="175"/>
                </a:cxn>
              </a:cxnLst>
              <a:rect l="0" t="0" r="r" b="b"/>
              <a:pathLst>
                <a:path w="308" h="430">
                  <a:moveTo>
                    <a:pt x="307" y="175"/>
                  </a:moveTo>
                  <a:cubicBezTo>
                    <a:pt x="307" y="175"/>
                    <a:pt x="297" y="164"/>
                    <a:pt x="294" y="149"/>
                  </a:cubicBezTo>
                  <a:cubicBezTo>
                    <a:pt x="290" y="133"/>
                    <a:pt x="295" y="121"/>
                    <a:pt x="289" y="113"/>
                  </a:cubicBezTo>
                  <a:cubicBezTo>
                    <a:pt x="285" y="105"/>
                    <a:pt x="278" y="106"/>
                    <a:pt x="274" y="96"/>
                  </a:cubicBezTo>
                  <a:cubicBezTo>
                    <a:pt x="270" y="88"/>
                    <a:pt x="264" y="74"/>
                    <a:pt x="268" y="66"/>
                  </a:cubicBezTo>
                  <a:cubicBezTo>
                    <a:pt x="273" y="60"/>
                    <a:pt x="282" y="62"/>
                    <a:pt x="287" y="50"/>
                  </a:cubicBezTo>
                  <a:cubicBezTo>
                    <a:pt x="294" y="39"/>
                    <a:pt x="296" y="26"/>
                    <a:pt x="296" y="26"/>
                  </a:cubicBezTo>
                  <a:cubicBezTo>
                    <a:pt x="296" y="26"/>
                    <a:pt x="302" y="21"/>
                    <a:pt x="302" y="18"/>
                  </a:cubicBezTo>
                  <a:cubicBezTo>
                    <a:pt x="302" y="14"/>
                    <a:pt x="301" y="5"/>
                    <a:pt x="301" y="5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2" y="17"/>
                    <a:pt x="262" y="26"/>
                  </a:cubicBezTo>
                  <a:cubicBezTo>
                    <a:pt x="242" y="34"/>
                    <a:pt x="222" y="42"/>
                    <a:pt x="222" y="42"/>
                  </a:cubicBezTo>
                  <a:cubicBezTo>
                    <a:pt x="222" y="42"/>
                    <a:pt x="193" y="77"/>
                    <a:pt x="178" y="89"/>
                  </a:cubicBezTo>
                  <a:cubicBezTo>
                    <a:pt x="163" y="100"/>
                    <a:pt x="148" y="102"/>
                    <a:pt x="148" y="102"/>
                  </a:cubicBezTo>
                  <a:cubicBezTo>
                    <a:pt x="129" y="111"/>
                    <a:pt x="129" y="111"/>
                    <a:pt x="129" y="111"/>
                  </a:cubicBezTo>
                  <a:cubicBezTo>
                    <a:pt x="129" y="111"/>
                    <a:pt x="111" y="101"/>
                    <a:pt x="104" y="106"/>
                  </a:cubicBezTo>
                  <a:cubicBezTo>
                    <a:pt x="95" y="109"/>
                    <a:pt x="81" y="127"/>
                    <a:pt x="81" y="127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2" y="142"/>
                    <a:pt x="42" y="142"/>
                    <a:pt x="42" y="142"/>
                  </a:cubicBezTo>
                  <a:cubicBezTo>
                    <a:pt x="42" y="142"/>
                    <a:pt x="23" y="139"/>
                    <a:pt x="23" y="145"/>
                  </a:cubicBezTo>
                  <a:cubicBezTo>
                    <a:pt x="22" y="152"/>
                    <a:pt x="22" y="168"/>
                    <a:pt x="22" y="168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8" y="201"/>
                    <a:pt x="28" y="201"/>
                    <a:pt x="28" y="201"/>
                  </a:cubicBezTo>
                  <a:cubicBezTo>
                    <a:pt x="20" y="218"/>
                    <a:pt x="20" y="218"/>
                    <a:pt x="20" y="218"/>
                  </a:cubicBezTo>
                  <a:cubicBezTo>
                    <a:pt x="3" y="215"/>
                    <a:pt x="3" y="215"/>
                    <a:pt x="3" y="215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4" y="236"/>
                    <a:pt x="4" y="236"/>
                    <a:pt x="4" y="236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18" y="248"/>
                    <a:pt x="12" y="250"/>
                    <a:pt x="16" y="254"/>
                  </a:cubicBezTo>
                  <a:cubicBezTo>
                    <a:pt x="18" y="258"/>
                    <a:pt x="22" y="259"/>
                    <a:pt x="22" y="264"/>
                  </a:cubicBezTo>
                  <a:cubicBezTo>
                    <a:pt x="22" y="280"/>
                    <a:pt x="22" y="280"/>
                    <a:pt x="22" y="280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34" y="297"/>
                    <a:pt x="34" y="297"/>
                    <a:pt x="34" y="297"/>
                  </a:cubicBezTo>
                  <a:cubicBezTo>
                    <a:pt x="43" y="291"/>
                    <a:pt x="43" y="291"/>
                    <a:pt x="43" y="291"/>
                  </a:cubicBezTo>
                  <a:cubicBezTo>
                    <a:pt x="51" y="290"/>
                    <a:pt x="51" y="290"/>
                    <a:pt x="51" y="290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61" y="284"/>
                    <a:pt x="61" y="284"/>
                    <a:pt x="61" y="28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71" y="295"/>
                    <a:pt x="71" y="295"/>
                    <a:pt x="71" y="295"/>
                  </a:cubicBezTo>
                  <a:cubicBezTo>
                    <a:pt x="71" y="301"/>
                    <a:pt x="71" y="301"/>
                    <a:pt x="71" y="301"/>
                  </a:cubicBezTo>
                  <a:cubicBezTo>
                    <a:pt x="71" y="301"/>
                    <a:pt x="86" y="306"/>
                    <a:pt x="84" y="311"/>
                  </a:cubicBezTo>
                  <a:cubicBezTo>
                    <a:pt x="81" y="316"/>
                    <a:pt x="71" y="326"/>
                    <a:pt x="71" y="326"/>
                  </a:cubicBezTo>
                  <a:cubicBezTo>
                    <a:pt x="81" y="329"/>
                    <a:pt x="81" y="329"/>
                    <a:pt x="81" y="329"/>
                  </a:cubicBezTo>
                  <a:cubicBezTo>
                    <a:pt x="69" y="331"/>
                    <a:pt x="69" y="331"/>
                    <a:pt x="69" y="331"/>
                  </a:cubicBezTo>
                  <a:cubicBezTo>
                    <a:pt x="71" y="335"/>
                    <a:pt x="71" y="335"/>
                    <a:pt x="71" y="335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77" y="340"/>
                    <a:pt x="58" y="345"/>
                    <a:pt x="58" y="348"/>
                  </a:cubicBezTo>
                  <a:cubicBezTo>
                    <a:pt x="58" y="350"/>
                    <a:pt x="54" y="351"/>
                    <a:pt x="54" y="351"/>
                  </a:cubicBezTo>
                  <a:cubicBezTo>
                    <a:pt x="52" y="358"/>
                    <a:pt x="52" y="358"/>
                    <a:pt x="52" y="358"/>
                  </a:cubicBezTo>
                  <a:cubicBezTo>
                    <a:pt x="52" y="358"/>
                    <a:pt x="67" y="356"/>
                    <a:pt x="66" y="359"/>
                  </a:cubicBezTo>
                  <a:cubicBezTo>
                    <a:pt x="66" y="363"/>
                    <a:pt x="59" y="367"/>
                    <a:pt x="59" y="367"/>
                  </a:cubicBezTo>
                  <a:cubicBezTo>
                    <a:pt x="60" y="371"/>
                    <a:pt x="60" y="371"/>
                    <a:pt x="60" y="371"/>
                  </a:cubicBezTo>
                  <a:cubicBezTo>
                    <a:pt x="49" y="390"/>
                    <a:pt x="49" y="390"/>
                    <a:pt x="49" y="390"/>
                  </a:cubicBezTo>
                  <a:cubicBezTo>
                    <a:pt x="54" y="392"/>
                    <a:pt x="54" y="392"/>
                    <a:pt x="54" y="392"/>
                  </a:cubicBezTo>
                  <a:cubicBezTo>
                    <a:pt x="54" y="409"/>
                    <a:pt x="54" y="409"/>
                    <a:pt x="54" y="409"/>
                  </a:cubicBezTo>
                  <a:cubicBezTo>
                    <a:pt x="64" y="427"/>
                    <a:pt x="64" y="427"/>
                    <a:pt x="64" y="427"/>
                  </a:cubicBezTo>
                  <a:cubicBezTo>
                    <a:pt x="64" y="427"/>
                    <a:pt x="69" y="419"/>
                    <a:pt x="77" y="419"/>
                  </a:cubicBezTo>
                  <a:cubicBezTo>
                    <a:pt x="85" y="420"/>
                    <a:pt x="89" y="429"/>
                    <a:pt x="89" y="429"/>
                  </a:cubicBezTo>
                  <a:cubicBezTo>
                    <a:pt x="93" y="429"/>
                    <a:pt x="93" y="429"/>
                    <a:pt x="93" y="429"/>
                  </a:cubicBezTo>
                  <a:cubicBezTo>
                    <a:pt x="93" y="429"/>
                    <a:pt x="94" y="425"/>
                    <a:pt x="101" y="425"/>
                  </a:cubicBezTo>
                  <a:cubicBezTo>
                    <a:pt x="107" y="426"/>
                    <a:pt x="108" y="430"/>
                    <a:pt x="108" y="430"/>
                  </a:cubicBezTo>
                  <a:cubicBezTo>
                    <a:pt x="135" y="429"/>
                    <a:pt x="135" y="429"/>
                    <a:pt x="135" y="429"/>
                  </a:cubicBezTo>
                  <a:cubicBezTo>
                    <a:pt x="304" y="206"/>
                    <a:pt x="304" y="206"/>
                    <a:pt x="304" y="206"/>
                  </a:cubicBezTo>
                  <a:cubicBezTo>
                    <a:pt x="306" y="205"/>
                    <a:pt x="306" y="205"/>
                    <a:pt x="306" y="205"/>
                  </a:cubicBezTo>
                  <a:cubicBezTo>
                    <a:pt x="305" y="189"/>
                    <a:pt x="305" y="189"/>
                    <a:pt x="305" y="189"/>
                  </a:cubicBezTo>
                  <a:cubicBezTo>
                    <a:pt x="308" y="188"/>
                    <a:pt x="308" y="188"/>
                    <a:pt x="308" y="188"/>
                  </a:cubicBezTo>
                  <a:lnTo>
                    <a:pt x="307" y="1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122" name="Freeform 210"/>
            <p:cNvSpPr>
              <a:spLocks noEditPoints="1"/>
            </p:cNvSpPr>
            <p:nvPr/>
          </p:nvSpPr>
          <p:spPr bwMode="auto">
            <a:xfrm>
              <a:off x="5070" y="1253"/>
              <a:ext cx="548" cy="1249"/>
            </a:xfrm>
            <a:custGeom>
              <a:avLst/>
              <a:gdLst/>
              <a:ahLst/>
              <a:cxnLst>
                <a:cxn ang="0">
                  <a:pos x="291" y="856"/>
                </a:cxn>
                <a:cxn ang="0">
                  <a:pos x="395" y="19"/>
                </a:cxn>
                <a:cxn ang="0">
                  <a:pos x="377" y="43"/>
                </a:cxn>
                <a:cxn ang="0">
                  <a:pos x="362" y="71"/>
                </a:cxn>
                <a:cxn ang="0">
                  <a:pos x="341" y="94"/>
                </a:cxn>
                <a:cxn ang="0">
                  <a:pos x="322" y="113"/>
                </a:cxn>
                <a:cxn ang="0">
                  <a:pos x="342" y="125"/>
                </a:cxn>
                <a:cxn ang="0">
                  <a:pos x="358" y="139"/>
                </a:cxn>
                <a:cxn ang="0">
                  <a:pos x="393" y="125"/>
                </a:cxn>
                <a:cxn ang="0">
                  <a:pos x="372" y="151"/>
                </a:cxn>
                <a:cxn ang="0">
                  <a:pos x="378" y="186"/>
                </a:cxn>
                <a:cxn ang="0">
                  <a:pos x="385" y="211"/>
                </a:cxn>
                <a:cxn ang="0">
                  <a:pos x="398" y="240"/>
                </a:cxn>
                <a:cxn ang="0">
                  <a:pos x="379" y="327"/>
                </a:cxn>
                <a:cxn ang="0">
                  <a:pos x="336" y="337"/>
                </a:cxn>
                <a:cxn ang="0">
                  <a:pos x="318" y="353"/>
                </a:cxn>
                <a:cxn ang="0">
                  <a:pos x="297" y="382"/>
                </a:cxn>
                <a:cxn ang="0">
                  <a:pos x="258" y="417"/>
                </a:cxn>
                <a:cxn ang="0">
                  <a:pos x="234" y="423"/>
                </a:cxn>
                <a:cxn ang="0">
                  <a:pos x="239" y="433"/>
                </a:cxn>
                <a:cxn ang="0">
                  <a:pos x="194" y="426"/>
                </a:cxn>
                <a:cxn ang="0">
                  <a:pos x="151" y="437"/>
                </a:cxn>
                <a:cxn ang="0">
                  <a:pos x="116" y="441"/>
                </a:cxn>
                <a:cxn ang="0">
                  <a:pos x="102" y="454"/>
                </a:cxn>
                <a:cxn ang="0">
                  <a:pos x="77" y="471"/>
                </a:cxn>
                <a:cxn ang="0">
                  <a:pos x="65" y="507"/>
                </a:cxn>
                <a:cxn ang="0">
                  <a:pos x="59" y="537"/>
                </a:cxn>
                <a:cxn ang="0">
                  <a:pos x="35" y="572"/>
                </a:cxn>
                <a:cxn ang="0">
                  <a:pos x="67" y="596"/>
                </a:cxn>
                <a:cxn ang="0">
                  <a:pos x="1" y="614"/>
                </a:cxn>
                <a:cxn ang="0">
                  <a:pos x="25" y="685"/>
                </a:cxn>
                <a:cxn ang="0">
                  <a:pos x="60" y="742"/>
                </a:cxn>
                <a:cxn ang="0">
                  <a:pos x="82" y="754"/>
                </a:cxn>
                <a:cxn ang="0">
                  <a:pos x="139" y="754"/>
                </a:cxn>
                <a:cxn ang="0">
                  <a:pos x="166" y="801"/>
                </a:cxn>
                <a:cxn ang="0">
                  <a:pos x="202" y="791"/>
                </a:cxn>
                <a:cxn ang="0">
                  <a:pos x="195" y="782"/>
                </a:cxn>
                <a:cxn ang="0">
                  <a:pos x="209" y="778"/>
                </a:cxn>
                <a:cxn ang="0">
                  <a:pos x="224" y="756"/>
                </a:cxn>
                <a:cxn ang="0">
                  <a:pos x="235" y="733"/>
                </a:cxn>
                <a:cxn ang="0">
                  <a:pos x="266" y="705"/>
                </a:cxn>
                <a:cxn ang="0">
                  <a:pos x="281" y="707"/>
                </a:cxn>
                <a:cxn ang="0">
                  <a:pos x="296" y="707"/>
                </a:cxn>
                <a:cxn ang="0">
                  <a:pos x="309" y="688"/>
                </a:cxn>
                <a:cxn ang="0">
                  <a:pos x="332" y="678"/>
                </a:cxn>
                <a:cxn ang="0">
                  <a:pos x="338" y="696"/>
                </a:cxn>
                <a:cxn ang="0">
                  <a:pos x="352" y="706"/>
                </a:cxn>
                <a:cxn ang="0">
                  <a:pos x="359" y="718"/>
                </a:cxn>
                <a:cxn ang="0">
                  <a:pos x="391" y="756"/>
                </a:cxn>
                <a:cxn ang="0">
                  <a:pos x="331" y="789"/>
                </a:cxn>
                <a:cxn ang="0">
                  <a:pos x="326" y="823"/>
                </a:cxn>
                <a:cxn ang="0">
                  <a:pos x="314" y="838"/>
                </a:cxn>
                <a:cxn ang="0">
                  <a:pos x="328" y="842"/>
                </a:cxn>
                <a:cxn ang="0">
                  <a:pos x="345" y="850"/>
                </a:cxn>
                <a:cxn ang="0">
                  <a:pos x="301" y="879"/>
                </a:cxn>
                <a:cxn ang="0">
                  <a:pos x="385" y="913"/>
                </a:cxn>
                <a:cxn ang="0">
                  <a:pos x="402" y="925"/>
                </a:cxn>
                <a:cxn ang="0">
                  <a:pos x="379" y="327"/>
                </a:cxn>
              </a:cxnLst>
              <a:rect l="0" t="0" r="r" b="b"/>
              <a:pathLst>
                <a:path w="408" h="931">
                  <a:moveTo>
                    <a:pt x="290" y="844"/>
                  </a:moveTo>
                  <a:cubicBezTo>
                    <a:pt x="285" y="844"/>
                    <a:pt x="285" y="844"/>
                    <a:pt x="285" y="844"/>
                  </a:cubicBezTo>
                  <a:cubicBezTo>
                    <a:pt x="287" y="851"/>
                    <a:pt x="287" y="851"/>
                    <a:pt x="287" y="851"/>
                  </a:cubicBezTo>
                  <a:cubicBezTo>
                    <a:pt x="291" y="856"/>
                    <a:pt x="291" y="856"/>
                    <a:pt x="291" y="856"/>
                  </a:cubicBezTo>
                  <a:cubicBezTo>
                    <a:pt x="293" y="855"/>
                    <a:pt x="293" y="855"/>
                    <a:pt x="293" y="855"/>
                  </a:cubicBezTo>
                  <a:cubicBezTo>
                    <a:pt x="291" y="851"/>
                    <a:pt x="291" y="851"/>
                    <a:pt x="291" y="851"/>
                  </a:cubicBezTo>
                  <a:lnTo>
                    <a:pt x="290" y="844"/>
                  </a:lnTo>
                  <a:close/>
                  <a:moveTo>
                    <a:pt x="395" y="19"/>
                  </a:moveTo>
                  <a:cubicBezTo>
                    <a:pt x="395" y="19"/>
                    <a:pt x="400" y="22"/>
                    <a:pt x="398" y="25"/>
                  </a:cubicBezTo>
                  <a:cubicBezTo>
                    <a:pt x="397" y="28"/>
                    <a:pt x="391" y="28"/>
                    <a:pt x="391" y="28"/>
                  </a:cubicBezTo>
                  <a:cubicBezTo>
                    <a:pt x="385" y="40"/>
                    <a:pt x="385" y="40"/>
                    <a:pt x="385" y="40"/>
                  </a:cubicBezTo>
                  <a:cubicBezTo>
                    <a:pt x="377" y="43"/>
                    <a:pt x="377" y="43"/>
                    <a:pt x="377" y="43"/>
                  </a:cubicBezTo>
                  <a:cubicBezTo>
                    <a:pt x="381" y="50"/>
                    <a:pt x="381" y="50"/>
                    <a:pt x="381" y="50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76" y="75"/>
                    <a:pt x="371" y="77"/>
                  </a:cubicBezTo>
                  <a:cubicBezTo>
                    <a:pt x="365" y="80"/>
                    <a:pt x="362" y="71"/>
                    <a:pt x="362" y="71"/>
                  </a:cubicBezTo>
                  <a:cubicBezTo>
                    <a:pt x="354" y="83"/>
                    <a:pt x="354" y="83"/>
                    <a:pt x="354" y="83"/>
                  </a:cubicBezTo>
                  <a:cubicBezTo>
                    <a:pt x="352" y="90"/>
                    <a:pt x="352" y="90"/>
                    <a:pt x="352" y="90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41" y="94"/>
                    <a:pt x="341" y="94"/>
                    <a:pt x="341" y="94"/>
                  </a:cubicBezTo>
                  <a:cubicBezTo>
                    <a:pt x="328" y="94"/>
                    <a:pt x="328" y="94"/>
                    <a:pt x="328" y="94"/>
                  </a:cubicBezTo>
                  <a:cubicBezTo>
                    <a:pt x="327" y="102"/>
                    <a:pt x="327" y="102"/>
                    <a:pt x="327" y="102"/>
                  </a:cubicBezTo>
                  <a:cubicBezTo>
                    <a:pt x="331" y="104"/>
                    <a:pt x="331" y="104"/>
                    <a:pt x="331" y="104"/>
                  </a:cubicBezTo>
                  <a:cubicBezTo>
                    <a:pt x="322" y="113"/>
                    <a:pt x="322" y="113"/>
                    <a:pt x="322" y="113"/>
                  </a:cubicBezTo>
                  <a:cubicBezTo>
                    <a:pt x="334" y="111"/>
                    <a:pt x="334" y="111"/>
                    <a:pt x="334" y="111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3" y="129"/>
                    <a:pt x="333" y="129"/>
                    <a:pt x="333" y="129"/>
                  </a:cubicBezTo>
                  <a:cubicBezTo>
                    <a:pt x="342" y="125"/>
                    <a:pt x="342" y="125"/>
                    <a:pt x="342" y="125"/>
                  </a:cubicBezTo>
                  <a:cubicBezTo>
                    <a:pt x="348" y="126"/>
                    <a:pt x="348" y="126"/>
                    <a:pt x="348" y="126"/>
                  </a:cubicBezTo>
                  <a:cubicBezTo>
                    <a:pt x="348" y="126"/>
                    <a:pt x="354" y="114"/>
                    <a:pt x="359" y="118"/>
                  </a:cubicBezTo>
                  <a:cubicBezTo>
                    <a:pt x="364" y="121"/>
                    <a:pt x="354" y="126"/>
                    <a:pt x="354" y="126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74" y="134"/>
                    <a:pt x="374" y="134"/>
                    <a:pt x="374" y="134"/>
                  </a:cubicBezTo>
                  <a:cubicBezTo>
                    <a:pt x="373" y="130"/>
                    <a:pt x="373" y="130"/>
                    <a:pt x="373" y="130"/>
                  </a:cubicBezTo>
                  <a:cubicBezTo>
                    <a:pt x="373" y="130"/>
                    <a:pt x="379" y="130"/>
                    <a:pt x="382" y="129"/>
                  </a:cubicBezTo>
                  <a:cubicBezTo>
                    <a:pt x="387" y="127"/>
                    <a:pt x="389" y="121"/>
                    <a:pt x="393" y="125"/>
                  </a:cubicBezTo>
                  <a:cubicBezTo>
                    <a:pt x="398" y="129"/>
                    <a:pt x="400" y="132"/>
                    <a:pt x="396" y="134"/>
                  </a:cubicBezTo>
                  <a:cubicBezTo>
                    <a:pt x="392" y="136"/>
                    <a:pt x="386" y="145"/>
                    <a:pt x="386" y="145"/>
                  </a:cubicBezTo>
                  <a:cubicBezTo>
                    <a:pt x="377" y="146"/>
                    <a:pt x="377" y="146"/>
                    <a:pt x="377" y="146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61" y="159"/>
                    <a:pt x="361" y="159"/>
                    <a:pt x="361" y="159"/>
                  </a:cubicBezTo>
                  <a:cubicBezTo>
                    <a:pt x="361" y="159"/>
                    <a:pt x="367" y="161"/>
                    <a:pt x="367" y="162"/>
                  </a:cubicBezTo>
                  <a:cubicBezTo>
                    <a:pt x="367" y="164"/>
                    <a:pt x="364" y="181"/>
                    <a:pt x="364" y="181"/>
                  </a:cubicBezTo>
                  <a:cubicBezTo>
                    <a:pt x="378" y="186"/>
                    <a:pt x="378" y="186"/>
                    <a:pt x="378" y="18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93" y="187"/>
                    <a:pt x="393" y="187"/>
                    <a:pt x="393" y="187"/>
                  </a:cubicBezTo>
                  <a:cubicBezTo>
                    <a:pt x="391" y="209"/>
                    <a:pt x="391" y="209"/>
                    <a:pt x="391" y="209"/>
                  </a:cubicBezTo>
                  <a:cubicBezTo>
                    <a:pt x="385" y="211"/>
                    <a:pt x="385" y="211"/>
                    <a:pt x="385" y="211"/>
                  </a:cubicBezTo>
                  <a:cubicBezTo>
                    <a:pt x="377" y="234"/>
                    <a:pt x="377" y="234"/>
                    <a:pt x="377" y="234"/>
                  </a:cubicBezTo>
                  <a:cubicBezTo>
                    <a:pt x="380" y="239"/>
                    <a:pt x="380" y="239"/>
                    <a:pt x="380" y="239"/>
                  </a:cubicBezTo>
                  <a:cubicBezTo>
                    <a:pt x="380" y="239"/>
                    <a:pt x="396" y="229"/>
                    <a:pt x="398" y="232"/>
                  </a:cubicBezTo>
                  <a:cubicBezTo>
                    <a:pt x="402" y="236"/>
                    <a:pt x="398" y="240"/>
                    <a:pt x="398" y="240"/>
                  </a:cubicBezTo>
                  <a:cubicBezTo>
                    <a:pt x="408" y="239"/>
                    <a:pt x="408" y="239"/>
                    <a:pt x="408" y="239"/>
                  </a:cubicBezTo>
                  <a:cubicBezTo>
                    <a:pt x="408" y="0"/>
                    <a:pt x="408" y="0"/>
                    <a:pt x="408" y="0"/>
                  </a:cubicBezTo>
                  <a:lnTo>
                    <a:pt x="395" y="19"/>
                  </a:lnTo>
                  <a:close/>
                  <a:moveTo>
                    <a:pt x="379" y="327"/>
                  </a:moveTo>
                  <a:cubicBezTo>
                    <a:pt x="370" y="322"/>
                    <a:pt x="370" y="316"/>
                    <a:pt x="364" y="316"/>
                  </a:cubicBezTo>
                  <a:cubicBezTo>
                    <a:pt x="359" y="318"/>
                    <a:pt x="354" y="319"/>
                    <a:pt x="354" y="319"/>
                  </a:cubicBezTo>
                  <a:cubicBezTo>
                    <a:pt x="354" y="319"/>
                    <a:pt x="358" y="326"/>
                    <a:pt x="355" y="328"/>
                  </a:cubicBezTo>
                  <a:cubicBezTo>
                    <a:pt x="353" y="330"/>
                    <a:pt x="336" y="337"/>
                    <a:pt x="336" y="337"/>
                  </a:cubicBezTo>
                  <a:cubicBezTo>
                    <a:pt x="345" y="346"/>
                    <a:pt x="345" y="346"/>
                    <a:pt x="345" y="346"/>
                  </a:cubicBezTo>
                  <a:cubicBezTo>
                    <a:pt x="345" y="346"/>
                    <a:pt x="338" y="346"/>
                    <a:pt x="337" y="347"/>
                  </a:cubicBezTo>
                  <a:cubicBezTo>
                    <a:pt x="336" y="350"/>
                    <a:pt x="340" y="354"/>
                    <a:pt x="337" y="356"/>
                  </a:cubicBezTo>
                  <a:cubicBezTo>
                    <a:pt x="332" y="358"/>
                    <a:pt x="318" y="353"/>
                    <a:pt x="318" y="353"/>
                  </a:cubicBezTo>
                  <a:cubicBezTo>
                    <a:pt x="306" y="362"/>
                    <a:pt x="306" y="362"/>
                    <a:pt x="306" y="362"/>
                  </a:cubicBezTo>
                  <a:cubicBezTo>
                    <a:pt x="306" y="362"/>
                    <a:pt x="311" y="370"/>
                    <a:pt x="307" y="371"/>
                  </a:cubicBezTo>
                  <a:cubicBezTo>
                    <a:pt x="303" y="371"/>
                    <a:pt x="296" y="367"/>
                    <a:pt x="296" y="367"/>
                  </a:cubicBezTo>
                  <a:cubicBezTo>
                    <a:pt x="297" y="382"/>
                    <a:pt x="297" y="382"/>
                    <a:pt x="297" y="382"/>
                  </a:cubicBezTo>
                  <a:cubicBezTo>
                    <a:pt x="292" y="384"/>
                    <a:pt x="292" y="384"/>
                    <a:pt x="292" y="384"/>
                  </a:cubicBezTo>
                  <a:cubicBezTo>
                    <a:pt x="292" y="384"/>
                    <a:pt x="298" y="390"/>
                    <a:pt x="296" y="397"/>
                  </a:cubicBezTo>
                  <a:cubicBezTo>
                    <a:pt x="294" y="402"/>
                    <a:pt x="290" y="414"/>
                    <a:pt x="290" y="414"/>
                  </a:cubicBezTo>
                  <a:cubicBezTo>
                    <a:pt x="258" y="417"/>
                    <a:pt x="258" y="417"/>
                    <a:pt x="258" y="417"/>
                  </a:cubicBezTo>
                  <a:cubicBezTo>
                    <a:pt x="258" y="417"/>
                    <a:pt x="258" y="414"/>
                    <a:pt x="255" y="413"/>
                  </a:cubicBezTo>
                  <a:cubicBezTo>
                    <a:pt x="251" y="413"/>
                    <a:pt x="248" y="415"/>
                    <a:pt x="248" y="415"/>
                  </a:cubicBezTo>
                  <a:cubicBezTo>
                    <a:pt x="248" y="415"/>
                    <a:pt x="236" y="410"/>
                    <a:pt x="234" y="415"/>
                  </a:cubicBezTo>
                  <a:cubicBezTo>
                    <a:pt x="232" y="419"/>
                    <a:pt x="232" y="422"/>
                    <a:pt x="234" y="423"/>
                  </a:cubicBezTo>
                  <a:cubicBezTo>
                    <a:pt x="238" y="423"/>
                    <a:pt x="243" y="422"/>
                    <a:pt x="245" y="428"/>
                  </a:cubicBezTo>
                  <a:cubicBezTo>
                    <a:pt x="247" y="432"/>
                    <a:pt x="255" y="432"/>
                    <a:pt x="254" y="436"/>
                  </a:cubicBezTo>
                  <a:cubicBezTo>
                    <a:pt x="252" y="440"/>
                    <a:pt x="251" y="448"/>
                    <a:pt x="246" y="445"/>
                  </a:cubicBezTo>
                  <a:cubicBezTo>
                    <a:pt x="242" y="442"/>
                    <a:pt x="239" y="436"/>
                    <a:pt x="239" y="433"/>
                  </a:cubicBezTo>
                  <a:cubicBezTo>
                    <a:pt x="239" y="429"/>
                    <a:pt x="238" y="428"/>
                    <a:pt x="232" y="428"/>
                  </a:cubicBezTo>
                  <a:cubicBezTo>
                    <a:pt x="227" y="428"/>
                    <a:pt x="221" y="429"/>
                    <a:pt x="215" y="424"/>
                  </a:cubicBezTo>
                  <a:cubicBezTo>
                    <a:pt x="210" y="420"/>
                    <a:pt x="205" y="419"/>
                    <a:pt x="202" y="422"/>
                  </a:cubicBezTo>
                  <a:cubicBezTo>
                    <a:pt x="199" y="426"/>
                    <a:pt x="198" y="428"/>
                    <a:pt x="194" y="426"/>
                  </a:cubicBezTo>
                  <a:cubicBezTo>
                    <a:pt x="189" y="425"/>
                    <a:pt x="191" y="417"/>
                    <a:pt x="182" y="418"/>
                  </a:cubicBezTo>
                  <a:cubicBezTo>
                    <a:pt x="174" y="419"/>
                    <a:pt x="161" y="431"/>
                    <a:pt x="161" y="431"/>
                  </a:cubicBezTo>
                  <a:cubicBezTo>
                    <a:pt x="153" y="431"/>
                    <a:pt x="153" y="431"/>
                    <a:pt x="153" y="431"/>
                  </a:cubicBezTo>
                  <a:cubicBezTo>
                    <a:pt x="153" y="431"/>
                    <a:pt x="157" y="437"/>
                    <a:pt x="151" y="437"/>
                  </a:cubicBezTo>
                  <a:cubicBezTo>
                    <a:pt x="145" y="438"/>
                    <a:pt x="129" y="428"/>
                    <a:pt x="129" y="428"/>
                  </a:cubicBezTo>
                  <a:cubicBezTo>
                    <a:pt x="125" y="430"/>
                    <a:pt x="125" y="430"/>
                    <a:pt x="125" y="430"/>
                  </a:cubicBezTo>
                  <a:cubicBezTo>
                    <a:pt x="127" y="437"/>
                    <a:pt x="127" y="437"/>
                    <a:pt x="127" y="437"/>
                  </a:cubicBezTo>
                  <a:cubicBezTo>
                    <a:pt x="127" y="437"/>
                    <a:pt x="118" y="437"/>
                    <a:pt x="116" y="441"/>
                  </a:cubicBezTo>
                  <a:cubicBezTo>
                    <a:pt x="114" y="446"/>
                    <a:pt x="123" y="452"/>
                    <a:pt x="119" y="454"/>
                  </a:cubicBezTo>
                  <a:cubicBezTo>
                    <a:pt x="116" y="456"/>
                    <a:pt x="111" y="455"/>
                    <a:pt x="111" y="455"/>
                  </a:cubicBezTo>
                  <a:cubicBezTo>
                    <a:pt x="111" y="455"/>
                    <a:pt x="110" y="468"/>
                    <a:pt x="104" y="466"/>
                  </a:cubicBezTo>
                  <a:cubicBezTo>
                    <a:pt x="99" y="465"/>
                    <a:pt x="105" y="455"/>
                    <a:pt x="102" y="454"/>
                  </a:cubicBezTo>
                  <a:cubicBezTo>
                    <a:pt x="99" y="453"/>
                    <a:pt x="88" y="460"/>
                    <a:pt x="88" y="460"/>
                  </a:cubicBezTo>
                  <a:cubicBezTo>
                    <a:pt x="77" y="460"/>
                    <a:pt x="77" y="460"/>
                    <a:pt x="77" y="460"/>
                  </a:cubicBezTo>
                  <a:cubicBezTo>
                    <a:pt x="84" y="466"/>
                    <a:pt x="84" y="466"/>
                    <a:pt x="84" y="466"/>
                  </a:cubicBezTo>
                  <a:cubicBezTo>
                    <a:pt x="84" y="466"/>
                    <a:pt x="79" y="469"/>
                    <a:pt x="77" y="471"/>
                  </a:cubicBezTo>
                  <a:cubicBezTo>
                    <a:pt x="75" y="473"/>
                    <a:pt x="80" y="480"/>
                    <a:pt x="80" y="482"/>
                  </a:cubicBezTo>
                  <a:cubicBezTo>
                    <a:pt x="80" y="485"/>
                    <a:pt x="70" y="487"/>
                    <a:pt x="71" y="489"/>
                  </a:cubicBezTo>
                  <a:cubicBezTo>
                    <a:pt x="72" y="493"/>
                    <a:pt x="79" y="492"/>
                    <a:pt x="78" y="496"/>
                  </a:cubicBezTo>
                  <a:cubicBezTo>
                    <a:pt x="78" y="499"/>
                    <a:pt x="65" y="507"/>
                    <a:pt x="65" y="507"/>
                  </a:cubicBezTo>
                  <a:cubicBezTo>
                    <a:pt x="59" y="518"/>
                    <a:pt x="59" y="518"/>
                    <a:pt x="59" y="518"/>
                  </a:cubicBezTo>
                  <a:cubicBezTo>
                    <a:pt x="49" y="524"/>
                    <a:pt x="49" y="524"/>
                    <a:pt x="49" y="524"/>
                  </a:cubicBezTo>
                  <a:cubicBezTo>
                    <a:pt x="51" y="534"/>
                    <a:pt x="51" y="534"/>
                    <a:pt x="51" y="534"/>
                  </a:cubicBezTo>
                  <a:cubicBezTo>
                    <a:pt x="51" y="534"/>
                    <a:pt x="61" y="533"/>
                    <a:pt x="59" y="537"/>
                  </a:cubicBezTo>
                  <a:cubicBezTo>
                    <a:pt x="58" y="543"/>
                    <a:pt x="51" y="548"/>
                    <a:pt x="51" y="548"/>
                  </a:cubicBezTo>
                  <a:cubicBezTo>
                    <a:pt x="51" y="548"/>
                    <a:pt x="53" y="564"/>
                    <a:pt x="47" y="565"/>
                  </a:cubicBezTo>
                  <a:cubicBezTo>
                    <a:pt x="41" y="566"/>
                    <a:pt x="36" y="568"/>
                    <a:pt x="36" y="568"/>
                  </a:cubicBezTo>
                  <a:cubicBezTo>
                    <a:pt x="35" y="572"/>
                    <a:pt x="35" y="572"/>
                    <a:pt x="35" y="572"/>
                  </a:cubicBezTo>
                  <a:cubicBezTo>
                    <a:pt x="39" y="572"/>
                    <a:pt x="39" y="572"/>
                    <a:pt x="39" y="572"/>
                  </a:cubicBezTo>
                  <a:cubicBezTo>
                    <a:pt x="39" y="572"/>
                    <a:pt x="49" y="584"/>
                    <a:pt x="53" y="588"/>
                  </a:cubicBezTo>
                  <a:cubicBezTo>
                    <a:pt x="58" y="590"/>
                    <a:pt x="61" y="595"/>
                    <a:pt x="61" y="595"/>
                  </a:cubicBezTo>
                  <a:cubicBezTo>
                    <a:pt x="61" y="595"/>
                    <a:pt x="68" y="587"/>
                    <a:pt x="67" y="596"/>
                  </a:cubicBezTo>
                  <a:cubicBezTo>
                    <a:pt x="66" y="606"/>
                    <a:pt x="60" y="620"/>
                    <a:pt x="54" y="620"/>
                  </a:cubicBezTo>
                  <a:cubicBezTo>
                    <a:pt x="48" y="620"/>
                    <a:pt x="41" y="621"/>
                    <a:pt x="37" y="614"/>
                  </a:cubicBezTo>
                  <a:cubicBezTo>
                    <a:pt x="34" y="609"/>
                    <a:pt x="22" y="600"/>
                    <a:pt x="14" y="600"/>
                  </a:cubicBezTo>
                  <a:cubicBezTo>
                    <a:pt x="4" y="600"/>
                    <a:pt x="0" y="607"/>
                    <a:pt x="1" y="614"/>
                  </a:cubicBezTo>
                  <a:cubicBezTo>
                    <a:pt x="1" y="622"/>
                    <a:pt x="10" y="623"/>
                    <a:pt x="9" y="628"/>
                  </a:cubicBezTo>
                  <a:cubicBezTo>
                    <a:pt x="0" y="643"/>
                    <a:pt x="0" y="643"/>
                    <a:pt x="0" y="643"/>
                  </a:cubicBezTo>
                  <a:cubicBezTo>
                    <a:pt x="12" y="678"/>
                    <a:pt x="12" y="678"/>
                    <a:pt x="12" y="678"/>
                  </a:cubicBezTo>
                  <a:cubicBezTo>
                    <a:pt x="12" y="678"/>
                    <a:pt x="22" y="676"/>
                    <a:pt x="25" y="685"/>
                  </a:cubicBezTo>
                  <a:cubicBezTo>
                    <a:pt x="28" y="693"/>
                    <a:pt x="22" y="703"/>
                    <a:pt x="22" y="703"/>
                  </a:cubicBezTo>
                  <a:cubicBezTo>
                    <a:pt x="28" y="742"/>
                    <a:pt x="28" y="742"/>
                    <a:pt x="28" y="742"/>
                  </a:cubicBezTo>
                  <a:cubicBezTo>
                    <a:pt x="57" y="736"/>
                    <a:pt x="57" y="736"/>
                    <a:pt x="57" y="736"/>
                  </a:cubicBezTo>
                  <a:cubicBezTo>
                    <a:pt x="57" y="736"/>
                    <a:pt x="57" y="740"/>
                    <a:pt x="60" y="742"/>
                  </a:cubicBezTo>
                  <a:cubicBezTo>
                    <a:pt x="62" y="745"/>
                    <a:pt x="67" y="747"/>
                    <a:pt x="65" y="750"/>
                  </a:cubicBezTo>
                  <a:cubicBezTo>
                    <a:pt x="64" y="752"/>
                    <a:pt x="63" y="759"/>
                    <a:pt x="68" y="760"/>
                  </a:cubicBezTo>
                  <a:cubicBezTo>
                    <a:pt x="74" y="762"/>
                    <a:pt x="86" y="762"/>
                    <a:pt x="86" y="762"/>
                  </a:cubicBezTo>
                  <a:cubicBezTo>
                    <a:pt x="82" y="754"/>
                    <a:pt x="82" y="754"/>
                    <a:pt x="82" y="754"/>
                  </a:cubicBezTo>
                  <a:cubicBezTo>
                    <a:pt x="82" y="754"/>
                    <a:pt x="87" y="755"/>
                    <a:pt x="94" y="753"/>
                  </a:cubicBezTo>
                  <a:cubicBezTo>
                    <a:pt x="101" y="751"/>
                    <a:pt x="98" y="739"/>
                    <a:pt x="108" y="742"/>
                  </a:cubicBezTo>
                  <a:cubicBezTo>
                    <a:pt x="117" y="745"/>
                    <a:pt x="118" y="756"/>
                    <a:pt x="125" y="756"/>
                  </a:cubicBezTo>
                  <a:cubicBezTo>
                    <a:pt x="132" y="756"/>
                    <a:pt x="133" y="752"/>
                    <a:pt x="139" y="754"/>
                  </a:cubicBezTo>
                  <a:cubicBezTo>
                    <a:pt x="144" y="757"/>
                    <a:pt x="149" y="768"/>
                    <a:pt x="157" y="770"/>
                  </a:cubicBezTo>
                  <a:cubicBezTo>
                    <a:pt x="164" y="772"/>
                    <a:pt x="183" y="779"/>
                    <a:pt x="178" y="784"/>
                  </a:cubicBezTo>
                  <a:cubicBezTo>
                    <a:pt x="174" y="788"/>
                    <a:pt x="164" y="782"/>
                    <a:pt x="160" y="787"/>
                  </a:cubicBezTo>
                  <a:cubicBezTo>
                    <a:pt x="156" y="794"/>
                    <a:pt x="157" y="800"/>
                    <a:pt x="166" y="801"/>
                  </a:cubicBezTo>
                  <a:cubicBezTo>
                    <a:pt x="177" y="802"/>
                    <a:pt x="200" y="798"/>
                    <a:pt x="200" y="798"/>
                  </a:cubicBezTo>
                  <a:cubicBezTo>
                    <a:pt x="199" y="794"/>
                    <a:pt x="199" y="794"/>
                    <a:pt x="199" y="794"/>
                  </a:cubicBezTo>
                  <a:cubicBezTo>
                    <a:pt x="196" y="793"/>
                    <a:pt x="196" y="793"/>
                    <a:pt x="196" y="793"/>
                  </a:cubicBezTo>
                  <a:cubicBezTo>
                    <a:pt x="202" y="791"/>
                    <a:pt x="202" y="791"/>
                    <a:pt x="202" y="791"/>
                  </a:cubicBezTo>
                  <a:cubicBezTo>
                    <a:pt x="202" y="788"/>
                    <a:pt x="202" y="788"/>
                    <a:pt x="202" y="788"/>
                  </a:cubicBezTo>
                  <a:cubicBezTo>
                    <a:pt x="198" y="789"/>
                    <a:pt x="198" y="789"/>
                    <a:pt x="198" y="789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5" y="782"/>
                    <a:pt x="195" y="782"/>
                    <a:pt x="195" y="782"/>
                  </a:cubicBezTo>
                  <a:cubicBezTo>
                    <a:pt x="202" y="784"/>
                    <a:pt x="202" y="784"/>
                    <a:pt x="202" y="784"/>
                  </a:cubicBezTo>
                  <a:cubicBezTo>
                    <a:pt x="205" y="779"/>
                    <a:pt x="205" y="779"/>
                    <a:pt x="205" y="779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09" y="778"/>
                    <a:pt x="209" y="778"/>
                    <a:pt x="209" y="778"/>
                  </a:cubicBezTo>
                  <a:cubicBezTo>
                    <a:pt x="209" y="778"/>
                    <a:pt x="212" y="780"/>
                    <a:pt x="215" y="775"/>
                  </a:cubicBezTo>
                  <a:cubicBezTo>
                    <a:pt x="219" y="770"/>
                    <a:pt x="218" y="765"/>
                    <a:pt x="218" y="765"/>
                  </a:cubicBezTo>
                  <a:cubicBezTo>
                    <a:pt x="218" y="765"/>
                    <a:pt x="222" y="768"/>
                    <a:pt x="223" y="765"/>
                  </a:cubicBezTo>
                  <a:cubicBezTo>
                    <a:pt x="225" y="763"/>
                    <a:pt x="224" y="756"/>
                    <a:pt x="224" y="756"/>
                  </a:cubicBezTo>
                  <a:cubicBezTo>
                    <a:pt x="228" y="754"/>
                    <a:pt x="228" y="754"/>
                    <a:pt x="228" y="754"/>
                  </a:cubicBezTo>
                  <a:cubicBezTo>
                    <a:pt x="228" y="740"/>
                    <a:pt x="228" y="740"/>
                    <a:pt x="228" y="740"/>
                  </a:cubicBezTo>
                  <a:cubicBezTo>
                    <a:pt x="236" y="740"/>
                    <a:pt x="236" y="740"/>
                    <a:pt x="236" y="740"/>
                  </a:cubicBezTo>
                  <a:cubicBezTo>
                    <a:pt x="235" y="733"/>
                    <a:pt x="235" y="733"/>
                    <a:pt x="235" y="733"/>
                  </a:cubicBezTo>
                  <a:cubicBezTo>
                    <a:pt x="243" y="732"/>
                    <a:pt x="243" y="732"/>
                    <a:pt x="243" y="732"/>
                  </a:cubicBezTo>
                  <a:cubicBezTo>
                    <a:pt x="243" y="732"/>
                    <a:pt x="239" y="722"/>
                    <a:pt x="247" y="714"/>
                  </a:cubicBezTo>
                  <a:cubicBezTo>
                    <a:pt x="256" y="705"/>
                    <a:pt x="262" y="707"/>
                    <a:pt x="262" y="707"/>
                  </a:cubicBezTo>
                  <a:cubicBezTo>
                    <a:pt x="266" y="705"/>
                    <a:pt x="266" y="705"/>
                    <a:pt x="266" y="705"/>
                  </a:cubicBezTo>
                  <a:cubicBezTo>
                    <a:pt x="268" y="707"/>
                    <a:pt x="268" y="707"/>
                    <a:pt x="268" y="707"/>
                  </a:cubicBezTo>
                  <a:cubicBezTo>
                    <a:pt x="270" y="703"/>
                    <a:pt x="270" y="703"/>
                    <a:pt x="270" y="703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81" y="707"/>
                    <a:pt x="281" y="707"/>
                    <a:pt x="281" y="707"/>
                  </a:cubicBezTo>
                  <a:cubicBezTo>
                    <a:pt x="283" y="702"/>
                    <a:pt x="283" y="702"/>
                    <a:pt x="283" y="702"/>
                  </a:cubicBezTo>
                  <a:cubicBezTo>
                    <a:pt x="285" y="708"/>
                    <a:pt x="285" y="708"/>
                    <a:pt x="285" y="708"/>
                  </a:cubicBezTo>
                  <a:cubicBezTo>
                    <a:pt x="290" y="703"/>
                    <a:pt x="290" y="703"/>
                    <a:pt x="290" y="703"/>
                  </a:cubicBezTo>
                  <a:cubicBezTo>
                    <a:pt x="290" y="703"/>
                    <a:pt x="293" y="708"/>
                    <a:pt x="296" y="707"/>
                  </a:cubicBezTo>
                  <a:cubicBezTo>
                    <a:pt x="299" y="706"/>
                    <a:pt x="298" y="699"/>
                    <a:pt x="298" y="699"/>
                  </a:cubicBezTo>
                  <a:cubicBezTo>
                    <a:pt x="304" y="696"/>
                    <a:pt x="304" y="696"/>
                    <a:pt x="304" y="696"/>
                  </a:cubicBezTo>
                  <a:cubicBezTo>
                    <a:pt x="304" y="696"/>
                    <a:pt x="301" y="687"/>
                    <a:pt x="304" y="685"/>
                  </a:cubicBezTo>
                  <a:cubicBezTo>
                    <a:pt x="307" y="683"/>
                    <a:pt x="309" y="688"/>
                    <a:pt x="309" y="688"/>
                  </a:cubicBezTo>
                  <a:cubicBezTo>
                    <a:pt x="318" y="683"/>
                    <a:pt x="318" y="683"/>
                    <a:pt x="318" y="683"/>
                  </a:cubicBezTo>
                  <a:cubicBezTo>
                    <a:pt x="318" y="683"/>
                    <a:pt x="318" y="677"/>
                    <a:pt x="322" y="677"/>
                  </a:cubicBezTo>
                  <a:cubicBezTo>
                    <a:pt x="326" y="677"/>
                    <a:pt x="326" y="679"/>
                    <a:pt x="326" y="679"/>
                  </a:cubicBezTo>
                  <a:cubicBezTo>
                    <a:pt x="332" y="678"/>
                    <a:pt x="332" y="678"/>
                    <a:pt x="332" y="678"/>
                  </a:cubicBezTo>
                  <a:cubicBezTo>
                    <a:pt x="332" y="678"/>
                    <a:pt x="333" y="684"/>
                    <a:pt x="337" y="685"/>
                  </a:cubicBezTo>
                  <a:cubicBezTo>
                    <a:pt x="340" y="685"/>
                    <a:pt x="345" y="682"/>
                    <a:pt x="345" y="685"/>
                  </a:cubicBezTo>
                  <a:cubicBezTo>
                    <a:pt x="345" y="689"/>
                    <a:pt x="337" y="691"/>
                    <a:pt x="337" y="691"/>
                  </a:cubicBezTo>
                  <a:cubicBezTo>
                    <a:pt x="338" y="696"/>
                    <a:pt x="338" y="696"/>
                    <a:pt x="338" y="696"/>
                  </a:cubicBezTo>
                  <a:cubicBezTo>
                    <a:pt x="341" y="694"/>
                    <a:pt x="341" y="694"/>
                    <a:pt x="341" y="694"/>
                  </a:cubicBezTo>
                  <a:cubicBezTo>
                    <a:pt x="342" y="701"/>
                    <a:pt x="342" y="701"/>
                    <a:pt x="342" y="701"/>
                  </a:cubicBezTo>
                  <a:cubicBezTo>
                    <a:pt x="352" y="703"/>
                    <a:pt x="352" y="703"/>
                    <a:pt x="352" y="703"/>
                  </a:cubicBezTo>
                  <a:cubicBezTo>
                    <a:pt x="352" y="706"/>
                    <a:pt x="352" y="706"/>
                    <a:pt x="352" y="706"/>
                  </a:cubicBezTo>
                  <a:cubicBezTo>
                    <a:pt x="346" y="706"/>
                    <a:pt x="346" y="706"/>
                    <a:pt x="346" y="706"/>
                  </a:cubicBezTo>
                  <a:cubicBezTo>
                    <a:pt x="348" y="713"/>
                    <a:pt x="348" y="713"/>
                    <a:pt x="348" y="713"/>
                  </a:cubicBezTo>
                  <a:cubicBezTo>
                    <a:pt x="357" y="709"/>
                    <a:pt x="357" y="709"/>
                    <a:pt x="357" y="709"/>
                  </a:cubicBezTo>
                  <a:cubicBezTo>
                    <a:pt x="357" y="709"/>
                    <a:pt x="357" y="716"/>
                    <a:pt x="359" y="718"/>
                  </a:cubicBezTo>
                  <a:cubicBezTo>
                    <a:pt x="361" y="720"/>
                    <a:pt x="364" y="725"/>
                    <a:pt x="363" y="732"/>
                  </a:cubicBezTo>
                  <a:cubicBezTo>
                    <a:pt x="363" y="738"/>
                    <a:pt x="361" y="741"/>
                    <a:pt x="361" y="748"/>
                  </a:cubicBezTo>
                  <a:cubicBezTo>
                    <a:pt x="361" y="753"/>
                    <a:pt x="367" y="760"/>
                    <a:pt x="367" y="760"/>
                  </a:cubicBezTo>
                  <a:cubicBezTo>
                    <a:pt x="391" y="756"/>
                    <a:pt x="391" y="756"/>
                    <a:pt x="391" y="756"/>
                  </a:cubicBezTo>
                  <a:cubicBezTo>
                    <a:pt x="391" y="756"/>
                    <a:pt x="388" y="767"/>
                    <a:pt x="381" y="768"/>
                  </a:cubicBezTo>
                  <a:cubicBezTo>
                    <a:pt x="374" y="770"/>
                    <a:pt x="366" y="769"/>
                    <a:pt x="362" y="772"/>
                  </a:cubicBezTo>
                  <a:cubicBezTo>
                    <a:pt x="358" y="776"/>
                    <a:pt x="350" y="784"/>
                    <a:pt x="346" y="786"/>
                  </a:cubicBezTo>
                  <a:cubicBezTo>
                    <a:pt x="342" y="788"/>
                    <a:pt x="331" y="789"/>
                    <a:pt x="331" y="789"/>
                  </a:cubicBezTo>
                  <a:cubicBezTo>
                    <a:pt x="330" y="799"/>
                    <a:pt x="330" y="799"/>
                    <a:pt x="330" y="799"/>
                  </a:cubicBezTo>
                  <a:cubicBezTo>
                    <a:pt x="323" y="801"/>
                    <a:pt x="323" y="801"/>
                    <a:pt x="323" y="801"/>
                  </a:cubicBezTo>
                  <a:cubicBezTo>
                    <a:pt x="323" y="801"/>
                    <a:pt x="321" y="810"/>
                    <a:pt x="321" y="814"/>
                  </a:cubicBezTo>
                  <a:cubicBezTo>
                    <a:pt x="321" y="818"/>
                    <a:pt x="326" y="823"/>
                    <a:pt x="326" y="823"/>
                  </a:cubicBezTo>
                  <a:cubicBezTo>
                    <a:pt x="326" y="823"/>
                    <a:pt x="323" y="823"/>
                    <a:pt x="321" y="825"/>
                  </a:cubicBezTo>
                  <a:cubicBezTo>
                    <a:pt x="318" y="827"/>
                    <a:pt x="317" y="831"/>
                    <a:pt x="317" y="831"/>
                  </a:cubicBezTo>
                  <a:cubicBezTo>
                    <a:pt x="313" y="834"/>
                    <a:pt x="313" y="834"/>
                    <a:pt x="313" y="834"/>
                  </a:cubicBezTo>
                  <a:cubicBezTo>
                    <a:pt x="314" y="838"/>
                    <a:pt x="314" y="838"/>
                    <a:pt x="314" y="838"/>
                  </a:cubicBezTo>
                  <a:cubicBezTo>
                    <a:pt x="322" y="836"/>
                    <a:pt x="322" y="836"/>
                    <a:pt x="322" y="836"/>
                  </a:cubicBezTo>
                  <a:cubicBezTo>
                    <a:pt x="321" y="842"/>
                    <a:pt x="321" y="842"/>
                    <a:pt x="321" y="842"/>
                  </a:cubicBezTo>
                  <a:cubicBezTo>
                    <a:pt x="327" y="840"/>
                    <a:pt x="327" y="840"/>
                    <a:pt x="327" y="840"/>
                  </a:cubicBezTo>
                  <a:cubicBezTo>
                    <a:pt x="328" y="842"/>
                    <a:pt x="328" y="842"/>
                    <a:pt x="328" y="842"/>
                  </a:cubicBezTo>
                  <a:cubicBezTo>
                    <a:pt x="337" y="842"/>
                    <a:pt x="337" y="842"/>
                    <a:pt x="337" y="842"/>
                  </a:cubicBezTo>
                  <a:cubicBezTo>
                    <a:pt x="337" y="842"/>
                    <a:pt x="339" y="846"/>
                    <a:pt x="342" y="846"/>
                  </a:cubicBezTo>
                  <a:cubicBezTo>
                    <a:pt x="346" y="845"/>
                    <a:pt x="349" y="840"/>
                    <a:pt x="352" y="843"/>
                  </a:cubicBezTo>
                  <a:cubicBezTo>
                    <a:pt x="355" y="847"/>
                    <a:pt x="345" y="850"/>
                    <a:pt x="345" y="850"/>
                  </a:cubicBezTo>
                  <a:cubicBezTo>
                    <a:pt x="345" y="850"/>
                    <a:pt x="344" y="860"/>
                    <a:pt x="340" y="859"/>
                  </a:cubicBezTo>
                  <a:cubicBezTo>
                    <a:pt x="336" y="858"/>
                    <a:pt x="323" y="857"/>
                    <a:pt x="323" y="857"/>
                  </a:cubicBezTo>
                  <a:cubicBezTo>
                    <a:pt x="323" y="857"/>
                    <a:pt x="316" y="863"/>
                    <a:pt x="312" y="864"/>
                  </a:cubicBezTo>
                  <a:cubicBezTo>
                    <a:pt x="309" y="865"/>
                    <a:pt x="297" y="866"/>
                    <a:pt x="301" y="879"/>
                  </a:cubicBezTo>
                  <a:cubicBezTo>
                    <a:pt x="306" y="891"/>
                    <a:pt x="314" y="889"/>
                    <a:pt x="321" y="886"/>
                  </a:cubicBezTo>
                  <a:cubicBezTo>
                    <a:pt x="328" y="883"/>
                    <a:pt x="336" y="879"/>
                    <a:pt x="341" y="886"/>
                  </a:cubicBezTo>
                  <a:cubicBezTo>
                    <a:pt x="346" y="891"/>
                    <a:pt x="363" y="907"/>
                    <a:pt x="367" y="906"/>
                  </a:cubicBezTo>
                  <a:cubicBezTo>
                    <a:pt x="373" y="906"/>
                    <a:pt x="378" y="904"/>
                    <a:pt x="385" y="913"/>
                  </a:cubicBezTo>
                  <a:cubicBezTo>
                    <a:pt x="391" y="922"/>
                    <a:pt x="390" y="931"/>
                    <a:pt x="390" y="931"/>
                  </a:cubicBezTo>
                  <a:cubicBezTo>
                    <a:pt x="393" y="931"/>
                    <a:pt x="393" y="931"/>
                    <a:pt x="393" y="931"/>
                  </a:cubicBezTo>
                  <a:cubicBezTo>
                    <a:pt x="397" y="925"/>
                    <a:pt x="397" y="925"/>
                    <a:pt x="397" y="925"/>
                  </a:cubicBezTo>
                  <a:cubicBezTo>
                    <a:pt x="402" y="925"/>
                    <a:pt x="402" y="925"/>
                    <a:pt x="402" y="925"/>
                  </a:cubicBezTo>
                  <a:cubicBezTo>
                    <a:pt x="402" y="925"/>
                    <a:pt x="402" y="921"/>
                    <a:pt x="406" y="920"/>
                  </a:cubicBezTo>
                  <a:cubicBezTo>
                    <a:pt x="408" y="920"/>
                    <a:pt x="408" y="920"/>
                    <a:pt x="408" y="920"/>
                  </a:cubicBezTo>
                  <a:cubicBezTo>
                    <a:pt x="408" y="320"/>
                    <a:pt x="408" y="320"/>
                    <a:pt x="408" y="320"/>
                  </a:cubicBezTo>
                  <a:cubicBezTo>
                    <a:pt x="399" y="324"/>
                    <a:pt x="387" y="331"/>
                    <a:pt x="379" y="3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123" name="Freeform 211"/>
            <p:cNvSpPr>
              <a:spLocks noEditPoints="1"/>
            </p:cNvSpPr>
            <p:nvPr/>
          </p:nvSpPr>
          <p:spPr bwMode="auto">
            <a:xfrm>
              <a:off x="5312" y="2688"/>
              <a:ext cx="306" cy="328"/>
            </a:xfrm>
            <a:custGeom>
              <a:avLst/>
              <a:gdLst>
                <a:gd name="T0" fmla="*/ 129 w 228"/>
                <a:gd name="T1" fmla="*/ 288 h 244"/>
                <a:gd name="T2" fmla="*/ 106 w 228"/>
                <a:gd name="T3" fmla="*/ 285 h 244"/>
                <a:gd name="T4" fmla="*/ 87 w 228"/>
                <a:gd name="T5" fmla="*/ 285 h 244"/>
                <a:gd name="T6" fmla="*/ 81 w 228"/>
                <a:gd name="T7" fmla="*/ 290 h 244"/>
                <a:gd name="T8" fmla="*/ 51 w 228"/>
                <a:gd name="T9" fmla="*/ 293 h 244"/>
                <a:gd name="T10" fmla="*/ 72 w 228"/>
                <a:gd name="T11" fmla="*/ 308 h 244"/>
                <a:gd name="T12" fmla="*/ 95 w 228"/>
                <a:gd name="T13" fmla="*/ 320 h 244"/>
                <a:gd name="T14" fmla="*/ 123 w 228"/>
                <a:gd name="T15" fmla="*/ 327 h 244"/>
                <a:gd name="T16" fmla="*/ 138 w 228"/>
                <a:gd name="T17" fmla="*/ 320 h 244"/>
                <a:gd name="T18" fmla="*/ 162 w 228"/>
                <a:gd name="T19" fmla="*/ 316 h 244"/>
                <a:gd name="T20" fmla="*/ 150 w 228"/>
                <a:gd name="T21" fmla="*/ 296 h 244"/>
                <a:gd name="T22" fmla="*/ 301 w 228"/>
                <a:gd name="T23" fmla="*/ 62 h 244"/>
                <a:gd name="T24" fmla="*/ 271 w 228"/>
                <a:gd name="T25" fmla="*/ 48 h 244"/>
                <a:gd name="T26" fmla="*/ 232 w 228"/>
                <a:gd name="T27" fmla="*/ 17 h 244"/>
                <a:gd name="T28" fmla="*/ 189 w 228"/>
                <a:gd name="T29" fmla="*/ 0 h 244"/>
                <a:gd name="T30" fmla="*/ 179 w 228"/>
                <a:gd name="T31" fmla="*/ 42 h 244"/>
                <a:gd name="T32" fmla="*/ 176 w 228"/>
                <a:gd name="T33" fmla="*/ 65 h 244"/>
                <a:gd name="T34" fmla="*/ 140 w 228"/>
                <a:gd name="T35" fmla="*/ 85 h 244"/>
                <a:gd name="T36" fmla="*/ 113 w 228"/>
                <a:gd name="T37" fmla="*/ 74 h 244"/>
                <a:gd name="T38" fmla="*/ 85 w 228"/>
                <a:gd name="T39" fmla="*/ 60 h 244"/>
                <a:gd name="T40" fmla="*/ 62 w 228"/>
                <a:gd name="T41" fmla="*/ 65 h 244"/>
                <a:gd name="T42" fmla="*/ 56 w 228"/>
                <a:gd name="T43" fmla="*/ 93 h 244"/>
                <a:gd name="T44" fmla="*/ 72 w 228"/>
                <a:gd name="T45" fmla="*/ 101 h 244"/>
                <a:gd name="T46" fmla="*/ 102 w 228"/>
                <a:gd name="T47" fmla="*/ 129 h 244"/>
                <a:gd name="T48" fmla="*/ 68 w 228"/>
                <a:gd name="T49" fmla="*/ 137 h 244"/>
                <a:gd name="T50" fmla="*/ 43 w 228"/>
                <a:gd name="T51" fmla="*/ 130 h 244"/>
                <a:gd name="T52" fmla="*/ 1 w 228"/>
                <a:gd name="T53" fmla="*/ 161 h 244"/>
                <a:gd name="T54" fmla="*/ 21 w 228"/>
                <a:gd name="T55" fmla="*/ 161 h 244"/>
                <a:gd name="T56" fmla="*/ 23 w 228"/>
                <a:gd name="T57" fmla="*/ 169 h 244"/>
                <a:gd name="T58" fmla="*/ 31 w 228"/>
                <a:gd name="T59" fmla="*/ 172 h 244"/>
                <a:gd name="T60" fmla="*/ 42 w 228"/>
                <a:gd name="T61" fmla="*/ 167 h 244"/>
                <a:gd name="T62" fmla="*/ 59 w 228"/>
                <a:gd name="T63" fmla="*/ 172 h 244"/>
                <a:gd name="T64" fmla="*/ 52 w 228"/>
                <a:gd name="T65" fmla="*/ 202 h 244"/>
                <a:gd name="T66" fmla="*/ 103 w 228"/>
                <a:gd name="T67" fmla="*/ 210 h 244"/>
                <a:gd name="T68" fmla="*/ 91 w 228"/>
                <a:gd name="T69" fmla="*/ 243 h 244"/>
                <a:gd name="T70" fmla="*/ 113 w 228"/>
                <a:gd name="T71" fmla="*/ 249 h 244"/>
                <a:gd name="T72" fmla="*/ 146 w 228"/>
                <a:gd name="T73" fmla="*/ 254 h 244"/>
                <a:gd name="T74" fmla="*/ 168 w 228"/>
                <a:gd name="T75" fmla="*/ 254 h 244"/>
                <a:gd name="T76" fmla="*/ 179 w 228"/>
                <a:gd name="T77" fmla="*/ 266 h 244"/>
                <a:gd name="T78" fmla="*/ 176 w 228"/>
                <a:gd name="T79" fmla="*/ 277 h 244"/>
                <a:gd name="T80" fmla="*/ 191 w 228"/>
                <a:gd name="T81" fmla="*/ 294 h 244"/>
                <a:gd name="T82" fmla="*/ 201 w 228"/>
                <a:gd name="T83" fmla="*/ 292 h 244"/>
                <a:gd name="T84" fmla="*/ 203 w 228"/>
                <a:gd name="T85" fmla="*/ 284 h 244"/>
                <a:gd name="T86" fmla="*/ 212 w 228"/>
                <a:gd name="T87" fmla="*/ 263 h 244"/>
                <a:gd name="T88" fmla="*/ 221 w 228"/>
                <a:gd name="T89" fmla="*/ 230 h 244"/>
                <a:gd name="T90" fmla="*/ 236 w 228"/>
                <a:gd name="T91" fmla="*/ 210 h 244"/>
                <a:gd name="T92" fmla="*/ 260 w 228"/>
                <a:gd name="T93" fmla="*/ 187 h 244"/>
                <a:gd name="T94" fmla="*/ 278 w 228"/>
                <a:gd name="T95" fmla="*/ 214 h 244"/>
                <a:gd name="T96" fmla="*/ 299 w 228"/>
                <a:gd name="T97" fmla="*/ 234 h 244"/>
                <a:gd name="T98" fmla="*/ 293 w 228"/>
                <a:gd name="T99" fmla="*/ 257 h 244"/>
                <a:gd name="T100" fmla="*/ 306 w 228"/>
                <a:gd name="T101" fmla="*/ 62 h 2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28" h="244">
                  <a:moveTo>
                    <a:pt x="108" y="212"/>
                  </a:moveTo>
                  <a:cubicBezTo>
                    <a:pt x="104" y="212"/>
                    <a:pt x="96" y="214"/>
                    <a:pt x="96" y="214"/>
                  </a:cubicBezTo>
                  <a:cubicBezTo>
                    <a:pt x="96" y="214"/>
                    <a:pt x="95" y="201"/>
                    <a:pt x="90" y="201"/>
                  </a:cubicBezTo>
                  <a:cubicBezTo>
                    <a:pt x="85" y="201"/>
                    <a:pt x="79" y="212"/>
                    <a:pt x="79" y="212"/>
                  </a:cubicBezTo>
                  <a:cubicBezTo>
                    <a:pt x="68" y="214"/>
                    <a:pt x="68" y="214"/>
                    <a:pt x="68" y="214"/>
                  </a:cubicBezTo>
                  <a:cubicBezTo>
                    <a:pt x="65" y="212"/>
                    <a:pt x="65" y="212"/>
                    <a:pt x="65" y="212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60" y="216"/>
                    <a:pt x="60" y="216"/>
                    <a:pt x="60" y="216"/>
                  </a:cubicBezTo>
                  <a:cubicBezTo>
                    <a:pt x="60" y="216"/>
                    <a:pt x="56" y="204"/>
                    <a:pt x="50" y="205"/>
                  </a:cubicBezTo>
                  <a:cubicBezTo>
                    <a:pt x="45" y="206"/>
                    <a:pt x="38" y="218"/>
                    <a:pt x="38" y="218"/>
                  </a:cubicBezTo>
                  <a:cubicBezTo>
                    <a:pt x="38" y="218"/>
                    <a:pt x="45" y="219"/>
                    <a:pt x="48" y="220"/>
                  </a:cubicBezTo>
                  <a:cubicBezTo>
                    <a:pt x="50" y="222"/>
                    <a:pt x="51" y="229"/>
                    <a:pt x="54" y="229"/>
                  </a:cubicBezTo>
                  <a:cubicBezTo>
                    <a:pt x="56" y="229"/>
                    <a:pt x="61" y="227"/>
                    <a:pt x="63" y="229"/>
                  </a:cubicBezTo>
                  <a:cubicBezTo>
                    <a:pt x="65" y="230"/>
                    <a:pt x="67" y="238"/>
                    <a:pt x="71" y="238"/>
                  </a:cubicBezTo>
                  <a:cubicBezTo>
                    <a:pt x="76" y="238"/>
                    <a:pt x="79" y="236"/>
                    <a:pt x="81" y="235"/>
                  </a:cubicBezTo>
                  <a:cubicBezTo>
                    <a:pt x="84" y="235"/>
                    <a:pt x="92" y="243"/>
                    <a:pt x="92" y="243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3" y="238"/>
                    <a:pt x="103" y="238"/>
                    <a:pt x="103" y="238"/>
                  </a:cubicBezTo>
                  <a:cubicBezTo>
                    <a:pt x="119" y="239"/>
                    <a:pt x="119" y="239"/>
                    <a:pt x="119" y="239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112" y="220"/>
                    <a:pt x="112" y="220"/>
                    <a:pt x="112" y="220"/>
                  </a:cubicBezTo>
                  <a:cubicBezTo>
                    <a:pt x="112" y="220"/>
                    <a:pt x="112" y="213"/>
                    <a:pt x="108" y="212"/>
                  </a:cubicBezTo>
                  <a:close/>
                  <a:moveTo>
                    <a:pt x="224" y="46"/>
                  </a:moveTo>
                  <a:cubicBezTo>
                    <a:pt x="216" y="43"/>
                    <a:pt x="223" y="40"/>
                    <a:pt x="218" y="37"/>
                  </a:cubicBezTo>
                  <a:cubicBezTo>
                    <a:pt x="213" y="33"/>
                    <a:pt x="215" y="45"/>
                    <a:pt x="202" y="36"/>
                  </a:cubicBezTo>
                  <a:cubicBezTo>
                    <a:pt x="190" y="27"/>
                    <a:pt x="179" y="14"/>
                    <a:pt x="179" y="14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3" y="13"/>
                    <a:pt x="163" y="8"/>
                    <a:pt x="158" y="6"/>
                  </a:cubicBezTo>
                  <a:cubicBezTo>
                    <a:pt x="152" y="2"/>
                    <a:pt x="141" y="0"/>
                    <a:pt x="141" y="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4" y="42"/>
                    <a:pt x="134" y="42"/>
                    <a:pt x="134" y="42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6" y="59"/>
                    <a:pt x="125" y="60"/>
                  </a:cubicBezTo>
                  <a:cubicBezTo>
                    <a:pt x="113" y="61"/>
                    <a:pt x="107" y="63"/>
                    <a:pt x="104" y="63"/>
                  </a:cubicBezTo>
                  <a:cubicBezTo>
                    <a:pt x="103" y="63"/>
                    <a:pt x="86" y="52"/>
                    <a:pt x="86" y="52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5"/>
                    <a:pt x="79" y="46"/>
                    <a:pt x="74" y="46"/>
                  </a:cubicBezTo>
                  <a:cubicBezTo>
                    <a:pt x="67" y="46"/>
                    <a:pt x="63" y="45"/>
                    <a:pt x="63" y="45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49"/>
                    <a:pt x="54" y="47"/>
                    <a:pt x="46" y="4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2" y="61"/>
                    <a:pt x="42" y="69"/>
                  </a:cubicBezTo>
                  <a:cubicBezTo>
                    <a:pt x="43" y="76"/>
                    <a:pt x="55" y="71"/>
                    <a:pt x="55" y="71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5"/>
                    <a:pt x="64" y="76"/>
                    <a:pt x="76" y="77"/>
                  </a:cubicBezTo>
                  <a:cubicBezTo>
                    <a:pt x="86" y="78"/>
                    <a:pt x="82" y="90"/>
                    <a:pt x="76" y="96"/>
                  </a:cubicBezTo>
                  <a:cubicBezTo>
                    <a:pt x="68" y="103"/>
                    <a:pt x="59" y="94"/>
                    <a:pt x="56" y="94"/>
                  </a:cubicBezTo>
                  <a:cubicBezTo>
                    <a:pt x="53" y="94"/>
                    <a:pt x="54" y="100"/>
                    <a:pt x="51" y="102"/>
                  </a:cubicBezTo>
                  <a:cubicBezTo>
                    <a:pt x="49" y="104"/>
                    <a:pt x="42" y="103"/>
                    <a:pt x="37" y="103"/>
                  </a:cubicBezTo>
                  <a:cubicBezTo>
                    <a:pt x="33" y="103"/>
                    <a:pt x="32" y="97"/>
                    <a:pt x="32" y="97"/>
                  </a:cubicBezTo>
                  <a:cubicBezTo>
                    <a:pt x="32" y="97"/>
                    <a:pt x="23" y="100"/>
                    <a:pt x="11" y="100"/>
                  </a:cubicBezTo>
                  <a:cubicBezTo>
                    <a:pt x="0" y="100"/>
                    <a:pt x="3" y="113"/>
                    <a:pt x="1" y="120"/>
                  </a:cubicBezTo>
                  <a:cubicBezTo>
                    <a:pt x="3" y="120"/>
                    <a:pt x="5" y="121"/>
                    <a:pt x="6" y="121"/>
                  </a:cubicBezTo>
                  <a:cubicBezTo>
                    <a:pt x="9" y="120"/>
                    <a:pt x="15" y="115"/>
                    <a:pt x="16" y="120"/>
                  </a:cubicBezTo>
                  <a:cubicBezTo>
                    <a:pt x="17" y="125"/>
                    <a:pt x="5" y="131"/>
                    <a:pt x="9" y="132"/>
                  </a:cubicBezTo>
                  <a:cubicBezTo>
                    <a:pt x="12" y="132"/>
                    <a:pt x="15" y="125"/>
                    <a:pt x="17" y="126"/>
                  </a:cubicBezTo>
                  <a:cubicBezTo>
                    <a:pt x="19" y="127"/>
                    <a:pt x="16" y="134"/>
                    <a:pt x="19" y="134"/>
                  </a:cubicBezTo>
                  <a:cubicBezTo>
                    <a:pt x="22" y="134"/>
                    <a:pt x="19" y="128"/>
                    <a:pt x="23" y="128"/>
                  </a:cubicBezTo>
                  <a:cubicBezTo>
                    <a:pt x="28" y="127"/>
                    <a:pt x="28" y="124"/>
                    <a:pt x="28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1" y="128"/>
                    <a:pt x="42" y="123"/>
                    <a:pt x="44" y="128"/>
                  </a:cubicBezTo>
                  <a:cubicBezTo>
                    <a:pt x="46" y="135"/>
                    <a:pt x="39" y="138"/>
                    <a:pt x="39" y="138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9" y="150"/>
                    <a:pt x="49" y="154"/>
                    <a:pt x="58" y="156"/>
                  </a:cubicBezTo>
                  <a:cubicBezTo>
                    <a:pt x="66" y="158"/>
                    <a:pt x="74" y="153"/>
                    <a:pt x="77" y="156"/>
                  </a:cubicBezTo>
                  <a:cubicBezTo>
                    <a:pt x="81" y="158"/>
                    <a:pt x="83" y="168"/>
                    <a:pt x="81" y="171"/>
                  </a:cubicBezTo>
                  <a:cubicBezTo>
                    <a:pt x="79" y="174"/>
                    <a:pt x="65" y="179"/>
                    <a:pt x="68" y="181"/>
                  </a:cubicBezTo>
                  <a:cubicBezTo>
                    <a:pt x="71" y="183"/>
                    <a:pt x="79" y="180"/>
                    <a:pt x="81" y="181"/>
                  </a:cubicBezTo>
                  <a:cubicBezTo>
                    <a:pt x="83" y="182"/>
                    <a:pt x="82" y="185"/>
                    <a:pt x="84" y="185"/>
                  </a:cubicBezTo>
                  <a:cubicBezTo>
                    <a:pt x="86" y="185"/>
                    <a:pt x="92" y="182"/>
                    <a:pt x="95" y="183"/>
                  </a:cubicBezTo>
                  <a:cubicBezTo>
                    <a:pt x="98" y="185"/>
                    <a:pt x="105" y="190"/>
                    <a:pt x="109" y="189"/>
                  </a:cubicBezTo>
                  <a:cubicBezTo>
                    <a:pt x="111" y="188"/>
                    <a:pt x="111" y="184"/>
                    <a:pt x="118" y="184"/>
                  </a:cubicBezTo>
                  <a:cubicBezTo>
                    <a:pt x="126" y="184"/>
                    <a:pt x="127" y="188"/>
                    <a:pt x="125" y="189"/>
                  </a:cubicBezTo>
                  <a:cubicBezTo>
                    <a:pt x="123" y="190"/>
                    <a:pt x="120" y="192"/>
                    <a:pt x="121" y="196"/>
                  </a:cubicBezTo>
                  <a:cubicBezTo>
                    <a:pt x="124" y="198"/>
                    <a:pt x="128" y="197"/>
                    <a:pt x="133" y="198"/>
                  </a:cubicBezTo>
                  <a:cubicBezTo>
                    <a:pt x="138" y="200"/>
                    <a:pt x="142" y="201"/>
                    <a:pt x="138" y="203"/>
                  </a:cubicBezTo>
                  <a:cubicBezTo>
                    <a:pt x="135" y="205"/>
                    <a:pt x="131" y="203"/>
                    <a:pt x="131" y="206"/>
                  </a:cubicBezTo>
                  <a:cubicBezTo>
                    <a:pt x="131" y="209"/>
                    <a:pt x="140" y="207"/>
                    <a:pt x="140" y="211"/>
                  </a:cubicBezTo>
                  <a:cubicBezTo>
                    <a:pt x="141" y="214"/>
                    <a:pt x="142" y="219"/>
                    <a:pt x="142" y="219"/>
                  </a:cubicBezTo>
                  <a:cubicBezTo>
                    <a:pt x="147" y="221"/>
                    <a:pt x="147" y="221"/>
                    <a:pt x="147" y="221"/>
                  </a:cubicBezTo>
                  <a:cubicBezTo>
                    <a:pt x="150" y="217"/>
                    <a:pt x="150" y="217"/>
                    <a:pt x="150" y="217"/>
                  </a:cubicBezTo>
                  <a:cubicBezTo>
                    <a:pt x="146" y="211"/>
                    <a:pt x="146" y="211"/>
                    <a:pt x="146" y="211"/>
                  </a:cubicBezTo>
                  <a:cubicBezTo>
                    <a:pt x="151" y="211"/>
                    <a:pt x="151" y="211"/>
                    <a:pt x="151" y="211"/>
                  </a:cubicBezTo>
                  <a:cubicBezTo>
                    <a:pt x="151" y="211"/>
                    <a:pt x="148" y="203"/>
                    <a:pt x="151" y="201"/>
                  </a:cubicBezTo>
                  <a:cubicBezTo>
                    <a:pt x="154" y="198"/>
                    <a:pt x="158" y="200"/>
                    <a:pt x="158" y="196"/>
                  </a:cubicBezTo>
                  <a:cubicBezTo>
                    <a:pt x="158" y="191"/>
                    <a:pt x="158" y="188"/>
                    <a:pt x="160" y="182"/>
                  </a:cubicBezTo>
                  <a:cubicBezTo>
                    <a:pt x="163" y="175"/>
                    <a:pt x="165" y="171"/>
                    <a:pt x="165" y="171"/>
                  </a:cubicBezTo>
                  <a:cubicBezTo>
                    <a:pt x="165" y="167"/>
                    <a:pt x="165" y="167"/>
                    <a:pt x="165" y="167"/>
                  </a:cubicBezTo>
                  <a:cubicBezTo>
                    <a:pt x="165" y="167"/>
                    <a:pt x="173" y="162"/>
                    <a:pt x="176" y="156"/>
                  </a:cubicBezTo>
                  <a:cubicBezTo>
                    <a:pt x="178" y="150"/>
                    <a:pt x="176" y="146"/>
                    <a:pt x="179" y="142"/>
                  </a:cubicBezTo>
                  <a:cubicBezTo>
                    <a:pt x="183" y="139"/>
                    <a:pt x="190" y="138"/>
                    <a:pt x="194" y="139"/>
                  </a:cubicBezTo>
                  <a:cubicBezTo>
                    <a:pt x="199" y="140"/>
                    <a:pt x="214" y="149"/>
                    <a:pt x="214" y="149"/>
                  </a:cubicBezTo>
                  <a:cubicBezTo>
                    <a:pt x="214" y="149"/>
                    <a:pt x="203" y="152"/>
                    <a:pt x="207" y="159"/>
                  </a:cubicBezTo>
                  <a:cubicBezTo>
                    <a:pt x="210" y="168"/>
                    <a:pt x="223" y="167"/>
                    <a:pt x="223" y="167"/>
                  </a:cubicBezTo>
                  <a:cubicBezTo>
                    <a:pt x="223" y="174"/>
                    <a:pt x="223" y="174"/>
                    <a:pt x="223" y="174"/>
                  </a:cubicBezTo>
                  <a:cubicBezTo>
                    <a:pt x="223" y="174"/>
                    <a:pt x="217" y="178"/>
                    <a:pt x="216" y="181"/>
                  </a:cubicBezTo>
                  <a:cubicBezTo>
                    <a:pt x="215" y="183"/>
                    <a:pt x="216" y="191"/>
                    <a:pt x="218" y="191"/>
                  </a:cubicBezTo>
                  <a:cubicBezTo>
                    <a:pt x="219" y="191"/>
                    <a:pt x="225" y="189"/>
                    <a:pt x="228" y="188"/>
                  </a:cubicBezTo>
                  <a:cubicBezTo>
                    <a:pt x="228" y="46"/>
                    <a:pt x="228" y="46"/>
                    <a:pt x="228" y="46"/>
                  </a:cubicBezTo>
                  <a:lnTo>
                    <a:pt x="224" y="4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24" name="Freeform 212"/>
            <p:cNvSpPr>
              <a:spLocks/>
            </p:cNvSpPr>
            <p:nvPr/>
          </p:nvSpPr>
          <p:spPr bwMode="auto">
            <a:xfrm>
              <a:off x="5332" y="2873"/>
              <a:ext cx="286" cy="392"/>
            </a:xfrm>
            <a:custGeom>
              <a:avLst/>
              <a:gdLst/>
              <a:ahLst/>
              <a:cxnLst>
                <a:cxn ang="0">
                  <a:pos x="213" y="50"/>
                </a:cxn>
                <a:cxn ang="0">
                  <a:pos x="203" y="53"/>
                </a:cxn>
                <a:cxn ang="0">
                  <a:pos x="201" y="43"/>
                </a:cxn>
                <a:cxn ang="0">
                  <a:pos x="208" y="36"/>
                </a:cxn>
                <a:cxn ang="0">
                  <a:pos x="208" y="29"/>
                </a:cxn>
                <a:cxn ang="0">
                  <a:pos x="192" y="21"/>
                </a:cxn>
                <a:cxn ang="0">
                  <a:pos x="199" y="11"/>
                </a:cxn>
                <a:cxn ang="0">
                  <a:pos x="179" y="1"/>
                </a:cxn>
                <a:cxn ang="0">
                  <a:pos x="164" y="4"/>
                </a:cxn>
                <a:cxn ang="0">
                  <a:pos x="161" y="18"/>
                </a:cxn>
                <a:cxn ang="0">
                  <a:pos x="150" y="29"/>
                </a:cxn>
                <a:cxn ang="0">
                  <a:pos x="150" y="33"/>
                </a:cxn>
                <a:cxn ang="0">
                  <a:pos x="145" y="44"/>
                </a:cxn>
                <a:cxn ang="0">
                  <a:pos x="143" y="58"/>
                </a:cxn>
                <a:cxn ang="0">
                  <a:pos x="136" y="63"/>
                </a:cxn>
                <a:cxn ang="0">
                  <a:pos x="136" y="73"/>
                </a:cxn>
                <a:cxn ang="0">
                  <a:pos x="131" y="73"/>
                </a:cxn>
                <a:cxn ang="0">
                  <a:pos x="135" y="79"/>
                </a:cxn>
                <a:cxn ang="0">
                  <a:pos x="132" y="83"/>
                </a:cxn>
                <a:cxn ang="0">
                  <a:pos x="127" y="88"/>
                </a:cxn>
                <a:cxn ang="0">
                  <a:pos x="121" y="89"/>
                </a:cxn>
                <a:cxn ang="0">
                  <a:pos x="116" y="96"/>
                </a:cxn>
                <a:cxn ang="0">
                  <a:pos x="106" y="97"/>
                </a:cxn>
                <a:cxn ang="0">
                  <a:pos x="104" y="101"/>
                </a:cxn>
                <a:cxn ang="0">
                  <a:pos x="88" y="100"/>
                </a:cxn>
                <a:cxn ang="0">
                  <a:pos x="86" y="106"/>
                </a:cxn>
                <a:cxn ang="0">
                  <a:pos x="77" y="105"/>
                </a:cxn>
                <a:cxn ang="0">
                  <a:pos x="66" y="97"/>
                </a:cxn>
                <a:cxn ang="0">
                  <a:pos x="56" y="100"/>
                </a:cxn>
                <a:cxn ang="0">
                  <a:pos x="48" y="91"/>
                </a:cxn>
                <a:cxn ang="0">
                  <a:pos x="39" y="91"/>
                </a:cxn>
                <a:cxn ang="0">
                  <a:pos x="33" y="82"/>
                </a:cxn>
                <a:cxn ang="0">
                  <a:pos x="23" y="80"/>
                </a:cxn>
                <a:cxn ang="0">
                  <a:pos x="11" y="87"/>
                </a:cxn>
                <a:cxn ang="0">
                  <a:pos x="15" y="107"/>
                </a:cxn>
                <a:cxn ang="0">
                  <a:pos x="0" y="116"/>
                </a:cxn>
                <a:cxn ang="0">
                  <a:pos x="19" y="140"/>
                </a:cxn>
                <a:cxn ang="0">
                  <a:pos x="27" y="140"/>
                </a:cxn>
                <a:cxn ang="0">
                  <a:pos x="31" y="150"/>
                </a:cxn>
                <a:cxn ang="0">
                  <a:pos x="40" y="158"/>
                </a:cxn>
                <a:cxn ang="0">
                  <a:pos x="44" y="171"/>
                </a:cxn>
                <a:cxn ang="0">
                  <a:pos x="52" y="167"/>
                </a:cxn>
                <a:cxn ang="0">
                  <a:pos x="54" y="198"/>
                </a:cxn>
                <a:cxn ang="0">
                  <a:pos x="77" y="203"/>
                </a:cxn>
                <a:cxn ang="0">
                  <a:pos x="85" y="221"/>
                </a:cxn>
                <a:cxn ang="0">
                  <a:pos x="100" y="222"/>
                </a:cxn>
                <a:cxn ang="0">
                  <a:pos x="101" y="234"/>
                </a:cxn>
                <a:cxn ang="0">
                  <a:pos x="104" y="239"/>
                </a:cxn>
                <a:cxn ang="0">
                  <a:pos x="115" y="240"/>
                </a:cxn>
                <a:cxn ang="0">
                  <a:pos x="112" y="250"/>
                </a:cxn>
                <a:cxn ang="0">
                  <a:pos x="114" y="253"/>
                </a:cxn>
                <a:cxn ang="0">
                  <a:pos x="128" y="252"/>
                </a:cxn>
                <a:cxn ang="0">
                  <a:pos x="135" y="267"/>
                </a:cxn>
                <a:cxn ang="0">
                  <a:pos x="146" y="263"/>
                </a:cxn>
                <a:cxn ang="0">
                  <a:pos x="154" y="276"/>
                </a:cxn>
                <a:cxn ang="0">
                  <a:pos x="165" y="281"/>
                </a:cxn>
                <a:cxn ang="0">
                  <a:pos x="165" y="292"/>
                </a:cxn>
                <a:cxn ang="0">
                  <a:pos x="177" y="282"/>
                </a:cxn>
                <a:cxn ang="0">
                  <a:pos x="193" y="287"/>
                </a:cxn>
                <a:cxn ang="0">
                  <a:pos x="207" y="274"/>
                </a:cxn>
                <a:cxn ang="0">
                  <a:pos x="213" y="279"/>
                </a:cxn>
                <a:cxn ang="0">
                  <a:pos x="213" y="278"/>
                </a:cxn>
                <a:cxn ang="0">
                  <a:pos x="213" y="50"/>
                </a:cxn>
              </a:cxnLst>
              <a:rect l="0" t="0" r="r" b="b"/>
              <a:pathLst>
                <a:path w="213" h="292">
                  <a:moveTo>
                    <a:pt x="213" y="50"/>
                  </a:moveTo>
                  <a:cubicBezTo>
                    <a:pt x="210" y="51"/>
                    <a:pt x="204" y="53"/>
                    <a:pt x="203" y="53"/>
                  </a:cubicBezTo>
                  <a:cubicBezTo>
                    <a:pt x="201" y="53"/>
                    <a:pt x="200" y="45"/>
                    <a:pt x="201" y="43"/>
                  </a:cubicBezTo>
                  <a:cubicBezTo>
                    <a:pt x="202" y="40"/>
                    <a:pt x="208" y="36"/>
                    <a:pt x="208" y="36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8" y="29"/>
                    <a:pt x="195" y="30"/>
                    <a:pt x="192" y="21"/>
                  </a:cubicBezTo>
                  <a:cubicBezTo>
                    <a:pt x="188" y="14"/>
                    <a:pt x="199" y="11"/>
                    <a:pt x="199" y="11"/>
                  </a:cubicBezTo>
                  <a:cubicBezTo>
                    <a:pt x="199" y="11"/>
                    <a:pt x="184" y="2"/>
                    <a:pt x="179" y="1"/>
                  </a:cubicBezTo>
                  <a:cubicBezTo>
                    <a:pt x="175" y="0"/>
                    <a:pt x="168" y="1"/>
                    <a:pt x="164" y="4"/>
                  </a:cubicBezTo>
                  <a:cubicBezTo>
                    <a:pt x="161" y="8"/>
                    <a:pt x="163" y="12"/>
                    <a:pt x="161" y="18"/>
                  </a:cubicBezTo>
                  <a:cubicBezTo>
                    <a:pt x="158" y="24"/>
                    <a:pt x="150" y="29"/>
                    <a:pt x="150" y="29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0" y="33"/>
                    <a:pt x="148" y="37"/>
                    <a:pt x="145" y="44"/>
                  </a:cubicBezTo>
                  <a:cubicBezTo>
                    <a:pt x="143" y="50"/>
                    <a:pt x="143" y="53"/>
                    <a:pt x="143" y="58"/>
                  </a:cubicBezTo>
                  <a:cubicBezTo>
                    <a:pt x="143" y="62"/>
                    <a:pt x="139" y="60"/>
                    <a:pt x="136" y="63"/>
                  </a:cubicBezTo>
                  <a:cubicBezTo>
                    <a:pt x="133" y="65"/>
                    <a:pt x="136" y="73"/>
                    <a:pt x="136" y="7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69" y="97"/>
                    <a:pt x="66" y="97"/>
                  </a:cubicBezTo>
                  <a:cubicBezTo>
                    <a:pt x="64" y="98"/>
                    <a:pt x="61" y="100"/>
                    <a:pt x="56" y="100"/>
                  </a:cubicBezTo>
                  <a:cubicBezTo>
                    <a:pt x="52" y="100"/>
                    <a:pt x="50" y="92"/>
                    <a:pt x="48" y="91"/>
                  </a:cubicBezTo>
                  <a:cubicBezTo>
                    <a:pt x="46" y="89"/>
                    <a:pt x="41" y="91"/>
                    <a:pt x="39" y="91"/>
                  </a:cubicBezTo>
                  <a:cubicBezTo>
                    <a:pt x="36" y="91"/>
                    <a:pt x="35" y="84"/>
                    <a:pt x="33" y="82"/>
                  </a:cubicBezTo>
                  <a:cubicBezTo>
                    <a:pt x="30" y="81"/>
                    <a:pt x="23" y="80"/>
                    <a:pt x="23" y="80"/>
                  </a:cubicBezTo>
                  <a:cubicBezTo>
                    <a:pt x="21" y="80"/>
                    <a:pt x="8" y="80"/>
                    <a:pt x="11" y="87"/>
                  </a:cubicBezTo>
                  <a:cubicBezTo>
                    <a:pt x="13" y="94"/>
                    <a:pt x="19" y="104"/>
                    <a:pt x="15" y="107"/>
                  </a:cubicBezTo>
                  <a:cubicBezTo>
                    <a:pt x="10" y="110"/>
                    <a:pt x="0" y="112"/>
                    <a:pt x="0" y="116"/>
                  </a:cubicBezTo>
                  <a:cubicBezTo>
                    <a:pt x="1" y="120"/>
                    <a:pt x="19" y="140"/>
                    <a:pt x="19" y="140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1" y="150"/>
                    <a:pt x="36" y="153"/>
                    <a:pt x="40" y="158"/>
                  </a:cubicBezTo>
                  <a:cubicBezTo>
                    <a:pt x="45" y="162"/>
                    <a:pt x="44" y="171"/>
                    <a:pt x="44" y="171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69" y="194"/>
                    <a:pt x="77" y="203"/>
                  </a:cubicBezTo>
                  <a:cubicBezTo>
                    <a:pt x="84" y="210"/>
                    <a:pt x="78" y="221"/>
                    <a:pt x="85" y="221"/>
                  </a:cubicBezTo>
                  <a:cubicBezTo>
                    <a:pt x="94" y="221"/>
                    <a:pt x="96" y="218"/>
                    <a:pt x="100" y="222"/>
                  </a:cubicBezTo>
                  <a:cubicBezTo>
                    <a:pt x="103" y="225"/>
                    <a:pt x="101" y="234"/>
                    <a:pt x="101" y="234"/>
                  </a:cubicBezTo>
                  <a:cubicBezTo>
                    <a:pt x="104" y="239"/>
                    <a:pt x="104" y="239"/>
                    <a:pt x="104" y="239"/>
                  </a:cubicBezTo>
                  <a:cubicBezTo>
                    <a:pt x="104" y="239"/>
                    <a:pt x="114" y="236"/>
                    <a:pt x="115" y="240"/>
                  </a:cubicBezTo>
                  <a:cubicBezTo>
                    <a:pt x="115" y="246"/>
                    <a:pt x="112" y="250"/>
                    <a:pt x="112" y="250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23" y="250"/>
                    <a:pt x="128" y="252"/>
                  </a:cubicBezTo>
                  <a:cubicBezTo>
                    <a:pt x="131" y="254"/>
                    <a:pt x="128" y="266"/>
                    <a:pt x="135" y="267"/>
                  </a:cubicBezTo>
                  <a:cubicBezTo>
                    <a:pt x="143" y="268"/>
                    <a:pt x="146" y="263"/>
                    <a:pt x="146" y="263"/>
                  </a:cubicBezTo>
                  <a:cubicBezTo>
                    <a:pt x="146" y="263"/>
                    <a:pt x="151" y="271"/>
                    <a:pt x="154" y="276"/>
                  </a:cubicBezTo>
                  <a:cubicBezTo>
                    <a:pt x="159" y="280"/>
                    <a:pt x="165" y="281"/>
                    <a:pt x="165" y="281"/>
                  </a:cubicBezTo>
                  <a:cubicBezTo>
                    <a:pt x="165" y="292"/>
                    <a:pt x="165" y="292"/>
                    <a:pt x="165" y="292"/>
                  </a:cubicBezTo>
                  <a:cubicBezTo>
                    <a:pt x="165" y="292"/>
                    <a:pt x="172" y="281"/>
                    <a:pt x="177" y="282"/>
                  </a:cubicBezTo>
                  <a:cubicBezTo>
                    <a:pt x="182" y="283"/>
                    <a:pt x="187" y="289"/>
                    <a:pt x="193" y="287"/>
                  </a:cubicBezTo>
                  <a:cubicBezTo>
                    <a:pt x="198" y="284"/>
                    <a:pt x="207" y="274"/>
                    <a:pt x="207" y="274"/>
                  </a:cubicBezTo>
                  <a:cubicBezTo>
                    <a:pt x="213" y="279"/>
                    <a:pt x="213" y="279"/>
                    <a:pt x="213" y="279"/>
                  </a:cubicBezTo>
                  <a:cubicBezTo>
                    <a:pt x="213" y="278"/>
                    <a:pt x="213" y="278"/>
                    <a:pt x="213" y="278"/>
                  </a:cubicBezTo>
                  <a:lnTo>
                    <a:pt x="213" y="5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125" name="Freeform 213"/>
            <p:cNvSpPr>
              <a:spLocks/>
            </p:cNvSpPr>
            <p:nvPr/>
          </p:nvSpPr>
          <p:spPr bwMode="auto">
            <a:xfrm>
              <a:off x="5199" y="3185"/>
              <a:ext cx="419" cy="610"/>
            </a:xfrm>
            <a:custGeom>
              <a:avLst/>
              <a:gdLst/>
              <a:ahLst/>
              <a:cxnLst>
                <a:cxn ang="0">
                  <a:pos x="312" y="46"/>
                </a:cxn>
                <a:cxn ang="0">
                  <a:pos x="312" y="47"/>
                </a:cxn>
                <a:cxn ang="0">
                  <a:pos x="306" y="42"/>
                </a:cxn>
                <a:cxn ang="0">
                  <a:pos x="292" y="55"/>
                </a:cxn>
                <a:cxn ang="0">
                  <a:pos x="276" y="50"/>
                </a:cxn>
                <a:cxn ang="0">
                  <a:pos x="264" y="60"/>
                </a:cxn>
                <a:cxn ang="0">
                  <a:pos x="264" y="49"/>
                </a:cxn>
                <a:cxn ang="0">
                  <a:pos x="253" y="44"/>
                </a:cxn>
                <a:cxn ang="0">
                  <a:pos x="245" y="31"/>
                </a:cxn>
                <a:cxn ang="0">
                  <a:pos x="234" y="35"/>
                </a:cxn>
                <a:cxn ang="0">
                  <a:pos x="227" y="20"/>
                </a:cxn>
                <a:cxn ang="0">
                  <a:pos x="213" y="21"/>
                </a:cxn>
                <a:cxn ang="0">
                  <a:pos x="211" y="18"/>
                </a:cxn>
                <a:cxn ang="0">
                  <a:pos x="214" y="8"/>
                </a:cxn>
                <a:cxn ang="0">
                  <a:pos x="203" y="7"/>
                </a:cxn>
                <a:cxn ang="0">
                  <a:pos x="200" y="2"/>
                </a:cxn>
                <a:cxn ang="0">
                  <a:pos x="191" y="3"/>
                </a:cxn>
                <a:cxn ang="0">
                  <a:pos x="182" y="22"/>
                </a:cxn>
                <a:cxn ang="0">
                  <a:pos x="175" y="20"/>
                </a:cxn>
                <a:cxn ang="0">
                  <a:pos x="168" y="5"/>
                </a:cxn>
                <a:cxn ang="0">
                  <a:pos x="155" y="18"/>
                </a:cxn>
                <a:cxn ang="0">
                  <a:pos x="126" y="22"/>
                </a:cxn>
                <a:cxn ang="0">
                  <a:pos x="126" y="26"/>
                </a:cxn>
                <a:cxn ang="0">
                  <a:pos x="113" y="26"/>
                </a:cxn>
                <a:cxn ang="0">
                  <a:pos x="110" y="33"/>
                </a:cxn>
                <a:cxn ang="0">
                  <a:pos x="90" y="33"/>
                </a:cxn>
                <a:cxn ang="0">
                  <a:pos x="96" y="50"/>
                </a:cxn>
                <a:cxn ang="0">
                  <a:pos x="84" y="56"/>
                </a:cxn>
                <a:cxn ang="0">
                  <a:pos x="85" y="69"/>
                </a:cxn>
                <a:cxn ang="0">
                  <a:pos x="79" y="77"/>
                </a:cxn>
                <a:cxn ang="0">
                  <a:pos x="70" y="101"/>
                </a:cxn>
                <a:cxn ang="0">
                  <a:pos x="51" y="117"/>
                </a:cxn>
                <a:cxn ang="0">
                  <a:pos x="57" y="147"/>
                </a:cxn>
                <a:cxn ang="0">
                  <a:pos x="72" y="164"/>
                </a:cxn>
                <a:cxn ang="0">
                  <a:pos x="77" y="200"/>
                </a:cxn>
                <a:cxn ang="0">
                  <a:pos x="90" y="226"/>
                </a:cxn>
                <a:cxn ang="0">
                  <a:pos x="91" y="239"/>
                </a:cxn>
                <a:cxn ang="0">
                  <a:pos x="88" y="240"/>
                </a:cxn>
                <a:cxn ang="0">
                  <a:pos x="89" y="256"/>
                </a:cxn>
                <a:cxn ang="0">
                  <a:pos x="87" y="257"/>
                </a:cxn>
                <a:cxn ang="0">
                  <a:pos x="0" y="371"/>
                </a:cxn>
                <a:cxn ang="0">
                  <a:pos x="57" y="432"/>
                </a:cxn>
                <a:cxn ang="0">
                  <a:pos x="101" y="425"/>
                </a:cxn>
                <a:cxn ang="0">
                  <a:pos x="203" y="436"/>
                </a:cxn>
                <a:cxn ang="0">
                  <a:pos x="298" y="438"/>
                </a:cxn>
                <a:cxn ang="0">
                  <a:pos x="312" y="455"/>
                </a:cxn>
                <a:cxn ang="0">
                  <a:pos x="312" y="46"/>
                </a:cxn>
              </a:cxnLst>
              <a:rect l="0" t="0" r="r" b="b"/>
              <a:pathLst>
                <a:path w="312" h="455">
                  <a:moveTo>
                    <a:pt x="312" y="46"/>
                  </a:moveTo>
                  <a:cubicBezTo>
                    <a:pt x="312" y="47"/>
                    <a:pt x="312" y="47"/>
                    <a:pt x="312" y="47"/>
                  </a:cubicBezTo>
                  <a:cubicBezTo>
                    <a:pt x="306" y="42"/>
                    <a:pt x="306" y="42"/>
                    <a:pt x="306" y="42"/>
                  </a:cubicBezTo>
                  <a:cubicBezTo>
                    <a:pt x="306" y="42"/>
                    <a:pt x="297" y="52"/>
                    <a:pt x="292" y="55"/>
                  </a:cubicBezTo>
                  <a:cubicBezTo>
                    <a:pt x="286" y="57"/>
                    <a:pt x="281" y="51"/>
                    <a:pt x="276" y="50"/>
                  </a:cubicBezTo>
                  <a:cubicBezTo>
                    <a:pt x="271" y="49"/>
                    <a:pt x="264" y="60"/>
                    <a:pt x="264" y="60"/>
                  </a:cubicBezTo>
                  <a:cubicBezTo>
                    <a:pt x="264" y="49"/>
                    <a:pt x="264" y="49"/>
                    <a:pt x="264" y="49"/>
                  </a:cubicBezTo>
                  <a:cubicBezTo>
                    <a:pt x="264" y="49"/>
                    <a:pt x="258" y="48"/>
                    <a:pt x="253" y="44"/>
                  </a:cubicBezTo>
                  <a:cubicBezTo>
                    <a:pt x="250" y="39"/>
                    <a:pt x="245" y="31"/>
                    <a:pt x="245" y="31"/>
                  </a:cubicBezTo>
                  <a:cubicBezTo>
                    <a:pt x="245" y="31"/>
                    <a:pt x="242" y="36"/>
                    <a:pt x="234" y="35"/>
                  </a:cubicBezTo>
                  <a:cubicBezTo>
                    <a:pt x="227" y="34"/>
                    <a:pt x="230" y="22"/>
                    <a:pt x="227" y="20"/>
                  </a:cubicBezTo>
                  <a:cubicBezTo>
                    <a:pt x="222" y="18"/>
                    <a:pt x="213" y="21"/>
                    <a:pt x="213" y="21"/>
                  </a:cubicBezTo>
                  <a:cubicBezTo>
                    <a:pt x="211" y="18"/>
                    <a:pt x="211" y="18"/>
                    <a:pt x="211" y="18"/>
                  </a:cubicBezTo>
                  <a:cubicBezTo>
                    <a:pt x="211" y="18"/>
                    <a:pt x="214" y="14"/>
                    <a:pt x="214" y="8"/>
                  </a:cubicBezTo>
                  <a:cubicBezTo>
                    <a:pt x="213" y="4"/>
                    <a:pt x="203" y="7"/>
                    <a:pt x="203" y="7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193" y="0"/>
                    <a:pt x="191" y="3"/>
                  </a:cubicBezTo>
                  <a:cubicBezTo>
                    <a:pt x="188" y="7"/>
                    <a:pt x="182" y="22"/>
                    <a:pt x="182" y="22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75" y="20"/>
                    <a:pt x="180" y="5"/>
                    <a:pt x="168" y="5"/>
                  </a:cubicBezTo>
                  <a:cubicBezTo>
                    <a:pt x="156" y="5"/>
                    <a:pt x="155" y="18"/>
                    <a:pt x="155" y="18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5" y="65"/>
                    <a:pt x="85" y="69"/>
                  </a:cubicBezTo>
                  <a:cubicBezTo>
                    <a:pt x="85" y="72"/>
                    <a:pt x="79" y="77"/>
                    <a:pt x="79" y="77"/>
                  </a:cubicBezTo>
                  <a:cubicBezTo>
                    <a:pt x="79" y="77"/>
                    <a:pt x="77" y="90"/>
                    <a:pt x="70" y="101"/>
                  </a:cubicBezTo>
                  <a:cubicBezTo>
                    <a:pt x="65" y="113"/>
                    <a:pt x="56" y="111"/>
                    <a:pt x="51" y="117"/>
                  </a:cubicBezTo>
                  <a:cubicBezTo>
                    <a:pt x="47" y="125"/>
                    <a:pt x="53" y="139"/>
                    <a:pt x="57" y="147"/>
                  </a:cubicBezTo>
                  <a:cubicBezTo>
                    <a:pt x="61" y="157"/>
                    <a:pt x="68" y="156"/>
                    <a:pt x="72" y="164"/>
                  </a:cubicBezTo>
                  <a:cubicBezTo>
                    <a:pt x="78" y="172"/>
                    <a:pt x="73" y="184"/>
                    <a:pt x="77" y="200"/>
                  </a:cubicBezTo>
                  <a:cubicBezTo>
                    <a:pt x="80" y="215"/>
                    <a:pt x="90" y="226"/>
                    <a:pt x="90" y="226"/>
                  </a:cubicBezTo>
                  <a:cubicBezTo>
                    <a:pt x="91" y="239"/>
                    <a:pt x="91" y="239"/>
                    <a:pt x="91" y="239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7" y="257"/>
                    <a:pt x="87" y="257"/>
                    <a:pt x="87" y="257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57" y="432"/>
                    <a:pt x="57" y="432"/>
                    <a:pt x="57" y="432"/>
                  </a:cubicBezTo>
                  <a:cubicBezTo>
                    <a:pt x="57" y="432"/>
                    <a:pt x="87" y="425"/>
                    <a:pt x="101" y="425"/>
                  </a:cubicBezTo>
                  <a:cubicBezTo>
                    <a:pt x="114" y="425"/>
                    <a:pt x="176" y="436"/>
                    <a:pt x="203" y="436"/>
                  </a:cubicBezTo>
                  <a:cubicBezTo>
                    <a:pt x="230" y="438"/>
                    <a:pt x="298" y="438"/>
                    <a:pt x="298" y="438"/>
                  </a:cubicBezTo>
                  <a:cubicBezTo>
                    <a:pt x="312" y="455"/>
                    <a:pt x="312" y="455"/>
                    <a:pt x="312" y="455"/>
                  </a:cubicBezTo>
                  <a:lnTo>
                    <a:pt x="312" y="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126" name="Freeform 214"/>
            <p:cNvSpPr>
              <a:spLocks/>
            </p:cNvSpPr>
            <p:nvPr/>
          </p:nvSpPr>
          <p:spPr bwMode="auto">
            <a:xfrm>
              <a:off x="5171" y="3755"/>
              <a:ext cx="447" cy="107"/>
            </a:xfrm>
            <a:custGeom>
              <a:avLst/>
              <a:gdLst/>
              <a:ahLst/>
              <a:cxnLst>
                <a:cxn ang="0">
                  <a:pos x="333" y="80"/>
                </a:cxn>
                <a:cxn ang="0">
                  <a:pos x="333" y="30"/>
                </a:cxn>
                <a:cxn ang="0">
                  <a:pos x="319" y="13"/>
                </a:cxn>
                <a:cxn ang="0">
                  <a:pos x="224" y="11"/>
                </a:cxn>
                <a:cxn ang="0">
                  <a:pos x="122" y="0"/>
                </a:cxn>
                <a:cxn ang="0">
                  <a:pos x="78" y="7"/>
                </a:cxn>
                <a:cxn ang="0">
                  <a:pos x="66" y="29"/>
                </a:cxn>
                <a:cxn ang="0">
                  <a:pos x="15" y="68"/>
                </a:cxn>
                <a:cxn ang="0">
                  <a:pos x="0" y="80"/>
                </a:cxn>
                <a:cxn ang="0">
                  <a:pos x="333" y="80"/>
                </a:cxn>
              </a:cxnLst>
              <a:rect l="0" t="0" r="r" b="b"/>
              <a:pathLst>
                <a:path w="333" h="80">
                  <a:moveTo>
                    <a:pt x="333" y="80"/>
                  </a:moveTo>
                  <a:cubicBezTo>
                    <a:pt x="333" y="30"/>
                    <a:pt x="333" y="30"/>
                    <a:pt x="333" y="30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3"/>
                    <a:pt x="251" y="13"/>
                    <a:pt x="224" y="11"/>
                  </a:cubicBezTo>
                  <a:cubicBezTo>
                    <a:pt x="197" y="11"/>
                    <a:pt x="135" y="0"/>
                    <a:pt x="122" y="0"/>
                  </a:cubicBezTo>
                  <a:cubicBezTo>
                    <a:pt x="108" y="0"/>
                    <a:pt x="78" y="7"/>
                    <a:pt x="78" y="7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29"/>
                    <a:pt x="25" y="61"/>
                    <a:pt x="15" y="68"/>
                  </a:cubicBezTo>
                  <a:cubicBezTo>
                    <a:pt x="11" y="70"/>
                    <a:pt x="6" y="74"/>
                    <a:pt x="0" y="80"/>
                  </a:cubicBezTo>
                  <a:lnTo>
                    <a:pt x="333" y="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127" name="Freeform 215"/>
            <p:cNvSpPr>
              <a:spLocks/>
            </p:cNvSpPr>
            <p:nvPr/>
          </p:nvSpPr>
          <p:spPr bwMode="auto">
            <a:xfrm>
              <a:off x="4987" y="3682"/>
              <a:ext cx="289" cy="180"/>
            </a:xfrm>
            <a:custGeom>
              <a:avLst/>
              <a:gdLst/>
              <a:ahLst/>
              <a:cxnLst>
                <a:cxn ang="0">
                  <a:pos x="5" y="128"/>
                </a:cxn>
                <a:cxn ang="0">
                  <a:pos x="7" y="134"/>
                </a:cxn>
                <a:cxn ang="0">
                  <a:pos x="137" y="134"/>
                </a:cxn>
                <a:cxn ang="0">
                  <a:pos x="152" y="122"/>
                </a:cxn>
                <a:cxn ang="0">
                  <a:pos x="203" y="83"/>
                </a:cxn>
                <a:cxn ang="0">
                  <a:pos x="215" y="61"/>
                </a:cxn>
                <a:cxn ang="0">
                  <a:pos x="158" y="0"/>
                </a:cxn>
                <a:cxn ang="0">
                  <a:pos x="76" y="109"/>
                </a:cxn>
                <a:cxn ang="0">
                  <a:pos x="49" y="110"/>
                </a:cxn>
                <a:cxn ang="0">
                  <a:pos x="42" y="105"/>
                </a:cxn>
                <a:cxn ang="0">
                  <a:pos x="34" y="109"/>
                </a:cxn>
                <a:cxn ang="0">
                  <a:pos x="30" y="109"/>
                </a:cxn>
                <a:cxn ang="0">
                  <a:pos x="18" y="99"/>
                </a:cxn>
                <a:cxn ang="0">
                  <a:pos x="5" y="107"/>
                </a:cxn>
                <a:cxn ang="0">
                  <a:pos x="0" y="110"/>
                </a:cxn>
                <a:cxn ang="0">
                  <a:pos x="3" y="120"/>
                </a:cxn>
                <a:cxn ang="0">
                  <a:pos x="5" y="128"/>
                </a:cxn>
              </a:cxnLst>
              <a:rect l="0" t="0" r="r" b="b"/>
              <a:pathLst>
                <a:path w="215" h="134">
                  <a:moveTo>
                    <a:pt x="5" y="128"/>
                  </a:moveTo>
                  <a:cubicBezTo>
                    <a:pt x="7" y="134"/>
                    <a:pt x="7" y="134"/>
                    <a:pt x="7" y="134"/>
                  </a:cubicBezTo>
                  <a:cubicBezTo>
                    <a:pt x="137" y="134"/>
                    <a:pt x="137" y="134"/>
                    <a:pt x="137" y="134"/>
                  </a:cubicBezTo>
                  <a:cubicBezTo>
                    <a:pt x="143" y="128"/>
                    <a:pt x="148" y="124"/>
                    <a:pt x="152" y="122"/>
                  </a:cubicBezTo>
                  <a:cubicBezTo>
                    <a:pt x="162" y="115"/>
                    <a:pt x="203" y="83"/>
                    <a:pt x="203" y="83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49" y="110"/>
                    <a:pt x="49" y="110"/>
                    <a:pt x="49" y="110"/>
                  </a:cubicBezTo>
                  <a:cubicBezTo>
                    <a:pt x="49" y="110"/>
                    <a:pt x="48" y="106"/>
                    <a:pt x="42" y="105"/>
                  </a:cubicBezTo>
                  <a:cubicBezTo>
                    <a:pt x="35" y="105"/>
                    <a:pt x="34" y="109"/>
                    <a:pt x="34" y="109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30" y="109"/>
                    <a:pt x="26" y="100"/>
                    <a:pt x="18" y="99"/>
                  </a:cubicBezTo>
                  <a:cubicBezTo>
                    <a:pt x="10" y="99"/>
                    <a:pt x="5" y="107"/>
                    <a:pt x="5" y="107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8"/>
                    <a:pt x="3" y="120"/>
                  </a:cubicBezTo>
                  <a:cubicBezTo>
                    <a:pt x="7" y="123"/>
                    <a:pt x="5" y="128"/>
                    <a:pt x="5" y="1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128" name="Freeform 216"/>
            <p:cNvSpPr>
              <a:spLocks/>
            </p:cNvSpPr>
            <p:nvPr/>
          </p:nvSpPr>
          <p:spPr bwMode="auto">
            <a:xfrm>
              <a:off x="4936" y="3776"/>
              <a:ext cx="60" cy="86"/>
            </a:xfrm>
            <a:custGeom>
              <a:avLst/>
              <a:gdLst/>
              <a:ahLst/>
              <a:cxnLst>
                <a:cxn ang="0">
                  <a:pos x="4" y="64"/>
                </a:cxn>
                <a:cxn ang="0">
                  <a:pos x="14" y="64"/>
                </a:cxn>
                <a:cxn ang="0">
                  <a:pos x="27" y="53"/>
                </a:cxn>
                <a:cxn ang="0">
                  <a:pos x="35" y="58"/>
                </a:cxn>
                <a:cxn ang="0">
                  <a:pos x="43" y="58"/>
                </a:cxn>
                <a:cxn ang="0">
                  <a:pos x="41" y="50"/>
                </a:cxn>
                <a:cxn ang="0">
                  <a:pos x="38" y="40"/>
                </a:cxn>
                <a:cxn ang="0">
                  <a:pos x="43" y="37"/>
                </a:cxn>
                <a:cxn ang="0">
                  <a:pos x="33" y="19"/>
                </a:cxn>
                <a:cxn ang="0">
                  <a:pos x="33" y="2"/>
                </a:cxn>
                <a:cxn ang="0">
                  <a:pos x="28" y="0"/>
                </a:cxn>
                <a:cxn ang="0">
                  <a:pos x="21" y="0"/>
                </a:cxn>
                <a:cxn ang="0">
                  <a:pos x="21" y="6"/>
                </a:cxn>
                <a:cxn ang="0">
                  <a:pos x="21" y="16"/>
                </a:cxn>
                <a:cxn ang="0">
                  <a:pos x="14" y="15"/>
                </a:cxn>
                <a:cxn ang="0">
                  <a:pos x="10" y="19"/>
                </a:cxn>
                <a:cxn ang="0">
                  <a:pos x="4" y="20"/>
                </a:cxn>
                <a:cxn ang="0">
                  <a:pos x="0" y="22"/>
                </a:cxn>
                <a:cxn ang="0">
                  <a:pos x="1" y="32"/>
                </a:cxn>
                <a:cxn ang="0">
                  <a:pos x="6" y="38"/>
                </a:cxn>
                <a:cxn ang="0">
                  <a:pos x="0" y="40"/>
                </a:cxn>
                <a:cxn ang="0">
                  <a:pos x="0" y="46"/>
                </a:cxn>
                <a:cxn ang="0">
                  <a:pos x="4" y="47"/>
                </a:cxn>
                <a:cxn ang="0">
                  <a:pos x="4" y="64"/>
                </a:cxn>
              </a:cxnLst>
              <a:rect l="0" t="0" r="r" b="b"/>
              <a:pathLst>
                <a:path w="45" h="64">
                  <a:moveTo>
                    <a:pt x="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6" y="58"/>
                    <a:pt x="20" y="53"/>
                    <a:pt x="27" y="53"/>
                  </a:cubicBezTo>
                  <a:cubicBezTo>
                    <a:pt x="34" y="53"/>
                    <a:pt x="35" y="58"/>
                    <a:pt x="35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58"/>
                    <a:pt x="45" y="53"/>
                    <a:pt x="41" y="50"/>
                  </a:cubicBezTo>
                  <a:cubicBezTo>
                    <a:pt x="38" y="48"/>
                    <a:pt x="38" y="40"/>
                    <a:pt x="38" y="40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7" y="9"/>
                    <a:pt x="21" y="16"/>
                  </a:cubicBezTo>
                  <a:cubicBezTo>
                    <a:pt x="17" y="23"/>
                    <a:pt x="14" y="15"/>
                    <a:pt x="14" y="15"/>
                  </a:cubicBezTo>
                  <a:cubicBezTo>
                    <a:pt x="14" y="15"/>
                    <a:pt x="12" y="17"/>
                    <a:pt x="10" y="19"/>
                  </a:cubicBezTo>
                  <a:cubicBezTo>
                    <a:pt x="7" y="20"/>
                    <a:pt x="4" y="20"/>
                    <a:pt x="4" y="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8" y="36"/>
                    <a:pt x="6" y="38"/>
                  </a:cubicBezTo>
                  <a:cubicBezTo>
                    <a:pt x="4" y="41"/>
                    <a:pt x="0" y="40"/>
                    <a:pt x="0" y="4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4" y="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fi-FI">
                <a:cs typeface="Arial" charset="0"/>
              </a:endParaRPr>
            </a:p>
          </p:txBody>
        </p:sp>
        <p:sp>
          <p:nvSpPr>
            <p:cNvPr id="129" name="Freeform 217"/>
            <p:cNvSpPr>
              <a:spLocks/>
            </p:cNvSpPr>
            <p:nvPr/>
          </p:nvSpPr>
          <p:spPr bwMode="auto">
            <a:xfrm>
              <a:off x="3263" y="2164"/>
              <a:ext cx="578" cy="477"/>
            </a:xfrm>
            <a:custGeom>
              <a:avLst/>
              <a:gdLst>
                <a:gd name="T0" fmla="*/ 886378 w 431"/>
                <a:gd name="T1" fmla="*/ 452188 h 356"/>
                <a:gd name="T2" fmla="*/ 828258 w 431"/>
                <a:gd name="T3" fmla="*/ 394901 h 356"/>
                <a:gd name="T4" fmla="*/ 819597 w 431"/>
                <a:gd name="T5" fmla="*/ 337482 h 356"/>
                <a:gd name="T6" fmla="*/ 803120 w 431"/>
                <a:gd name="T7" fmla="*/ 294727 h 356"/>
                <a:gd name="T8" fmla="*/ 819597 w 431"/>
                <a:gd name="T9" fmla="*/ 224705 h 356"/>
                <a:gd name="T10" fmla="*/ 808684 w 431"/>
                <a:gd name="T11" fmla="*/ 168936 h 356"/>
                <a:gd name="T12" fmla="*/ 774079 w 431"/>
                <a:gd name="T13" fmla="*/ 88828 h 356"/>
                <a:gd name="T14" fmla="*/ 748533 w 431"/>
                <a:gd name="T15" fmla="*/ 34850 h 356"/>
                <a:gd name="T16" fmla="*/ 694208 w 431"/>
                <a:gd name="T17" fmla="*/ 17557 h 356"/>
                <a:gd name="T18" fmla="*/ 460537 w 431"/>
                <a:gd name="T19" fmla="*/ 36556 h 356"/>
                <a:gd name="T20" fmla="*/ 445560 w 431"/>
                <a:gd name="T21" fmla="*/ 52414 h 356"/>
                <a:gd name="T22" fmla="*/ 420160 w 431"/>
                <a:gd name="T23" fmla="*/ 66295 h 356"/>
                <a:gd name="T24" fmla="*/ 435905 w 431"/>
                <a:gd name="T25" fmla="*/ 46695 h 356"/>
                <a:gd name="T26" fmla="*/ 435569 w 431"/>
                <a:gd name="T27" fmla="*/ 43824 h 356"/>
                <a:gd name="T28" fmla="*/ 355994 w 431"/>
                <a:gd name="T29" fmla="*/ 16623 h 356"/>
                <a:gd name="T30" fmla="*/ 360301 w 431"/>
                <a:gd name="T31" fmla="*/ 9779 h 356"/>
                <a:gd name="T32" fmla="*/ 252268 w 431"/>
                <a:gd name="T33" fmla="*/ 17557 h 356"/>
                <a:gd name="T34" fmla="*/ 180734 w 431"/>
                <a:gd name="T35" fmla="*/ 60314 h 356"/>
                <a:gd name="T36" fmla="*/ 77963 w 431"/>
                <a:gd name="T37" fmla="*/ 93074 h 356"/>
                <a:gd name="T38" fmla="*/ 12629 w 431"/>
                <a:gd name="T39" fmla="*/ 119692 h 356"/>
                <a:gd name="T40" fmla="*/ 32325 w 431"/>
                <a:gd name="T41" fmla="*/ 126082 h 356"/>
                <a:gd name="T42" fmla="*/ 49778 w 431"/>
                <a:gd name="T43" fmla="*/ 117823 h 356"/>
                <a:gd name="T44" fmla="*/ 39273 w 431"/>
                <a:gd name="T45" fmla="*/ 160374 h 356"/>
                <a:gd name="T46" fmla="*/ 45740 w 431"/>
                <a:gd name="T47" fmla="*/ 177244 h 356"/>
                <a:gd name="T48" fmla="*/ 12629 w 431"/>
                <a:gd name="T49" fmla="*/ 167096 h 356"/>
                <a:gd name="T50" fmla="*/ 4144 w 431"/>
                <a:gd name="T51" fmla="*/ 248366 h 356"/>
                <a:gd name="T52" fmla="*/ 39273 w 431"/>
                <a:gd name="T53" fmla="*/ 327434 h 356"/>
                <a:gd name="T54" fmla="*/ 49778 w 431"/>
                <a:gd name="T55" fmla="*/ 391900 h 356"/>
                <a:gd name="T56" fmla="*/ 80334 w 431"/>
                <a:gd name="T57" fmla="*/ 455255 h 356"/>
                <a:gd name="T58" fmla="*/ 73460 w 431"/>
                <a:gd name="T59" fmla="*/ 525102 h 356"/>
                <a:gd name="T60" fmla="*/ 90460 w 431"/>
                <a:gd name="T61" fmla="*/ 519957 h 356"/>
                <a:gd name="T62" fmla="*/ 120058 w 431"/>
                <a:gd name="T63" fmla="*/ 531107 h 356"/>
                <a:gd name="T64" fmla="*/ 180734 w 431"/>
                <a:gd name="T65" fmla="*/ 553029 h 356"/>
                <a:gd name="T66" fmla="*/ 224405 w 431"/>
                <a:gd name="T67" fmla="*/ 563661 h 356"/>
                <a:gd name="T68" fmla="*/ 234960 w 431"/>
                <a:gd name="T69" fmla="*/ 620215 h 356"/>
                <a:gd name="T70" fmla="*/ 275721 w 431"/>
                <a:gd name="T71" fmla="*/ 608750 h 356"/>
                <a:gd name="T72" fmla="*/ 261326 w 431"/>
                <a:gd name="T73" fmla="*/ 578462 h 356"/>
                <a:gd name="T74" fmla="*/ 332988 w 431"/>
                <a:gd name="T75" fmla="*/ 590955 h 356"/>
                <a:gd name="T76" fmla="*/ 342247 w 431"/>
                <a:gd name="T77" fmla="*/ 620215 h 356"/>
                <a:gd name="T78" fmla="*/ 362264 w 431"/>
                <a:gd name="T79" fmla="*/ 622481 h 356"/>
                <a:gd name="T80" fmla="*/ 422566 w 431"/>
                <a:gd name="T81" fmla="*/ 662359 h 356"/>
                <a:gd name="T82" fmla="*/ 453694 w 431"/>
                <a:gd name="T83" fmla="*/ 685286 h 356"/>
                <a:gd name="T84" fmla="*/ 482870 w 431"/>
                <a:gd name="T85" fmla="*/ 681775 h 356"/>
                <a:gd name="T86" fmla="*/ 511336 w 431"/>
                <a:gd name="T87" fmla="*/ 686719 h 356"/>
                <a:gd name="T88" fmla="*/ 530258 w 431"/>
                <a:gd name="T89" fmla="*/ 688700 h 356"/>
                <a:gd name="T90" fmla="*/ 544936 w 431"/>
                <a:gd name="T91" fmla="*/ 710395 h 356"/>
                <a:gd name="T92" fmla="*/ 593412 w 431"/>
                <a:gd name="T93" fmla="*/ 681775 h 356"/>
                <a:gd name="T94" fmla="*/ 647561 w 431"/>
                <a:gd name="T95" fmla="*/ 679537 h 356"/>
                <a:gd name="T96" fmla="*/ 705855 w 431"/>
                <a:gd name="T97" fmla="*/ 674644 h 356"/>
                <a:gd name="T98" fmla="*/ 783958 w 431"/>
                <a:gd name="T99" fmla="*/ 699515 h 356"/>
                <a:gd name="T100" fmla="*/ 795805 w 431"/>
                <a:gd name="T101" fmla="*/ 686719 h 356"/>
                <a:gd name="T102" fmla="*/ 806400 w 431"/>
                <a:gd name="T103" fmla="*/ 605881 h 356"/>
                <a:gd name="T104" fmla="*/ 881442 w 431"/>
                <a:gd name="T105" fmla="*/ 511450 h 3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1"/>
                <a:gd name="T160" fmla="*/ 0 h 356"/>
                <a:gd name="T161" fmla="*/ 431 w 431"/>
                <a:gd name="T162" fmla="*/ 356 h 35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1" h="356">
                  <a:moveTo>
                    <a:pt x="422" y="231"/>
                  </a:moveTo>
                  <a:cubicBezTo>
                    <a:pt x="423" y="229"/>
                    <a:pt x="427" y="228"/>
                    <a:pt x="427" y="228"/>
                  </a:cubicBezTo>
                  <a:cubicBezTo>
                    <a:pt x="430" y="225"/>
                    <a:pt x="430" y="225"/>
                    <a:pt x="430" y="225"/>
                  </a:cubicBezTo>
                  <a:cubicBezTo>
                    <a:pt x="430" y="225"/>
                    <a:pt x="422" y="222"/>
                    <a:pt x="419" y="218"/>
                  </a:cubicBezTo>
                  <a:cubicBezTo>
                    <a:pt x="417" y="215"/>
                    <a:pt x="415" y="210"/>
                    <a:pt x="411" y="207"/>
                  </a:cubicBezTo>
                  <a:cubicBezTo>
                    <a:pt x="407" y="203"/>
                    <a:pt x="402" y="202"/>
                    <a:pt x="402" y="196"/>
                  </a:cubicBezTo>
                  <a:cubicBezTo>
                    <a:pt x="402" y="189"/>
                    <a:pt x="398" y="185"/>
                    <a:pt x="396" y="181"/>
                  </a:cubicBezTo>
                  <a:cubicBezTo>
                    <a:pt x="394" y="178"/>
                    <a:pt x="394" y="172"/>
                    <a:pt x="394" y="172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7" y="154"/>
                    <a:pt x="397" y="154"/>
                    <a:pt x="397" y="154"/>
                  </a:cubicBezTo>
                  <a:cubicBezTo>
                    <a:pt x="397" y="154"/>
                    <a:pt x="399" y="149"/>
                    <a:pt x="390" y="146"/>
                  </a:cubicBezTo>
                  <a:cubicBezTo>
                    <a:pt x="380" y="141"/>
                    <a:pt x="373" y="141"/>
                    <a:pt x="373" y="141"/>
                  </a:cubicBezTo>
                  <a:cubicBezTo>
                    <a:pt x="373" y="141"/>
                    <a:pt x="374" y="126"/>
                    <a:pt x="380" y="120"/>
                  </a:cubicBezTo>
                  <a:cubicBezTo>
                    <a:pt x="386" y="115"/>
                    <a:pt x="398" y="112"/>
                    <a:pt x="398" y="112"/>
                  </a:cubicBezTo>
                  <a:cubicBezTo>
                    <a:pt x="396" y="93"/>
                    <a:pt x="396" y="93"/>
                    <a:pt x="396" y="93"/>
                  </a:cubicBezTo>
                  <a:cubicBezTo>
                    <a:pt x="398" y="92"/>
                    <a:pt x="398" y="92"/>
                    <a:pt x="398" y="92"/>
                  </a:cubicBezTo>
                  <a:cubicBezTo>
                    <a:pt x="393" y="84"/>
                    <a:pt x="393" y="84"/>
                    <a:pt x="393" y="84"/>
                  </a:cubicBezTo>
                  <a:cubicBezTo>
                    <a:pt x="395" y="80"/>
                    <a:pt x="395" y="80"/>
                    <a:pt x="395" y="80"/>
                  </a:cubicBezTo>
                  <a:cubicBezTo>
                    <a:pt x="395" y="80"/>
                    <a:pt x="380" y="62"/>
                    <a:pt x="379" y="56"/>
                  </a:cubicBezTo>
                  <a:cubicBezTo>
                    <a:pt x="377" y="50"/>
                    <a:pt x="376" y="44"/>
                    <a:pt x="376" y="44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5" y="28"/>
                    <a:pt x="365" y="28"/>
                    <a:pt x="365" y="28"/>
                  </a:cubicBezTo>
                  <a:cubicBezTo>
                    <a:pt x="365" y="28"/>
                    <a:pt x="368" y="25"/>
                    <a:pt x="364" y="17"/>
                  </a:cubicBezTo>
                  <a:cubicBezTo>
                    <a:pt x="359" y="9"/>
                    <a:pt x="351" y="11"/>
                    <a:pt x="347" y="11"/>
                  </a:cubicBezTo>
                  <a:cubicBezTo>
                    <a:pt x="343" y="10"/>
                    <a:pt x="344" y="6"/>
                    <a:pt x="341" y="5"/>
                  </a:cubicBezTo>
                  <a:cubicBezTo>
                    <a:pt x="338" y="4"/>
                    <a:pt x="337" y="9"/>
                    <a:pt x="337" y="9"/>
                  </a:cubicBezTo>
                  <a:cubicBezTo>
                    <a:pt x="335" y="9"/>
                    <a:pt x="335" y="9"/>
                    <a:pt x="335" y="9"/>
                  </a:cubicBezTo>
                  <a:cubicBezTo>
                    <a:pt x="334" y="9"/>
                    <a:pt x="296" y="19"/>
                    <a:pt x="280" y="19"/>
                  </a:cubicBezTo>
                  <a:cubicBezTo>
                    <a:pt x="265" y="20"/>
                    <a:pt x="224" y="18"/>
                    <a:pt x="224" y="18"/>
                  </a:cubicBezTo>
                  <a:cubicBezTo>
                    <a:pt x="221" y="21"/>
                    <a:pt x="221" y="21"/>
                    <a:pt x="221" y="21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6" y="26"/>
                    <a:pt x="216" y="26"/>
                    <a:pt x="216" y="26"/>
                  </a:cubicBezTo>
                  <a:cubicBezTo>
                    <a:pt x="216" y="26"/>
                    <a:pt x="212" y="27"/>
                    <a:pt x="210" y="29"/>
                  </a:cubicBezTo>
                  <a:cubicBezTo>
                    <a:pt x="209" y="30"/>
                    <a:pt x="208" y="35"/>
                    <a:pt x="208" y="35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0" y="33"/>
                    <a:pt x="200" y="33"/>
                    <a:pt x="200" y="33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2" y="29"/>
                    <a:pt x="209" y="25"/>
                    <a:pt x="212" y="23"/>
                  </a:cubicBezTo>
                  <a:cubicBezTo>
                    <a:pt x="216" y="21"/>
                    <a:pt x="224" y="9"/>
                    <a:pt x="224" y="9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2" y="7"/>
                    <a:pt x="214" y="21"/>
                    <a:pt x="211" y="22"/>
                  </a:cubicBezTo>
                  <a:cubicBezTo>
                    <a:pt x="209" y="22"/>
                    <a:pt x="191" y="36"/>
                    <a:pt x="180" y="27"/>
                  </a:cubicBezTo>
                  <a:cubicBezTo>
                    <a:pt x="168" y="19"/>
                    <a:pt x="166" y="6"/>
                    <a:pt x="166" y="6"/>
                  </a:cubicBezTo>
                  <a:cubicBezTo>
                    <a:pt x="166" y="6"/>
                    <a:pt x="171" y="7"/>
                    <a:pt x="173" y="8"/>
                  </a:cubicBezTo>
                  <a:cubicBezTo>
                    <a:pt x="176" y="9"/>
                    <a:pt x="181" y="14"/>
                    <a:pt x="181" y="14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12"/>
                    <a:pt x="178" y="7"/>
                    <a:pt x="175" y="5"/>
                  </a:cubicBezTo>
                  <a:cubicBezTo>
                    <a:pt x="171" y="4"/>
                    <a:pt x="164" y="0"/>
                    <a:pt x="160" y="0"/>
                  </a:cubicBezTo>
                  <a:cubicBezTo>
                    <a:pt x="156" y="0"/>
                    <a:pt x="140" y="6"/>
                    <a:pt x="136" y="7"/>
                  </a:cubicBezTo>
                  <a:cubicBezTo>
                    <a:pt x="132" y="7"/>
                    <a:pt x="128" y="9"/>
                    <a:pt x="123" y="9"/>
                  </a:cubicBezTo>
                  <a:cubicBezTo>
                    <a:pt x="119" y="10"/>
                    <a:pt x="111" y="18"/>
                    <a:pt x="107" y="20"/>
                  </a:cubicBezTo>
                  <a:cubicBezTo>
                    <a:pt x="103" y="22"/>
                    <a:pt x="98" y="21"/>
                    <a:pt x="95" y="24"/>
                  </a:cubicBezTo>
                  <a:cubicBezTo>
                    <a:pt x="92" y="26"/>
                    <a:pt x="92" y="26"/>
                    <a:pt x="88" y="30"/>
                  </a:cubicBezTo>
                  <a:cubicBezTo>
                    <a:pt x="85" y="34"/>
                    <a:pt x="82" y="37"/>
                    <a:pt x="82" y="37"/>
                  </a:cubicBezTo>
                  <a:cubicBezTo>
                    <a:pt x="60" y="43"/>
                    <a:pt x="42" y="43"/>
                    <a:pt x="42" y="4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4" y="58"/>
                    <a:pt x="19" y="60"/>
                    <a:pt x="19" y="63"/>
                  </a:cubicBezTo>
                  <a:cubicBezTo>
                    <a:pt x="20" y="66"/>
                    <a:pt x="22" y="72"/>
                    <a:pt x="22" y="73"/>
                  </a:cubicBezTo>
                  <a:cubicBezTo>
                    <a:pt x="22" y="74"/>
                    <a:pt x="18" y="77"/>
                    <a:pt x="19" y="80"/>
                  </a:cubicBezTo>
                  <a:cubicBezTo>
                    <a:pt x="21" y="81"/>
                    <a:pt x="30" y="94"/>
                    <a:pt x="26" y="96"/>
                  </a:cubicBezTo>
                  <a:cubicBezTo>
                    <a:pt x="24" y="98"/>
                    <a:pt x="19" y="97"/>
                    <a:pt x="20" y="94"/>
                  </a:cubicBezTo>
                  <a:cubicBezTo>
                    <a:pt x="21" y="91"/>
                    <a:pt x="22" y="88"/>
                    <a:pt x="22" y="8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2"/>
                    <a:pt x="12" y="81"/>
                    <a:pt x="9" y="81"/>
                  </a:cubicBezTo>
                  <a:cubicBezTo>
                    <a:pt x="8" y="81"/>
                    <a:pt x="7" y="82"/>
                    <a:pt x="6" y="83"/>
                  </a:cubicBezTo>
                  <a:cubicBezTo>
                    <a:pt x="7" y="87"/>
                    <a:pt x="7" y="94"/>
                    <a:pt x="9" y="98"/>
                  </a:cubicBezTo>
                  <a:cubicBezTo>
                    <a:pt x="13" y="104"/>
                    <a:pt x="11" y="110"/>
                    <a:pt x="9" y="117"/>
                  </a:cubicBezTo>
                  <a:cubicBezTo>
                    <a:pt x="8" y="121"/>
                    <a:pt x="4" y="121"/>
                    <a:pt x="2" y="124"/>
                  </a:cubicBezTo>
                  <a:cubicBezTo>
                    <a:pt x="1" y="125"/>
                    <a:pt x="1" y="131"/>
                    <a:pt x="0" y="133"/>
                  </a:cubicBezTo>
                  <a:cubicBezTo>
                    <a:pt x="9" y="134"/>
                    <a:pt x="22" y="148"/>
                    <a:pt x="22" y="155"/>
                  </a:cubicBezTo>
                  <a:cubicBezTo>
                    <a:pt x="22" y="159"/>
                    <a:pt x="18" y="157"/>
                    <a:pt x="19" y="163"/>
                  </a:cubicBezTo>
                  <a:cubicBezTo>
                    <a:pt x="20" y="167"/>
                    <a:pt x="20" y="168"/>
                    <a:pt x="24" y="170"/>
                  </a:cubicBezTo>
                  <a:cubicBezTo>
                    <a:pt x="28" y="171"/>
                    <a:pt x="24" y="181"/>
                    <a:pt x="25" y="181"/>
                  </a:cubicBezTo>
                  <a:cubicBezTo>
                    <a:pt x="31" y="182"/>
                    <a:pt x="26" y="192"/>
                    <a:pt x="24" y="195"/>
                  </a:cubicBezTo>
                  <a:cubicBezTo>
                    <a:pt x="20" y="200"/>
                    <a:pt x="28" y="204"/>
                    <a:pt x="30" y="210"/>
                  </a:cubicBezTo>
                  <a:cubicBezTo>
                    <a:pt x="32" y="212"/>
                    <a:pt x="26" y="216"/>
                    <a:pt x="30" y="218"/>
                  </a:cubicBezTo>
                  <a:cubicBezTo>
                    <a:pt x="34" y="220"/>
                    <a:pt x="39" y="219"/>
                    <a:pt x="39" y="226"/>
                  </a:cubicBezTo>
                  <a:cubicBezTo>
                    <a:pt x="39" y="232"/>
                    <a:pt x="45" y="235"/>
                    <a:pt x="42" y="242"/>
                  </a:cubicBezTo>
                  <a:cubicBezTo>
                    <a:pt x="42" y="246"/>
                    <a:pt x="40" y="257"/>
                    <a:pt x="37" y="259"/>
                  </a:cubicBezTo>
                  <a:cubicBezTo>
                    <a:pt x="37" y="260"/>
                    <a:pt x="37" y="260"/>
                    <a:pt x="36" y="261"/>
                  </a:cubicBezTo>
                  <a:cubicBezTo>
                    <a:pt x="44" y="263"/>
                    <a:pt x="44" y="263"/>
                    <a:pt x="44" y="263"/>
                  </a:cubicBezTo>
                  <a:cubicBezTo>
                    <a:pt x="46" y="261"/>
                    <a:pt x="46" y="261"/>
                    <a:pt x="46" y="261"/>
                  </a:cubicBezTo>
                  <a:cubicBezTo>
                    <a:pt x="44" y="258"/>
                    <a:pt x="44" y="258"/>
                    <a:pt x="44" y="258"/>
                  </a:cubicBezTo>
                  <a:cubicBezTo>
                    <a:pt x="46" y="255"/>
                    <a:pt x="46" y="255"/>
                    <a:pt x="46" y="255"/>
                  </a:cubicBezTo>
                  <a:cubicBezTo>
                    <a:pt x="60" y="257"/>
                    <a:pt x="60" y="257"/>
                    <a:pt x="60" y="257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66" y="272"/>
                    <a:pt x="66" y="272"/>
                    <a:pt x="66" y="272"/>
                  </a:cubicBezTo>
                  <a:cubicBezTo>
                    <a:pt x="66" y="267"/>
                    <a:pt x="66" y="267"/>
                    <a:pt x="66" y="267"/>
                  </a:cubicBezTo>
                  <a:cubicBezTo>
                    <a:pt x="88" y="275"/>
                    <a:pt x="88" y="275"/>
                    <a:pt x="88" y="275"/>
                  </a:cubicBezTo>
                  <a:cubicBezTo>
                    <a:pt x="89" y="281"/>
                    <a:pt x="89" y="281"/>
                    <a:pt x="89" y="281"/>
                  </a:cubicBezTo>
                  <a:cubicBezTo>
                    <a:pt x="102" y="275"/>
                    <a:pt x="102" y="275"/>
                    <a:pt x="102" y="275"/>
                  </a:cubicBezTo>
                  <a:cubicBezTo>
                    <a:pt x="109" y="280"/>
                    <a:pt x="109" y="280"/>
                    <a:pt x="109" y="280"/>
                  </a:cubicBezTo>
                  <a:cubicBezTo>
                    <a:pt x="109" y="280"/>
                    <a:pt x="96" y="288"/>
                    <a:pt x="98" y="291"/>
                  </a:cubicBezTo>
                  <a:cubicBezTo>
                    <a:pt x="100" y="293"/>
                    <a:pt x="109" y="292"/>
                    <a:pt x="110" y="295"/>
                  </a:cubicBezTo>
                  <a:cubicBezTo>
                    <a:pt x="112" y="298"/>
                    <a:pt x="111" y="306"/>
                    <a:pt x="114" y="308"/>
                  </a:cubicBezTo>
                  <a:cubicBezTo>
                    <a:pt x="117" y="310"/>
                    <a:pt x="123" y="308"/>
                    <a:pt x="124" y="306"/>
                  </a:cubicBezTo>
                  <a:cubicBezTo>
                    <a:pt x="124" y="304"/>
                    <a:pt x="130" y="301"/>
                    <a:pt x="130" y="301"/>
                  </a:cubicBezTo>
                  <a:cubicBezTo>
                    <a:pt x="134" y="302"/>
                    <a:pt x="134" y="302"/>
                    <a:pt x="134" y="302"/>
                  </a:cubicBezTo>
                  <a:cubicBezTo>
                    <a:pt x="134" y="302"/>
                    <a:pt x="136" y="296"/>
                    <a:pt x="134" y="296"/>
                  </a:cubicBezTo>
                  <a:cubicBezTo>
                    <a:pt x="132" y="296"/>
                    <a:pt x="128" y="293"/>
                    <a:pt x="128" y="293"/>
                  </a:cubicBezTo>
                  <a:cubicBezTo>
                    <a:pt x="127" y="287"/>
                    <a:pt x="127" y="287"/>
                    <a:pt x="127" y="287"/>
                  </a:cubicBezTo>
                  <a:cubicBezTo>
                    <a:pt x="127" y="287"/>
                    <a:pt x="134" y="289"/>
                    <a:pt x="140" y="291"/>
                  </a:cubicBezTo>
                  <a:cubicBezTo>
                    <a:pt x="146" y="293"/>
                    <a:pt x="150" y="298"/>
                    <a:pt x="150" y="298"/>
                  </a:cubicBezTo>
                  <a:cubicBezTo>
                    <a:pt x="162" y="293"/>
                    <a:pt x="162" y="293"/>
                    <a:pt x="162" y="293"/>
                  </a:cubicBezTo>
                  <a:cubicBezTo>
                    <a:pt x="166" y="298"/>
                    <a:pt x="166" y="298"/>
                    <a:pt x="166" y="298"/>
                  </a:cubicBezTo>
                  <a:cubicBezTo>
                    <a:pt x="162" y="303"/>
                    <a:pt x="162" y="303"/>
                    <a:pt x="162" y="303"/>
                  </a:cubicBezTo>
                  <a:cubicBezTo>
                    <a:pt x="162" y="303"/>
                    <a:pt x="165" y="307"/>
                    <a:pt x="166" y="308"/>
                  </a:cubicBezTo>
                  <a:cubicBezTo>
                    <a:pt x="168" y="309"/>
                    <a:pt x="170" y="315"/>
                    <a:pt x="170" y="315"/>
                  </a:cubicBezTo>
                  <a:cubicBezTo>
                    <a:pt x="175" y="313"/>
                    <a:pt x="175" y="313"/>
                    <a:pt x="175" y="313"/>
                  </a:cubicBezTo>
                  <a:cubicBezTo>
                    <a:pt x="176" y="309"/>
                    <a:pt x="176" y="309"/>
                    <a:pt x="176" y="309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202" y="317"/>
                    <a:pt x="202" y="317"/>
                    <a:pt x="202" y="317"/>
                  </a:cubicBezTo>
                  <a:cubicBezTo>
                    <a:pt x="205" y="329"/>
                    <a:pt x="205" y="329"/>
                    <a:pt x="205" y="329"/>
                  </a:cubicBezTo>
                  <a:cubicBezTo>
                    <a:pt x="214" y="329"/>
                    <a:pt x="214" y="329"/>
                    <a:pt x="214" y="329"/>
                  </a:cubicBezTo>
                  <a:cubicBezTo>
                    <a:pt x="218" y="340"/>
                    <a:pt x="218" y="340"/>
                    <a:pt x="218" y="340"/>
                  </a:cubicBezTo>
                  <a:cubicBezTo>
                    <a:pt x="221" y="340"/>
                    <a:pt x="221" y="340"/>
                    <a:pt x="221" y="340"/>
                  </a:cubicBezTo>
                  <a:cubicBezTo>
                    <a:pt x="221" y="348"/>
                    <a:pt x="221" y="348"/>
                    <a:pt x="221" y="348"/>
                  </a:cubicBezTo>
                  <a:cubicBezTo>
                    <a:pt x="231" y="346"/>
                    <a:pt x="231" y="346"/>
                    <a:pt x="231" y="346"/>
                  </a:cubicBezTo>
                  <a:cubicBezTo>
                    <a:pt x="234" y="339"/>
                    <a:pt x="234" y="339"/>
                    <a:pt x="234" y="339"/>
                  </a:cubicBezTo>
                  <a:cubicBezTo>
                    <a:pt x="237" y="339"/>
                    <a:pt x="237" y="339"/>
                    <a:pt x="237" y="339"/>
                  </a:cubicBezTo>
                  <a:cubicBezTo>
                    <a:pt x="237" y="339"/>
                    <a:pt x="238" y="333"/>
                    <a:pt x="243" y="333"/>
                  </a:cubicBezTo>
                  <a:cubicBezTo>
                    <a:pt x="247" y="334"/>
                    <a:pt x="248" y="341"/>
                    <a:pt x="248" y="341"/>
                  </a:cubicBezTo>
                  <a:cubicBezTo>
                    <a:pt x="252" y="341"/>
                    <a:pt x="252" y="341"/>
                    <a:pt x="252" y="341"/>
                  </a:cubicBezTo>
                  <a:cubicBezTo>
                    <a:pt x="251" y="344"/>
                    <a:pt x="251" y="344"/>
                    <a:pt x="251" y="344"/>
                  </a:cubicBezTo>
                  <a:cubicBezTo>
                    <a:pt x="257" y="342"/>
                    <a:pt x="257" y="342"/>
                    <a:pt x="257" y="342"/>
                  </a:cubicBezTo>
                  <a:cubicBezTo>
                    <a:pt x="260" y="349"/>
                    <a:pt x="260" y="349"/>
                    <a:pt x="260" y="349"/>
                  </a:cubicBezTo>
                  <a:cubicBezTo>
                    <a:pt x="260" y="349"/>
                    <a:pt x="255" y="356"/>
                    <a:pt x="259" y="356"/>
                  </a:cubicBezTo>
                  <a:cubicBezTo>
                    <a:pt x="261" y="356"/>
                    <a:pt x="265" y="353"/>
                    <a:pt x="265" y="353"/>
                  </a:cubicBezTo>
                  <a:cubicBezTo>
                    <a:pt x="273" y="356"/>
                    <a:pt x="273" y="356"/>
                    <a:pt x="273" y="356"/>
                  </a:cubicBezTo>
                  <a:cubicBezTo>
                    <a:pt x="276" y="346"/>
                    <a:pt x="276" y="346"/>
                    <a:pt x="276" y="346"/>
                  </a:cubicBezTo>
                  <a:cubicBezTo>
                    <a:pt x="276" y="346"/>
                    <a:pt x="281" y="340"/>
                    <a:pt x="288" y="339"/>
                  </a:cubicBezTo>
                  <a:cubicBezTo>
                    <a:pt x="300" y="339"/>
                    <a:pt x="300" y="339"/>
                    <a:pt x="300" y="339"/>
                  </a:cubicBezTo>
                  <a:cubicBezTo>
                    <a:pt x="300" y="339"/>
                    <a:pt x="301" y="345"/>
                    <a:pt x="308" y="344"/>
                  </a:cubicBezTo>
                  <a:cubicBezTo>
                    <a:pt x="313" y="343"/>
                    <a:pt x="314" y="337"/>
                    <a:pt x="314" y="337"/>
                  </a:cubicBezTo>
                  <a:cubicBezTo>
                    <a:pt x="314" y="337"/>
                    <a:pt x="319" y="333"/>
                    <a:pt x="327" y="331"/>
                  </a:cubicBezTo>
                  <a:cubicBezTo>
                    <a:pt x="334" y="330"/>
                    <a:pt x="337" y="331"/>
                    <a:pt x="337" y="331"/>
                  </a:cubicBezTo>
                  <a:cubicBezTo>
                    <a:pt x="343" y="335"/>
                    <a:pt x="343" y="335"/>
                    <a:pt x="343" y="335"/>
                  </a:cubicBezTo>
                  <a:cubicBezTo>
                    <a:pt x="343" y="335"/>
                    <a:pt x="355" y="335"/>
                    <a:pt x="356" y="337"/>
                  </a:cubicBezTo>
                  <a:cubicBezTo>
                    <a:pt x="357" y="339"/>
                    <a:pt x="357" y="344"/>
                    <a:pt x="357" y="344"/>
                  </a:cubicBezTo>
                  <a:cubicBezTo>
                    <a:pt x="381" y="348"/>
                    <a:pt x="381" y="348"/>
                    <a:pt x="381" y="348"/>
                  </a:cubicBezTo>
                  <a:cubicBezTo>
                    <a:pt x="395" y="352"/>
                    <a:pt x="395" y="352"/>
                    <a:pt x="395" y="352"/>
                  </a:cubicBezTo>
                  <a:cubicBezTo>
                    <a:pt x="396" y="346"/>
                    <a:pt x="396" y="346"/>
                    <a:pt x="396" y="346"/>
                  </a:cubicBezTo>
                  <a:cubicBezTo>
                    <a:pt x="396" y="346"/>
                    <a:pt x="388" y="344"/>
                    <a:pt x="386" y="341"/>
                  </a:cubicBezTo>
                  <a:cubicBezTo>
                    <a:pt x="385" y="338"/>
                    <a:pt x="386" y="335"/>
                    <a:pt x="385" y="330"/>
                  </a:cubicBezTo>
                  <a:cubicBezTo>
                    <a:pt x="385" y="325"/>
                    <a:pt x="379" y="318"/>
                    <a:pt x="379" y="318"/>
                  </a:cubicBezTo>
                  <a:cubicBezTo>
                    <a:pt x="379" y="318"/>
                    <a:pt x="389" y="308"/>
                    <a:pt x="392" y="301"/>
                  </a:cubicBezTo>
                  <a:cubicBezTo>
                    <a:pt x="396" y="294"/>
                    <a:pt x="397" y="283"/>
                    <a:pt x="400" y="279"/>
                  </a:cubicBezTo>
                  <a:cubicBezTo>
                    <a:pt x="404" y="276"/>
                    <a:pt x="414" y="258"/>
                    <a:pt x="414" y="258"/>
                  </a:cubicBezTo>
                  <a:cubicBezTo>
                    <a:pt x="414" y="258"/>
                    <a:pt x="425" y="261"/>
                    <a:pt x="428" y="254"/>
                  </a:cubicBezTo>
                  <a:cubicBezTo>
                    <a:pt x="431" y="246"/>
                    <a:pt x="431" y="238"/>
                    <a:pt x="428" y="235"/>
                  </a:cubicBezTo>
                  <a:cubicBezTo>
                    <a:pt x="425" y="234"/>
                    <a:pt x="421" y="233"/>
                    <a:pt x="422" y="231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30" name="Freeform 218"/>
            <p:cNvSpPr>
              <a:spLocks/>
            </p:cNvSpPr>
            <p:nvPr/>
          </p:nvSpPr>
          <p:spPr bwMode="auto">
            <a:xfrm>
              <a:off x="3604" y="1980"/>
              <a:ext cx="298" cy="225"/>
            </a:xfrm>
            <a:custGeom>
              <a:avLst/>
              <a:gdLst>
                <a:gd name="T0" fmla="*/ 184267 w 222"/>
                <a:gd name="T1" fmla="*/ 281329 h 168"/>
                <a:gd name="T2" fmla="*/ 233072 w 222"/>
                <a:gd name="T3" fmla="*/ 306552 h 168"/>
                <a:gd name="T4" fmla="*/ 239369 w 222"/>
                <a:gd name="T5" fmla="*/ 333662 h 168"/>
                <a:gd name="T6" fmla="*/ 267475 w 222"/>
                <a:gd name="T7" fmla="*/ 324012 h 168"/>
                <a:gd name="T8" fmla="*/ 298160 w 222"/>
                <a:gd name="T9" fmla="*/ 324012 h 168"/>
                <a:gd name="T10" fmla="*/ 326825 w 222"/>
                <a:gd name="T11" fmla="*/ 314814 h 168"/>
                <a:gd name="T12" fmla="*/ 339406 w 222"/>
                <a:gd name="T13" fmla="*/ 290511 h 168"/>
                <a:gd name="T14" fmla="*/ 369042 w 222"/>
                <a:gd name="T15" fmla="*/ 270938 h 168"/>
                <a:gd name="T16" fmla="*/ 400233 w 222"/>
                <a:gd name="T17" fmla="*/ 281329 h 168"/>
                <a:gd name="T18" fmla="*/ 395932 w 222"/>
                <a:gd name="T19" fmla="*/ 257253 h 168"/>
                <a:gd name="T20" fmla="*/ 395932 w 222"/>
                <a:gd name="T21" fmla="*/ 192082 h 168"/>
                <a:gd name="T22" fmla="*/ 427567 w 222"/>
                <a:gd name="T23" fmla="*/ 147208 h 168"/>
                <a:gd name="T24" fmla="*/ 461030 w 222"/>
                <a:gd name="T25" fmla="*/ 129743 h 168"/>
                <a:gd name="T26" fmla="*/ 437392 w 222"/>
                <a:gd name="T27" fmla="*/ 114766 h 168"/>
                <a:gd name="T28" fmla="*/ 444060 w 222"/>
                <a:gd name="T29" fmla="*/ 82578 h 168"/>
                <a:gd name="T30" fmla="*/ 414507 w 222"/>
                <a:gd name="T31" fmla="*/ 65290 h 168"/>
                <a:gd name="T32" fmla="*/ 402927 w 222"/>
                <a:gd name="T33" fmla="*/ 58274 h 168"/>
                <a:gd name="T34" fmla="*/ 356922 w 222"/>
                <a:gd name="T35" fmla="*/ 29616 h 168"/>
                <a:gd name="T36" fmla="*/ 312862 w 222"/>
                <a:gd name="T37" fmla="*/ 27179 h 168"/>
                <a:gd name="T38" fmla="*/ 290119 w 222"/>
                <a:gd name="T39" fmla="*/ 0 h 168"/>
                <a:gd name="T40" fmla="*/ 267475 w 222"/>
                <a:gd name="T41" fmla="*/ 23281 h 168"/>
                <a:gd name="T42" fmla="*/ 252846 w 222"/>
                <a:gd name="T43" fmla="*/ 23281 h 168"/>
                <a:gd name="T44" fmla="*/ 226264 w 222"/>
                <a:gd name="T45" fmla="*/ 19165 h 168"/>
                <a:gd name="T46" fmla="*/ 189528 w 222"/>
                <a:gd name="T47" fmla="*/ 29616 h 168"/>
                <a:gd name="T48" fmla="*/ 161258 w 222"/>
                <a:gd name="T49" fmla="*/ 25667 h 168"/>
                <a:gd name="T50" fmla="*/ 149906 w 222"/>
                <a:gd name="T51" fmla="*/ 35671 h 168"/>
                <a:gd name="T52" fmla="*/ 139954 w 222"/>
                <a:gd name="T53" fmla="*/ 25667 h 168"/>
                <a:gd name="T54" fmla="*/ 113664 w 222"/>
                <a:gd name="T55" fmla="*/ 29616 h 168"/>
                <a:gd name="T56" fmla="*/ 66151 w 222"/>
                <a:gd name="T57" fmla="*/ 41759 h 168"/>
                <a:gd name="T58" fmla="*/ 49280 w 222"/>
                <a:gd name="T59" fmla="*/ 47774 h 168"/>
                <a:gd name="T60" fmla="*/ 13554 w 222"/>
                <a:gd name="T61" fmla="*/ 79959 h 168"/>
                <a:gd name="T62" fmla="*/ 7522 w 222"/>
                <a:gd name="T63" fmla="*/ 79959 h 168"/>
                <a:gd name="T64" fmla="*/ 10097 w 222"/>
                <a:gd name="T65" fmla="*/ 123719 h 168"/>
                <a:gd name="T66" fmla="*/ 12779 w 222"/>
                <a:gd name="T67" fmla="*/ 143421 h 168"/>
                <a:gd name="T68" fmla="*/ 10097 w 222"/>
                <a:gd name="T69" fmla="*/ 187487 h 168"/>
                <a:gd name="T70" fmla="*/ 18194 w 222"/>
                <a:gd name="T71" fmla="*/ 170906 h 168"/>
                <a:gd name="T72" fmla="*/ 18194 w 222"/>
                <a:gd name="T73" fmla="*/ 140487 h 168"/>
                <a:gd name="T74" fmla="*/ 30481 w 222"/>
                <a:gd name="T75" fmla="*/ 173763 h 168"/>
                <a:gd name="T76" fmla="*/ 32784 w 222"/>
                <a:gd name="T77" fmla="*/ 182770 h 168"/>
                <a:gd name="T78" fmla="*/ 50965 w 222"/>
                <a:gd name="T79" fmla="*/ 198375 h 168"/>
                <a:gd name="T80" fmla="*/ 78358 w 222"/>
                <a:gd name="T81" fmla="*/ 202758 h 168"/>
                <a:gd name="T82" fmla="*/ 100358 w 222"/>
                <a:gd name="T83" fmla="*/ 212483 h 168"/>
                <a:gd name="T84" fmla="*/ 146791 w 222"/>
                <a:gd name="T85" fmla="*/ 205523 h 168"/>
                <a:gd name="T86" fmla="*/ 161258 w 222"/>
                <a:gd name="T87" fmla="*/ 239075 h 168"/>
                <a:gd name="T88" fmla="*/ 170951 w 222"/>
                <a:gd name="T89" fmla="*/ 290511 h 16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22"/>
                <a:gd name="T136" fmla="*/ 0 h 168"/>
                <a:gd name="T137" fmla="*/ 222 w 222"/>
                <a:gd name="T138" fmla="*/ 168 h 16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22" h="168">
                  <a:moveTo>
                    <a:pt x="83" y="146"/>
                  </a:moveTo>
                  <a:cubicBezTo>
                    <a:pt x="83" y="146"/>
                    <a:pt x="84" y="141"/>
                    <a:pt x="87" y="142"/>
                  </a:cubicBezTo>
                  <a:cubicBezTo>
                    <a:pt x="90" y="143"/>
                    <a:pt x="89" y="147"/>
                    <a:pt x="93" y="148"/>
                  </a:cubicBezTo>
                  <a:cubicBezTo>
                    <a:pt x="97" y="148"/>
                    <a:pt x="105" y="146"/>
                    <a:pt x="110" y="154"/>
                  </a:cubicBezTo>
                  <a:cubicBezTo>
                    <a:pt x="114" y="162"/>
                    <a:pt x="111" y="165"/>
                    <a:pt x="111" y="165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26" y="167"/>
                    <a:pt x="126" y="167"/>
                    <a:pt x="126" y="167"/>
                  </a:cubicBezTo>
                  <a:cubicBezTo>
                    <a:pt x="127" y="163"/>
                    <a:pt x="127" y="163"/>
                    <a:pt x="127" y="163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41" y="163"/>
                    <a:pt x="141" y="163"/>
                    <a:pt x="141" y="163"/>
                  </a:cubicBezTo>
                  <a:cubicBezTo>
                    <a:pt x="148" y="166"/>
                    <a:pt x="148" y="166"/>
                    <a:pt x="148" y="166"/>
                  </a:cubicBezTo>
                  <a:cubicBezTo>
                    <a:pt x="155" y="158"/>
                    <a:pt x="155" y="158"/>
                    <a:pt x="155" y="158"/>
                  </a:cubicBezTo>
                  <a:cubicBezTo>
                    <a:pt x="155" y="158"/>
                    <a:pt x="159" y="160"/>
                    <a:pt x="163" y="158"/>
                  </a:cubicBezTo>
                  <a:cubicBezTo>
                    <a:pt x="167" y="157"/>
                    <a:pt x="160" y="148"/>
                    <a:pt x="161" y="146"/>
                  </a:cubicBezTo>
                  <a:cubicBezTo>
                    <a:pt x="163" y="143"/>
                    <a:pt x="171" y="146"/>
                    <a:pt x="171" y="146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6"/>
                    <a:pt x="181" y="134"/>
                    <a:pt x="186" y="134"/>
                  </a:cubicBezTo>
                  <a:cubicBezTo>
                    <a:pt x="190" y="133"/>
                    <a:pt x="186" y="139"/>
                    <a:pt x="189" y="142"/>
                  </a:cubicBezTo>
                  <a:cubicBezTo>
                    <a:pt x="192" y="145"/>
                    <a:pt x="199" y="140"/>
                    <a:pt x="197" y="133"/>
                  </a:cubicBezTo>
                  <a:cubicBezTo>
                    <a:pt x="197" y="128"/>
                    <a:pt x="188" y="129"/>
                    <a:pt x="188" y="129"/>
                  </a:cubicBezTo>
                  <a:cubicBezTo>
                    <a:pt x="191" y="113"/>
                    <a:pt x="191" y="113"/>
                    <a:pt x="191" y="113"/>
                  </a:cubicBezTo>
                  <a:cubicBezTo>
                    <a:pt x="191" y="113"/>
                    <a:pt x="188" y="101"/>
                    <a:pt x="188" y="96"/>
                  </a:cubicBezTo>
                  <a:cubicBezTo>
                    <a:pt x="188" y="92"/>
                    <a:pt x="195" y="87"/>
                    <a:pt x="200" y="86"/>
                  </a:cubicBezTo>
                  <a:cubicBezTo>
                    <a:pt x="204" y="84"/>
                    <a:pt x="203" y="74"/>
                    <a:pt x="203" y="74"/>
                  </a:cubicBezTo>
                  <a:cubicBezTo>
                    <a:pt x="218" y="70"/>
                    <a:pt x="218" y="70"/>
                    <a:pt x="218" y="70"/>
                  </a:cubicBezTo>
                  <a:cubicBezTo>
                    <a:pt x="218" y="65"/>
                    <a:pt x="218" y="65"/>
                    <a:pt x="218" y="65"/>
                  </a:cubicBezTo>
                  <a:cubicBezTo>
                    <a:pt x="218" y="65"/>
                    <a:pt x="222" y="60"/>
                    <a:pt x="221" y="56"/>
                  </a:cubicBezTo>
                  <a:cubicBezTo>
                    <a:pt x="220" y="53"/>
                    <a:pt x="207" y="58"/>
                    <a:pt x="207" y="5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197" y="33"/>
                    <a:pt x="197" y="33"/>
                    <a:pt x="197" y="33"/>
                  </a:cubicBezTo>
                  <a:cubicBezTo>
                    <a:pt x="196" y="29"/>
                    <a:pt x="196" y="29"/>
                    <a:pt x="196" y="29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91" y="29"/>
                    <a:pt x="188" y="22"/>
                    <a:pt x="186" y="19"/>
                  </a:cubicBezTo>
                  <a:cubicBezTo>
                    <a:pt x="183" y="16"/>
                    <a:pt x="169" y="15"/>
                    <a:pt x="169" y="15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0" y="22"/>
                    <a:pt x="16" y="26"/>
                  </a:cubicBezTo>
                  <a:cubicBezTo>
                    <a:pt x="12" y="31"/>
                    <a:pt x="7" y="40"/>
                    <a:pt x="7" y="40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4" y="57"/>
                    <a:pt x="5" y="62"/>
                  </a:cubicBezTo>
                  <a:cubicBezTo>
                    <a:pt x="5" y="64"/>
                    <a:pt x="6" y="66"/>
                    <a:pt x="7" y="68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0" y="76"/>
                    <a:pt x="12" y="79"/>
                    <a:pt x="12" y="79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30" y="99"/>
                    <a:pt x="32" y="100"/>
                    <a:pt x="37" y="102"/>
                  </a:cubicBezTo>
                  <a:cubicBezTo>
                    <a:pt x="41" y="105"/>
                    <a:pt x="47" y="103"/>
                    <a:pt x="47" y="103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3"/>
                    <a:pt x="78" y="110"/>
                    <a:pt x="81" y="112"/>
                  </a:cubicBezTo>
                  <a:cubicBezTo>
                    <a:pt x="85" y="115"/>
                    <a:pt x="77" y="120"/>
                    <a:pt x="77" y="120"/>
                  </a:cubicBezTo>
                  <a:cubicBezTo>
                    <a:pt x="77" y="120"/>
                    <a:pt x="75" y="125"/>
                    <a:pt x="75" y="131"/>
                  </a:cubicBezTo>
                  <a:cubicBezTo>
                    <a:pt x="74" y="139"/>
                    <a:pt x="81" y="146"/>
                    <a:pt x="81" y="146"/>
                  </a:cubicBezTo>
                  <a:lnTo>
                    <a:pt x="83" y="146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31" name="Freeform 219"/>
            <p:cNvSpPr>
              <a:spLocks noEditPoints="1"/>
            </p:cNvSpPr>
            <p:nvPr/>
          </p:nvSpPr>
          <p:spPr bwMode="auto">
            <a:xfrm>
              <a:off x="1787" y="3005"/>
              <a:ext cx="847" cy="700"/>
            </a:xfrm>
            <a:custGeom>
              <a:avLst/>
              <a:gdLst>
                <a:gd name="T0" fmla="*/ 4429089 w 631"/>
                <a:gd name="T1" fmla="*/ 3661557 h 522"/>
                <a:gd name="T2" fmla="*/ 4339835 w 631"/>
                <a:gd name="T3" fmla="*/ 3396206 h 522"/>
                <a:gd name="T4" fmla="*/ 4354622 w 631"/>
                <a:gd name="T5" fmla="*/ 3524129 h 522"/>
                <a:gd name="T6" fmla="*/ 4453487 w 631"/>
                <a:gd name="T7" fmla="*/ 3375923 h 522"/>
                <a:gd name="T8" fmla="*/ 5294776 w 631"/>
                <a:gd name="T9" fmla="*/ 2968756 h 522"/>
                <a:gd name="T10" fmla="*/ 4870501 w 631"/>
                <a:gd name="T11" fmla="*/ 3212722 h 522"/>
                <a:gd name="T12" fmla="*/ 5144922 w 631"/>
                <a:gd name="T13" fmla="*/ 3317055 h 522"/>
                <a:gd name="T14" fmla="*/ 5366828 w 631"/>
                <a:gd name="T15" fmla="*/ 3196137 h 522"/>
                <a:gd name="T16" fmla="*/ 5287542 w 631"/>
                <a:gd name="T17" fmla="*/ 3103152 h 522"/>
                <a:gd name="T18" fmla="*/ 4649619 w 631"/>
                <a:gd name="T19" fmla="*/ 1455995 h 522"/>
                <a:gd name="T20" fmla="*/ 4541065 w 631"/>
                <a:gd name="T21" fmla="*/ 1308645 h 522"/>
                <a:gd name="T22" fmla="*/ 4187106 w 631"/>
                <a:gd name="T23" fmla="*/ 1231096 h 522"/>
                <a:gd name="T24" fmla="*/ 3832876 w 631"/>
                <a:gd name="T25" fmla="*/ 1147008 h 522"/>
                <a:gd name="T26" fmla="*/ 3735910 w 631"/>
                <a:gd name="T27" fmla="*/ 1027566 h 522"/>
                <a:gd name="T28" fmla="*/ 3385385 w 631"/>
                <a:gd name="T29" fmla="*/ 921971 h 522"/>
                <a:gd name="T30" fmla="*/ 3350560 w 631"/>
                <a:gd name="T31" fmla="*/ 766271 h 522"/>
                <a:gd name="T32" fmla="*/ 2731998 w 631"/>
                <a:gd name="T33" fmla="*/ 670003 h 522"/>
                <a:gd name="T34" fmla="*/ 2408602 w 631"/>
                <a:gd name="T35" fmla="*/ 550319 h 522"/>
                <a:gd name="T36" fmla="*/ 1638752 w 631"/>
                <a:gd name="T37" fmla="*/ 332582 h 522"/>
                <a:gd name="T38" fmla="*/ 1056680 w 631"/>
                <a:gd name="T39" fmla="*/ 187931 h 522"/>
                <a:gd name="T40" fmla="*/ 818458 w 631"/>
                <a:gd name="T41" fmla="*/ 85918 h 522"/>
                <a:gd name="T42" fmla="*/ 639533 w 631"/>
                <a:gd name="T43" fmla="*/ 1 h 522"/>
                <a:gd name="T44" fmla="*/ 565553 w 631"/>
                <a:gd name="T45" fmla="*/ 154504 h 522"/>
                <a:gd name="T46" fmla="*/ 142840 w 631"/>
                <a:gd name="T47" fmla="*/ 170179 h 522"/>
                <a:gd name="T48" fmla="*/ 43998 w 631"/>
                <a:gd name="T49" fmla="*/ 332582 h 522"/>
                <a:gd name="T50" fmla="*/ 24419 w 631"/>
                <a:gd name="T51" fmla="*/ 520333 h 522"/>
                <a:gd name="T52" fmla="*/ 132804 w 631"/>
                <a:gd name="T53" fmla="*/ 620526 h 522"/>
                <a:gd name="T54" fmla="*/ 59059 w 631"/>
                <a:gd name="T55" fmla="*/ 697765 h 522"/>
                <a:gd name="T56" fmla="*/ 100256 w 631"/>
                <a:gd name="T57" fmla="*/ 781844 h 522"/>
                <a:gd name="T58" fmla="*/ 142840 w 631"/>
                <a:gd name="T59" fmla="*/ 872407 h 522"/>
                <a:gd name="T60" fmla="*/ 377175 w 631"/>
                <a:gd name="T61" fmla="*/ 952730 h 522"/>
                <a:gd name="T62" fmla="*/ 578740 w 631"/>
                <a:gd name="T63" fmla="*/ 1126154 h 522"/>
                <a:gd name="T64" fmla="*/ 919254 w 631"/>
                <a:gd name="T65" fmla="*/ 1147008 h 522"/>
                <a:gd name="T66" fmla="*/ 1025006 w 631"/>
                <a:gd name="T67" fmla="*/ 1337532 h 522"/>
                <a:gd name="T68" fmla="*/ 825602 w 631"/>
                <a:gd name="T69" fmla="*/ 1650895 h 522"/>
                <a:gd name="T70" fmla="*/ 679596 w 631"/>
                <a:gd name="T71" fmla="*/ 2092779 h 522"/>
                <a:gd name="T72" fmla="*/ 540641 w 631"/>
                <a:gd name="T73" fmla="*/ 2405244 h 522"/>
                <a:gd name="T74" fmla="*/ 421327 w 631"/>
                <a:gd name="T75" fmla="*/ 2730475 h 522"/>
                <a:gd name="T76" fmla="*/ 313881 w 631"/>
                <a:gd name="T77" fmla="*/ 3243152 h 522"/>
                <a:gd name="T78" fmla="*/ 191736 w 631"/>
                <a:gd name="T79" fmla="*/ 3427209 h 522"/>
                <a:gd name="T80" fmla="*/ 214702 w 631"/>
                <a:gd name="T81" fmla="*/ 3818842 h 522"/>
                <a:gd name="T82" fmla="*/ 298035 w 631"/>
                <a:gd name="T83" fmla="*/ 3863820 h 522"/>
                <a:gd name="T84" fmla="*/ 458208 w 631"/>
                <a:gd name="T85" fmla="*/ 4155530 h 522"/>
                <a:gd name="T86" fmla="*/ 554590 w 631"/>
                <a:gd name="T87" fmla="*/ 4308248 h 522"/>
                <a:gd name="T88" fmla="*/ 664664 w 631"/>
                <a:gd name="T89" fmla="*/ 4523652 h 522"/>
                <a:gd name="T90" fmla="*/ 876577 w 631"/>
                <a:gd name="T91" fmla="*/ 4639395 h 522"/>
                <a:gd name="T92" fmla="*/ 1298785 w 631"/>
                <a:gd name="T93" fmla="*/ 4446180 h 522"/>
                <a:gd name="T94" fmla="*/ 1996792 w 631"/>
                <a:gd name="T95" fmla="*/ 4446180 h 522"/>
                <a:gd name="T96" fmla="*/ 2606666 w 631"/>
                <a:gd name="T97" fmla="*/ 4456023 h 522"/>
                <a:gd name="T98" fmla="*/ 2978582 w 631"/>
                <a:gd name="T99" fmla="*/ 4119027 h 522"/>
                <a:gd name="T100" fmla="*/ 3299593 w 631"/>
                <a:gd name="T101" fmla="*/ 4057647 h 522"/>
                <a:gd name="T102" fmla="*/ 3378617 w 631"/>
                <a:gd name="T103" fmla="*/ 3818842 h 522"/>
                <a:gd name="T104" fmla="*/ 3712524 w 631"/>
                <a:gd name="T105" fmla="*/ 3589288 h 522"/>
                <a:gd name="T106" fmla="*/ 3815969 w 631"/>
                <a:gd name="T107" fmla="*/ 2827926 h 522"/>
                <a:gd name="T108" fmla="*/ 4161404 w 631"/>
                <a:gd name="T109" fmla="*/ 2472475 h 522"/>
                <a:gd name="T110" fmla="*/ 4201320 w 631"/>
                <a:gd name="T111" fmla="*/ 2472475 h 522"/>
                <a:gd name="T112" fmla="*/ 4453487 w 631"/>
                <a:gd name="T113" fmla="*/ 2213844 h 522"/>
                <a:gd name="T114" fmla="*/ 5418098 w 631"/>
                <a:gd name="T115" fmla="*/ 1777339 h 522"/>
                <a:gd name="T116" fmla="*/ 5423706 w 631"/>
                <a:gd name="T117" fmla="*/ 1546067 h 522"/>
                <a:gd name="T118" fmla="*/ 5065358 w 631"/>
                <a:gd name="T119" fmla="*/ 1521260 h 522"/>
                <a:gd name="T120" fmla="*/ 4774656 w 631"/>
                <a:gd name="T121" fmla="*/ 1439475 h 522"/>
                <a:gd name="T122" fmla="*/ 5665113 w 631"/>
                <a:gd name="T123" fmla="*/ 3027445 h 5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31"/>
                <a:gd name="T187" fmla="*/ 0 h 522"/>
                <a:gd name="T188" fmla="*/ 631 w 631"/>
                <a:gd name="T189" fmla="*/ 522 h 5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31" h="522">
                  <a:moveTo>
                    <a:pt x="476" y="401"/>
                  </a:moveTo>
                  <a:cubicBezTo>
                    <a:pt x="474" y="405"/>
                    <a:pt x="474" y="405"/>
                    <a:pt x="474" y="405"/>
                  </a:cubicBezTo>
                  <a:cubicBezTo>
                    <a:pt x="475" y="410"/>
                    <a:pt x="475" y="410"/>
                    <a:pt x="475" y="410"/>
                  </a:cubicBezTo>
                  <a:cubicBezTo>
                    <a:pt x="478" y="407"/>
                    <a:pt x="478" y="407"/>
                    <a:pt x="478" y="407"/>
                  </a:cubicBezTo>
                  <a:cubicBezTo>
                    <a:pt x="482" y="410"/>
                    <a:pt x="482" y="410"/>
                    <a:pt x="482" y="410"/>
                  </a:cubicBezTo>
                  <a:cubicBezTo>
                    <a:pt x="484" y="408"/>
                    <a:pt x="484" y="408"/>
                    <a:pt x="484" y="408"/>
                  </a:cubicBezTo>
                  <a:cubicBezTo>
                    <a:pt x="480" y="406"/>
                    <a:pt x="480" y="406"/>
                    <a:pt x="480" y="406"/>
                  </a:cubicBezTo>
                  <a:lnTo>
                    <a:pt x="476" y="401"/>
                  </a:lnTo>
                  <a:close/>
                  <a:moveTo>
                    <a:pt x="484" y="379"/>
                  </a:moveTo>
                  <a:cubicBezTo>
                    <a:pt x="480" y="379"/>
                    <a:pt x="472" y="381"/>
                    <a:pt x="472" y="381"/>
                  </a:cubicBezTo>
                  <a:cubicBezTo>
                    <a:pt x="473" y="387"/>
                    <a:pt x="473" y="387"/>
                    <a:pt x="473" y="387"/>
                  </a:cubicBezTo>
                  <a:cubicBezTo>
                    <a:pt x="468" y="388"/>
                    <a:pt x="468" y="388"/>
                    <a:pt x="468" y="388"/>
                  </a:cubicBezTo>
                  <a:cubicBezTo>
                    <a:pt x="467" y="393"/>
                    <a:pt x="467" y="393"/>
                    <a:pt x="467" y="393"/>
                  </a:cubicBezTo>
                  <a:cubicBezTo>
                    <a:pt x="472" y="396"/>
                    <a:pt x="472" y="396"/>
                    <a:pt x="472" y="396"/>
                  </a:cubicBezTo>
                  <a:cubicBezTo>
                    <a:pt x="474" y="395"/>
                    <a:pt x="474" y="395"/>
                    <a:pt x="474" y="395"/>
                  </a:cubicBezTo>
                  <a:cubicBezTo>
                    <a:pt x="475" y="397"/>
                    <a:pt x="475" y="397"/>
                    <a:pt x="475" y="397"/>
                  </a:cubicBezTo>
                  <a:cubicBezTo>
                    <a:pt x="477" y="392"/>
                    <a:pt x="477" y="392"/>
                    <a:pt x="477" y="392"/>
                  </a:cubicBezTo>
                  <a:cubicBezTo>
                    <a:pt x="480" y="392"/>
                    <a:pt x="480" y="392"/>
                    <a:pt x="480" y="392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8" y="387"/>
                    <a:pt x="490" y="379"/>
                    <a:pt x="484" y="379"/>
                  </a:cubicBezTo>
                  <a:close/>
                  <a:moveTo>
                    <a:pt x="575" y="348"/>
                  </a:moveTo>
                  <a:cubicBezTo>
                    <a:pt x="572" y="347"/>
                    <a:pt x="571" y="342"/>
                    <a:pt x="571" y="342"/>
                  </a:cubicBezTo>
                  <a:cubicBezTo>
                    <a:pt x="575" y="338"/>
                    <a:pt x="575" y="338"/>
                    <a:pt x="575" y="338"/>
                  </a:cubicBezTo>
                  <a:cubicBezTo>
                    <a:pt x="572" y="338"/>
                    <a:pt x="572" y="338"/>
                    <a:pt x="572" y="338"/>
                  </a:cubicBezTo>
                  <a:cubicBezTo>
                    <a:pt x="576" y="333"/>
                    <a:pt x="576" y="333"/>
                    <a:pt x="576" y="333"/>
                  </a:cubicBezTo>
                  <a:cubicBezTo>
                    <a:pt x="576" y="333"/>
                    <a:pt x="565" y="333"/>
                    <a:pt x="555" y="337"/>
                  </a:cubicBezTo>
                  <a:cubicBezTo>
                    <a:pt x="545" y="341"/>
                    <a:pt x="541" y="348"/>
                    <a:pt x="541" y="348"/>
                  </a:cubicBezTo>
                  <a:cubicBezTo>
                    <a:pt x="538" y="347"/>
                    <a:pt x="538" y="347"/>
                    <a:pt x="538" y="347"/>
                  </a:cubicBezTo>
                  <a:cubicBezTo>
                    <a:pt x="530" y="352"/>
                    <a:pt x="530" y="352"/>
                    <a:pt x="530" y="352"/>
                  </a:cubicBezTo>
                  <a:cubicBezTo>
                    <a:pt x="530" y="360"/>
                    <a:pt x="530" y="360"/>
                    <a:pt x="530" y="360"/>
                  </a:cubicBezTo>
                  <a:cubicBezTo>
                    <a:pt x="534" y="358"/>
                    <a:pt x="534" y="358"/>
                    <a:pt x="534" y="358"/>
                  </a:cubicBezTo>
                  <a:cubicBezTo>
                    <a:pt x="534" y="358"/>
                    <a:pt x="537" y="363"/>
                    <a:pt x="538" y="363"/>
                  </a:cubicBezTo>
                  <a:cubicBezTo>
                    <a:pt x="540" y="363"/>
                    <a:pt x="541" y="358"/>
                    <a:pt x="545" y="358"/>
                  </a:cubicBezTo>
                  <a:cubicBezTo>
                    <a:pt x="550" y="359"/>
                    <a:pt x="547" y="363"/>
                    <a:pt x="550" y="369"/>
                  </a:cubicBezTo>
                  <a:cubicBezTo>
                    <a:pt x="555" y="374"/>
                    <a:pt x="560" y="372"/>
                    <a:pt x="560" y="372"/>
                  </a:cubicBezTo>
                  <a:cubicBezTo>
                    <a:pt x="563" y="378"/>
                    <a:pt x="563" y="378"/>
                    <a:pt x="563" y="378"/>
                  </a:cubicBezTo>
                  <a:cubicBezTo>
                    <a:pt x="568" y="376"/>
                    <a:pt x="568" y="376"/>
                    <a:pt x="568" y="376"/>
                  </a:cubicBezTo>
                  <a:cubicBezTo>
                    <a:pt x="568" y="376"/>
                    <a:pt x="571" y="375"/>
                    <a:pt x="574" y="373"/>
                  </a:cubicBezTo>
                  <a:cubicBezTo>
                    <a:pt x="577" y="371"/>
                    <a:pt x="577" y="365"/>
                    <a:pt x="577" y="365"/>
                  </a:cubicBezTo>
                  <a:cubicBezTo>
                    <a:pt x="584" y="358"/>
                    <a:pt x="584" y="358"/>
                    <a:pt x="584" y="358"/>
                  </a:cubicBezTo>
                  <a:cubicBezTo>
                    <a:pt x="583" y="357"/>
                    <a:pt x="583" y="357"/>
                    <a:pt x="583" y="357"/>
                  </a:cubicBezTo>
                  <a:cubicBezTo>
                    <a:pt x="586" y="357"/>
                    <a:pt x="586" y="357"/>
                    <a:pt x="586" y="357"/>
                  </a:cubicBezTo>
                  <a:cubicBezTo>
                    <a:pt x="589" y="349"/>
                    <a:pt x="589" y="349"/>
                    <a:pt x="589" y="349"/>
                  </a:cubicBezTo>
                  <a:cubicBezTo>
                    <a:pt x="582" y="344"/>
                    <a:pt x="582" y="344"/>
                    <a:pt x="582" y="344"/>
                  </a:cubicBezTo>
                  <a:cubicBezTo>
                    <a:pt x="582" y="344"/>
                    <a:pt x="579" y="348"/>
                    <a:pt x="575" y="348"/>
                  </a:cubicBezTo>
                  <a:close/>
                  <a:moveTo>
                    <a:pt x="520" y="161"/>
                  </a:moveTo>
                  <a:cubicBezTo>
                    <a:pt x="520" y="161"/>
                    <a:pt x="516" y="165"/>
                    <a:pt x="515" y="165"/>
                  </a:cubicBezTo>
                  <a:cubicBezTo>
                    <a:pt x="514" y="165"/>
                    <a:pt x="513" y="164"/>
                    <a:pt x="513" y="164"/>
                  </a:cubicBezTo>
                  <a:cubicBezTo>
                    <a:pt x="509" y="167"/>
                    <a:pt x="509" y="167"/>
                    <a:pt x="509" y="167"/>
                  </a:cubicBezTo>
                  <a:cubicBezTo>
                    <a:pt x="506" y="163"/>
                    <a:pt x="506" y="163"/>
                    <a:pt x="506" y="163"/>
                  </a:cubicBezTo>
                  <a:cubicBezTo>
                    <a:pt x="503" y="160"/>
                    <a:pt x="503" y="160"/>
                    <a:pt x="503" y="160"/>
                  </a:cubicBezTo>
                  <a:cubicBezTo>
                    <a:pt x="506" y="156"/>
                    <a:pt x="506" y="156"/>
                    <a:pt x="506" y="156"/>
                  </a:cubicBezTo>
                  <a:cubicBezTo>
                    <a:pt x="508" y="152"/>
                    <a:pt x="508" y="152"/>
                    <a:pt x="508" y="152"/>
                  </a:cubicBezTo>
                  <a:cubicBezTo>
                    <a:pt x="508" y="152"/>
                    <a:pt x="507" y="148"/>
                    <a:pt x="504" y="145"/>
                  </a:cubicBezTo>
                  <a:cubicBezTo>
                    <a:pt x="501" y="144"/>
                    <a:pt x="494" y="147"/>
                    <a:pt x="494" y="147"/>
                  </a:cubicBezTo>
                  <a:cubicBezTo>
                    <a:pt x="494" y="147"/>
                    <a:pt x="489" y="140"/>
                    <a:pt x="488" y="139"/>
                  </a:cubicBezTo>
                  <a:cubicBezTo>
                    <a:pt x="486" y="137"/>
                    <a:pt x="481" y="138"/>
                    <a:pt x="481" y="138"/>
                  </a:cubicBezTo>
                  <a:cubicBezTo>
                    <a:pt x="481" y="138"/>
                    <a:pt x="477" y="134"/>
                    <a:pt x="472" y="134"/>
                  </a:cubicBezTo>
                  <a:cubicBezTo>
                    <a:pt x="466" y="134"/>
                    <a:pt x="472" y="141"/>
                    <a:pt x="467" y="143"/>
                  </a:cubicBezTo>
                  <a:cubicBezTo>
                    <a:pt x="462" y="147"/>
                    <a:pt x="456" y="138"/>
                    <a:pt x="456" y="138"/>
                  </a:cubicBezTo>
                  <a:cubicBezTo>
                    <a:pt x="456" y="138"/>
                    <a:pt x="455" y="142"/>
                    <a:pt x="452" y="142"/>
                  </a:cubicBezTo>
                  <a:cubicBezTo>
                    <a:pt x="451" y="142"/>
                    <a:pt x="451" y="139"/>
                    <a:pt x="448" y="137"/>
                  </a:cubicBezTo>
                  <a:cubicBezTo>
                    <a:pt x="446" y="135"/>
                    <a:pt x="435" y="139"/>
                    <a:pt x="435" y="139"/>
                  </a:cubicBezTo>
                  <a:cubicBezTo>
                    <a:pt x="425" y="127"/>
                    <a:pt x="425" y="127"/>
                    <a:pt x="425" y="127"/>
                  </a:cubicBezTo>
                  <a:cubicBezTo>
                    <a:pt x="417" y="128"/>
                    <a:pt x="417" y="128"/>
                    <a:pt x="417" y="128"/>
                  </a:cubicBezTo>
                  <a:cubicBezTo>
                    <a:pt x="416" y="127"/>
                    <a:pt x="416" y="127"/>
                    <a:pt x="416" y="127"/>
                  </a:cubicBezTo>
                  <a:cubicBezTo>
                    <a:pt x="412" y="131"/>
                    <a:pt x="412" y="131"/>
                    <a:pt x="412" y="131"/>
                  </a:cubicBezTo>
                  <a:cubicBezTo>
                    <a:pt x="406" y="122"/>
                    <a:pt x="406" y="122"/>
                    <a:pt x="406" y="122"/>
                  </a:cubicBezTo>
                  <a:cubicBezTo>
                    <a:pt x="408" y="116"/>
                    <a:pt x="408" y="116"/>
                    <a:pt x="408" y="116"/>
                  </a:cubicBezTo>
                  <a:cubicBezTo>
                    <a:pt x="406" y="115"/>
                    <a:pt x="406" y="115"/>
                    <a:pt x="406" y="115"/>
                  </a:cubicBezTo>
                  <a:cubicBezTo>
                    <a:pt x="397" y="117"/>
                    <a:pt x="397" y="117"/>
                    <a:pt x="397" y="117"/>
                  </a:cubicBezTo>
                  <a:cubicBezTo>
                    <a:pt x="380" y="106"/>
                    <a:pt x="380" y="106"/>
                    <a:pt x="380" y="106"/>
                  </a:cubicBezTo>
                  <a:cubicBezTo>
                    <a:pt x="380" y="102"/>
                    <a:pt x="380" y="102"/>
                    <a:pt x="380" y="102"/>
                  </a:cubicBezTo>
                  <a:cubicBezTo>
                    <a:pt x="375" y="108"/>
                    <a:pt x="375" y="108"/>
                    <a:pt x="375" y="108"/>
                  </a:cubicBezTo>
                  <a:cubicBezTo>
                    <a:pt x="375" y="108"/>
                    <a:pt x="371" y="107"/>
                    <a:pt x="369" y="104"/>
                  </a:cubicBezTo>
                  <a:cubicBezTo>
                    <a:pt x="367" y="102"/>
                    <a:pt x="370" y="101"/>
                    <a:pt x="374" y="100"/>
                  </a:cubicBezTo>
                  <a:cubicBezTo>
                    <a:pt x="377" y="100"/>
                    <a:pt x="376" y="91"/>
                    <a:pt x="376" y="91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9"/>
                    <a:pt x="367" y="91"/>
                    <a:pt x="365" y="90"/>
                  </a:cubicBezTo>
                  <a:cubicBezTo>
                    <a:pt x="363" y="89"/>
                    <a:pt x="364" y="86"/>
                    <a:pt x="364" y="86"/>
                  </a:cubicBezTo>
                  <a:cubicBezTo>
                    <a:pt x="360" y="86"/>
                    <a:pt x="360" y="86"/>
                    <a:pt x="360" y="86"/>
                  </a:cubicBezTo>
                  <a:cubicBezTo>
                    <a:pt x="360" y="86"/>
                    <a:pt x="357" y="81"/>
                    <a:pt x="358" y="81"/>
                  </a:cubicBezTo>
                  <a:cubicBezTo>
                    <a:pt x="335" y="84"/>
                    <a:pt x="335" y="84"/>
                    <a:pt x="335" y="84"/>
                  </a:cubicBezTo>
                  <a:cubicBezTo>
                    <a:pt x="335" y="84"/>
                    <a:pt x="314" y="70"/>
                    <a:pt x="306" y="70"/>
                  </a:cubicBezTo>
                  <a:cubicBezTo>
                    <a:pt x="300" y="71"/>
                    <a:pt x="297" y="75"/>
                    <a:pt x="297" y="75"/>
                  </a:cubicBezTo>
                  <a:cubicBezTo>
                    <a:pt x="286" y="66"/>
                    <a:pt x="286" y="66"/>
                    <a:pt x="286" y="66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78" y="37"/>
                    <a:pt x="178" y="37"/>
                    <a:pt x="178" y="37"/>
                  </a:cubicBezTo>
                  <a:cubicBezTo>
                    <a:pt x="178" y="37"/>
                    <a:pt x="177" y="29"/>
                    <a:pt x="171" y="28"/>
                  </a:cubicBezTo>
                  <a:cubicBezTo>
                    <a:pt x="166" y="27"/>
                    <a:pt x="161" y="31"/>
                    <a:pt x="161" y="31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8"/>
                    <a:pt x="99" y="8"/>
                    <a:pt x="96" y="7"/>
                  </a:cubicBezTo>
                  <a:cubicBezTo>
                    <a:pt x="92" y="6"/>
                    <a:pt x="89" y="10"/>
                    <a:pt x="89" y="10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3" y="5"/>
                    <a:pt x="57" y="8"/>
                  </a:cubicBezTo>
                  <a:cubicBezTo>
                    <a:pt x="53" y="11"/>
                    <a:pt x="55" y="14"/>
                    <a:pt x="55" y="14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1" y="107"/>
                    <a:pt x="26" y="113"/>
                    <a:pt x="34" y="120"/>
                  </a:cubicBezTo>
                  <a:cubicBezTo>
                    <a:pt x="42" y="127"/>
                    <a:pt x="46" y="118"/>
                    <a:pt x="46" y="118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63" y="126"/>
                    <a:pt x="63" y="126"/>
                    <a:pt x="63" y="126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72" y="131"/>
                    <a:pt x="78" y="128"/>
                  </a:cubicBezTo>
                  <a:cubicBezTo>
                    <a:pt x="84" y="127"/>
                    <a:pt x="82" y="121"/>
                    <a:pt x="85" y="121"/>
                  </a:cubicBezTo>
                  <a:cubicBezTo>
                    <a:pt x="89" y="121"/>
                    <a:pt x="90" y="125"/>
                    <a:pt x="90" y="125"/>
                  </a:cubicBezTo>
                  <a:cubicBezTo>
                    <a:pt x="100" y="128"/>
                    <a:pt x="100" y="128"/>
                    <a:pt x="100" y="128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08" y="150"/>
                    <a:pt x="112" y="150"/>
                  </a:cubicBezTo>
                  <a:cubicBezTo>
                    <a:pt x="116" y="150"/>
                    <a:pt x="124" y="150"/>
                    <a:pt x="124" y="154"/>
                  </a:cubicBezTo>
                  <a:cubicBezTo>
                    <a:pt x="123" y="159"/>
                    <a:pt x="116" y="168"/>
                    <a:pt x="116" y="168"/>
                  </a:cubicBezTo>
                  <a:cubicBezTo>
                    <a:pt x="116" y="168"/>
                    <a:pt x="106" y="175"/>
                    <a:pt x="104" y="175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0" y="185"/>
                    <a:pt x="90" y="185"/>
                    <a:pt x="90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86" y="197"/>
                    <a:pt x="86" y="197"/>
                    <a:pt x="86" y="197"/>
                  </a:cubicBezTo>
                  <a:cubicBezTo>
                    <a:pt x="78" y="222"/>
                    <a:pt x="78" y="222"/>
                    <a:pt x="78" y="222"/>
                  </a:cubicBezTo>
                  <a:cubicBezTo>
                    <a:pt x="80" y="230"/>
                    <a:pt x="80" y="230"/>
                    <a:pt x="80" y="230"/>
                  </a:cubicBezTo>
                  <a:cubicBezTo>
                    <a:pt x="74" y="235"/>
                    <a:pt x="74" y="235"/>
                    <a:pt x="74" y="235"/>
                  </a:cubicBezTo>
                  <a:cubicBezTo>
                    <a:pt x="74" y="235"/>
                    <a:pt x="67" y="234"/>
                    <a:pt x="67" y="239"/>
                  </a:cubicBezTo>
                  <a:cubicBezTo>
                    <a:pt x="67" y="244"/>
                    <a:pt x="71" y="251"/>
                    <a:pt x="71" y="25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63" y="262"/>
                    <a:pt x="63" y="262"/>
                    <a:pt x="63" y="262"/>
                  </a:cubicBezTo>
                  <a:cubicBezTo>
                    <a:pt x="59" y="270"/>
                    <a:pt x="59" y="270"/>
                    <a:pt x="59" y="270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8" y="280"/>
                    <a:pt x="38" y="280"/>
                    <a:pt x="38" y="280"/>
                  </a:cubicBezTo>
                  <a:cubicBezTo>
                    <a:pt x="38" y="280"/>
                    <a:pt x="42" y="278"/>
                    <a:pt x="42" y="280"/>
                  </a:cubicBezTo>
                  <a:cubicBezTo>
                    <a:pt x="42" y="283"/>
                    <a:pt x="39" y="287"/>
                    <a:pt x="39" y="287"/>
                  </a:cubicBezTo>
                  <a:cubicBezTo>
                    <a:pt x="46" y="306"/>
                    <a:pt x="46" y="306"/>
                    <a:pt x="46" y="306"/>
                  </a:cubicBezTo>
                  <a:cubicBezTo>
                    <a:pt x="46" y="306"/>
                    <a:pt x="56" y="304"/>
                    <a:pt x="54" y="310"/>
                  </a:cubicBezTo>
                  <a:cubicBezTo>
                    <a:pt x="52" y="316"/>
                    <a:pt x="44" y="325"/>
                    <a:pt x="44" y="325"/>
                  </a:cubicBezTo>
                  <a:cubicBezTo>
                    <a:pt x="34" y="328"/>
                    <a:pt x="34" y="328"/>
                    <a:pt x="34" y="328"/>
                  </a:cubicBezTo>
                  <a:cubicBezTo>
                    <a:pt x="25" y="345"/>
                    <a:pt x="25" y="345"/>
                    <a:pt x="25" y="345"/>
                  </a:cubicBezTo>
                  <a:cubicBezTo>
                    <a:pt x="34" y="364"/>
                    <a:pt x="34" y="364"/>
                    <a:pt x="34" y="364"/>
                  </a:cubicBezTo>
                  <a:cubicBezTo>
                    <a:pt x="43" y="364"/>
                    <a:pt x="43" y="364"/>
                    <a:pt x="43" y="364"/>
                  </a:cubicBezTo>
                  <a:cubicBezTo>
                    <a:pt x="41" y="368"/>
                    <a:pt x="41" y="368"/>
                    <a:pt x="41" y="368"/>
                  </a:cubicBezTo>
                  <a:cubicBezTo>
                    <a:pt x="38" y="375"/>
                    <a:pt x="38" y="375"/>
                    <a:pt x="38" y="375"/>
                  </a:cubicBezTo>
                  <a:cubicBezTo>
                    <a:pt x="23" y="376"/>
                    <a:pt x="23" y="376"/>
                    <a:pt x="23" y="376"/>
                  </a:cubicBezTo>
                  <a:cubicBezTo>
                    <a:pt x="21" y="384"/>
                    <a:pt x="21" y="384"/>
                    <a:pt x="21" y="384"/>
                  </a:cubicBezTo>
                  <a:cubicBezTo>
                    <a:pt x="21" y="384"/>
                    <a:pt x="14" y="386"/>
                    <a:pt x="10" y="392"/>
                  </a:cubicBezTo>
                  <a:cubicBezTo>
                    <a:pt x="6" y="397"/>
                    <a:pt x="4" y="401"/>
                    <a:pt x="4" y="401"/>
                  </a:cubicBezTo>
                  <a:cubicBezTo>
                    <a:pt x="6" y="408"/>
                    <a:pt x="6" y="408"/>
                    <a:pt x="6" y="408"/>
                  </a:cubicBezTo>
                  <a:cubicBezTo>
                    <a:pt x="6" y="425"/>
                    <a:pt x="6" y="425"/>
                    <a:pt x="6" y="425"/>
                  </a:cubicBezTo>
                  <a:cubicBezTo>
                    <a:pt x="23" y="428"/>
                    <a:pt x="23" y="428"/>
                    <a:pt x="23" y="428"/>
                  </a:cubicBezTo>
                  <a:cubicBezTo>
                    <a:pt x="26" y="432"/>
                    <a:pt x="26" y="432"/>
                    <a:pt x="26" y="43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6" y="425"/>
                    <a:pt x="36" y="425"/>
                    <a:pt x="36" y="425"/>
                  </a:cubicBezTo>
                  <a:cubicBezTo>
                    <a:pt x="33" y="429"/>
                    <a:pt x="33" y="429"/>
                    <a:pt x="33" y="429"/>
                  </a:cubicBezTo>
                  <a:cubicBezTo>
                    <a:pt x="32" y="433"/>
                    <a:pt x="32" y="433"/>
                    <a:pt x="32" y="433"/>
                  </a:cubicBezTo>
                  <a:cubicBezTo>
                    <a:pt x="32" y="433"/>
                    <a:pt x="38" y="439"/>
                    <a:pt x="43" y="443"/>
                  </a:cubicBezTo>
                  <a:cubicBezTo>
                    <a:pt x="50" y="449"/>
                    <a:pt x="54" y="462"/>
                    <a:pt x="54" y="462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5" y="458"/>
                    <a:pt x="57" y="463"/>
                    <a:pt x="55" y="465"/>
                  </a:cubicBezTo>
                  <a:cubicBezTo>
                    <a:pt x="53" y="466"/>
                    <a:pt x="50" y="466"/>
                    <a:pt x="50" y="466"/>
                  </a:cubicBezTo>
                  <a:cubicBezTo>
                    <a:pt x="51" y="473"/>
                    <a:pt x="51" y="473"/>
                    <a:pt x="51" y="473"/>
                  </a:cubicBezTo>
                  <a:cubicBezTo>
                    <a:pt x="55" y="473"/>
                    <a:pt x="55" y="473"/>
                    <a:pt x="55" y="473"/>
                  </a:cubicBezTo>
                  <a:cubicBezTo>
                    <a:pt x="55" y="478"/>
                    <a:pt x="55" y="478"/>
                    <a:pt x="55" y="478"/>
                  </a:cubicBezTo>
                  <a:cubicBezTo>
                    <a:pt x="58" y="478"/>
                    <a:pt x="58" y="478"/>
                    <a:pt x="58" y="478"/>
                  </a:cubicBezTo>
                  <a:cubicBezTo>
                    <a:pt x="60" y="483"/>
                    <a:pt x="60" y="483"/>
                    <a:pt x="60" y="483"/>
                  </a:cubicBezTo>
                  <a:cubicBezTo>
                    <a:pt x="58" y="485"/>
                    <a:pt x="58" y="485"/>
                    <a:pt x="58" y="485"/>
                  </a:cubicBezTo>
                  <a:cubicBezTo>
                    <a:pt x="56" y="481"/>
                    <a:pt x="56" y="481"/>
                    <a:pt x="56" y="481"/>
                  </a:cubicBezTo>
                  <a:cubicBezTo>
                    <a:pt x="54" y="481"/>
                    <a:pt x="54" y="481"/>
                    <a:pt x="54" y="481"/>
                  </a:cubicBezTo>
                  <a:cubicBezTo>
                    <a:pt x="63" y="505"/>
                    <a:pt x="63" y="505"/>
                    <a:pt x="63" y="505"/>
                  </a:cubicBezTo>
                  <a:cubicBezTo>
                    <a:pt x="72" y="507"/>
                    <a:pt x="72" y="507"/>
                    <a:pt x="72" y="507"/>
                  </a:cubicBezTo>
                  <a:cubicBezTo>
                    <a:pt x="75" y="515"/>
                    <a:pt x="75" y="515"/>
                    <a:pt x="75" y="515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2"/>
                    <a:pt x="84" y="522"/>
                    <a:pt x="84" y="522"/>
                  </a:cubicBezTo>
                  <a:cubicBezTo>
                    <a:pt x="89" y="519"/>
                    <a:pt x="89" y="519"/>
                    <a:pt x="89" y="519"/>
                  </a:cubicBezTo>
                  <a:cubicBezTo>
                    <a:pt x="95" y="520"/>
                    <a:pt x="95" y="520"/>
                    <a:pt x="95" y="520"/>
                  </a:cubicBezTo>
                  <a:cubicBezTo>
                    <a:pt x="95" y="520"/>
                    <a:pt x="95" y="516"/>
                    <a:pt x="96" y="515"/>
                  </a:cubicBezTo>
                  <a:cubicBezTo>
                    <a:pt x="98" y="513"/>
                    <a:pt x="101" y="517"/>
                    <a:pt x="101" y="517"/>
                  </a:cubicBezTo>
                  <a:cubicBezTo>
                    <a:pt x="113" y="502"/>
                    <a:pt x="113" y="502"/>
                    <a:pt x="113" y="502"/>
                  </a:cubicBezTo>
                  <a:cubicBezTo>
                    <a:pt x="129" y="499"/>
                    <a:pt x="129" y="499"/>
                    <a:pt x="129" y="499"/>
                  </a:cubicBezTo>
                  <a:cubicBezTo>
                    <a:pt x="129" y="499"/>
                    <a:pt x="133" y="502"/>
                    <a:pt x="141" y="498"/>
                  </a:cubicBezTo>
                  <a:cubicBezTo>
                    <a:pt x="150" y="494"/>
                    <a:pt x="154" y="490"/>
                    <a:pt x="154" y="490"/>
                  </a:cubicBezTo>
                  <a:cubicBezTo>
                    <a:pt x="165" y="491"/>
                    <a:pt x="165" y="491"/>
                    <a:pt x="165" y="491"/>
                  </a:cubicBezTo>
                  <a:cubicBezTo>
                    <a:pt x="191" y="493"/>
                    <a:pt x="191" y="493"/>
                    <a:pt x="191" y="493"/>
                  </a:cubicBezTo>
                  <a:cubicBezTo>
                    <a:pt x="206" y="499"/>
                    <a:pt x="206" y="499"/>
                    <a:pt x="206" y="499"/>
                  </a:cubicBezTo>
                  <a:cubicBezTo>
                    <a:pt x="217" y="498"/>
                    <a:pt x="217" y="498"/>
                    <a:pt x="217" y="498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9" y="505"/>
                    <a:pt x="249" y="505"/>
                    <a:pt x="249" y="505"/>
                  </a:cubicBezTo>
                  <a:cubicBezTo>
                    <a:pt x="249" y="505"/>
                    <a:pt x="252" y="497"/>
                    <a:pt x="262" y="498"/>
                  </a:cubicBezTo>
                  <a:cubicBezTo>
                    <a:pt x="272" y="499"/>
                    <a:pt x="273" y="509"/>
                    <a:pt x="273" y="509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7" y="480"/>
                    <a:pt x="297" y="480"/>
                    <a:pt x="297" y="480"/>
                  </a:cubicBezTo>
                  <a:cubicBezTo>
                    <a:pt x="312" y="469"/>
                    <a:pt x="312" y="469"/>
                    <a:pt x="312" y="469"/>
                  </a:cubicBezTo>
                  <a:cubicBezTo>
                    <a:pt x="316" y="469"/>
                    <a:pt x="316" y="469"/>
                    <a:pt x="316" y="469"/>
                  </a:cubicBezTo>
                  <a:cubicBezTo>
                    <a:pt x="316" y="469"/>
                    <a:pt x="319" y="462"/>
                    <a:pt x="324" y="462"/>
                  </a:cubicBezTo>
                  <a:cubicBezTo>
                    <a:pt x="329" y="460"/>
                    <a:pt x="334" y="466"/>
                    <a:pt x="334" y="466"/>
                  </a:cubicBezTo>
                  <a:cubicBezTo>
                    <a:pt x="334" y="466"/>
                    <a:pt x="340" y="463"/>
                    <a:pt x="341" y="463"/>
                  </a:cubicBezTo>
                  <a:cubicBezTo>
                    <a:pt x="343" y="463"/>
                    <a:pt x="345" y="465"/>
                    <a:pt x="345" y="465"/>
                  </a:cubicBezTo>
                  <a:cubicBezTo>
                    <a:pt x="360" y="463"/>
                    <a:pt x="360" y="463"/>
                    <a:pt x="360" y="463"/>
                  </a:cubicBezTo>
                  <a:cubicBezTo>
                    <a:pt x="359" y="455"/>
                    <a:pt x="359" y="455"/>
                    <a:pt x="359" y="455"/>
                  </a:cubicBezTo>
                  <a:cubicBezTo>
                    <a:pt x="355" y="459"/>
                    <a:pt x="355" y="459"/>
                    <a:pt x="355" y="459"/>
                  </a:cubicBezTo>
                  <a:cubicBezTo>
                    <a:pt x="351" y="454"/>
                    <a:pt x="351" y="454"/>
                    <a:pt x="351" y="454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63" y="439"/>
                    <a:pt x="363" y="439"/>
                    <a:pt x="363" y="439"/>
                  </a:cubicBezTo>
                  <a:cubicBezTo>
                    <a:pt x="363" y="439"/>
                    <a:pt x="365" y="432"/>
                    <a:pt x="367" y="428"/>
                  </a:cubicBezTo>
                  <a:cubicBezTo>
                    <a:pt x="369" y="425"/>
                    <a:pt x="373" y="426"/>
                    <a:pt x="373" y="426"/>
                  </a:cubicBezTo>
                  <a:cubicBezTo>
                    <a:pt x="375" y="418"/>
                    <a:pt x="375" y="418"/>
                    <a:pt x="375" y="418"/>
                  </a:cubicBezTo>
                  <a:cubicBezTo>
                    <a:pt x="379" y="419"/>
                    <a:pt x="379" y="419"/>
                    <a:pt x="379" y="419"/>
                  </a:cubicBezTo>
                  <a:cubicBezTo>
                    <a:pt x="389" y="408"/>
                    <a:pt x="389" y="408"/>
                    <a:pt x="389" y="408"/>
                  </a:cubicBezTo>
                  <a:cubicBezTo>
                    <a:pt x="404" y="403"/>
                    <a:pt x="404" y="403"/>
                    <a:pt x="404" y="403"/>
                  </a:cubicBezTo>
                  <a:cubicBezTo>
                    <a:pt x="413" y="395"/>
                    <a:pt x="413" y="395"/>
                    <a:pt x="413" y="395"/>
                  </a:cubicBezTo>
                  <a:cubicBezTo>
                    <a:pt x="413" y="389"/>
                    <a:pt x="413" y="389"/>
                    <a:pt x="413" y="389"/>
                  </a:cubicBezTo>
                  <a:cubicBezTo>
                    <a:pt x="413" y="389"/>
                    <a:pt x="407" y="389"/>
                    <a:pt x="402" y="385"/>
                  </a:cubicBezTo>
                  <a:cubicBezTo>
                    <a:pt x="398" y="381"/>
                    <a:pt x="392" y="347"/>
                    <a:pt x="392" y="347"/>
                  </a:cubicBezTo>
                  <a:cubicBezTo>
                    <a:pt x="415" y="317"/>
                    <a:pt x="415" y="317"/>
                    <a:pt x="415" y="317"/>
                  </a:cubicBezTo>
                  <a:cubicBezTo>
                    <a:pt x="416" y="309"/>
                    <a:pt x="416" y="309"/>
                    <a:pt x="416" y="309"/>
                  </a:cubicBezTo>
                  <a:cubicBezTo>
                    <a:pt x="420" y="310"/>
                    <a:pt x="420" y="310"/>
                    <a:pt x="420" y="310"/>
                  </a:cubicBezTo>
                  <a:cubicBezTo>
                    <a:pt x="436" y="293"/>
                    <a:pt x="436" y="293"/>
                    <a:pt x="436" y="293"/>
                  </a:cubicBezTo>
                  <a:cubicBezTo>
                    <a:pt x="436" y="293"/>
                    <a:pt x="444" y="281"/>
                    <a:pt x="447" y="279"/>
                  </a:cubicBezTo>
                  <a:cubicBezTo>
                    <a:pt x="450" y="276"/>
                    <a:pt x="453" y="277"/>
                    <a:pt x="453" y="277"/>
                  </a:cubicBezTo>
                  <a:cubicBezTo>
                    <a:pt x="452" y="279"/>
                    <a:pt x="452" y="279"/>
                    <a:pt x="452" y="279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49" y="281"/>
                    <a:pt x="449" y="281"/>
                    <a:pt x="449" y="281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7" y="277"/>
                    <a:pt x="457" y="277"/>
                    <a:pt x="457" y="277"/>
                  </a:cubicBezTo>
                  <a:cubicBezTo>
                    <a:pt x="457" y="277"/>
                    <a:pt x="462" y="276"/>
                    <a:pt x="464" y="274"/>
                  </a:cubicBezTo>
                  <a:cubicBezTo>
                    <a:pt x="465" y="273"/>
                    <a:pt x="457" y="266"/>
                    <a:pt x="457" y="266"/>
                  </a:cubicBezTo>
                  <a:cubicBezTo>
                    <a:pt x="472" y="251"/>
                    <a:pt x="472" y="251"/>
                    <a:pt x="472" y="251"/>
                  </a:cubicBezTo>
                  <a:cubicBezTo>
                    <a:pt x="481" y="251"/>
                    <a:pt x="481" y="251"/>
                    <a:pt x="481" y="251"/>
                  </a:cubicBezTo>
                  <a:cubicBezTo>
                    <a:pt x="484" y="248"/>
                    <a:pt x="484" y="248"/>
                    <a:pt x="484" y="248"/>
                  </a:cubicBezTo>
                  <a:cubicBezTo>
                    <a:pt x="484" y="248"/>
                    <a:pt x="499" y="245"/>
                    <a:pt x="506" y="245"/>
                  </a:cubicBezTo>
                  <a:cubicBezTo>
                    <a:pt x="511" y="245"/>
                    <a:pt x="524" y="245"/>
                    <a:pt x="530" y="242"/>
                  </a:cubicBezTo>
                  <a:cubicBezTo>
                    <a:pt x="537" y="238"/>
                    <a:pt x="533" y="236"/>
                    <a:pt x="541" y="232"/>
                  </a:cubicBezTo>
                  <a:cubicBezTo>
                    <a:pt x="549" y="227"/>
                    <a:pt x="575" y="221"/>
                    <a:pt x="581" y="216"/>
                  </a:cubicBezTo>
                  <a:cubicBezTo>
                    <a:pt x="588" y="211"/>
                    <a:pt x="590" y="202"/>
                    <a:pt x="589" y="199"/>
                  </a:cubicBezTo>
                  <a:cubicBezTo>
                    <a:pt x="589" y="196"/>
                    <a:pt x="586" y="192"/>
                    <a:pt x="587" y="189"/>
                  </a:cubicBezTo>
                  <a:cubicBezTo>
                    <a:pt x="588" y="186"/>
                    <a:pt x="592" y="189"/>
                    <a:pt x="594" y="187"/>
                  </a:cubicBezTo>
                  <a:cubicBezTo>
                    <a:pt x="597" y="186"/>
                    <a:pt x="597" y="182"/>
                    <a:pt x="597" y="182"/>
                  </a:cubicBezTo>
                  <a:cubicBezTo>
                    <a:pt x="591" y="179"/>
                    <a:pt x="591" y="179"/>
                    <a:pt x="591" y="179"/>
                  </a:cubicBezTo>
                  <a:cubicBezTo>
                    <a:pt x="590" y="174"/>
                    <a:pt x="590" y="174"/>
                    <a:pt x="590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2" y="171"/>
                    <a:pt x="576" y="169"/>
                  </a:cubicBezTo>
                  <a:cubicBezTo>
                    <a:pt x="568" y="168"/>
                    <a:pt x="565" y="178"/>
                    <a:pt x="563" y="178"/>
                  </a:cubicBezTo>
                  <a:cubicBezTo>
                    <a:pt x="558" y="178"/>
                    <a:pt x="558" y="178"/>
                    <a:pt x="558" y="178"/>
                  </a:cubicBezTo>
                  <a:cubicBezTo>
                    <a:pt x="558" y="178"/>
                    <a:pt x="555" y="175"/>
                    <a:pt x="551" y="171"/>
                  </a:cubicBezTo>
                  <a:cubicBezTo>
                    <a:pt x="547" y="167"/>
                    <a:pt x="540" y="174"/>
                    <a:pt x="535" y="174"/>
                  </a:cubicBezTo>
                  <a:cubicBezTo>
                    <a:pt x="531" y="174"/>
                    <a:pt x="530" y="170"/>
                    <a:pt x="530" y="170"/>
                  </a:cubicBezTo>
                  <a:cubicBezTo>
                    <a:pt x="530" y="170"/>
                    <a:pt x="532" y="164"/>
                    <a:pt x="532" y="163"/>
                  </a:cubicBezTo>
                  <a:cubicBezTo>
                    <a:pt x="532" y="161"/>
                    <a:pt x="526" y="166"/>
                    <a:pt x="526" y="166"/>
                  </a:cubicBezTo>
                  <a:cubicBezTo>
                    <a:pt x="519" y="161"/>
                    <a:pt x="519" y="161"/>
                    <a:pt x="519" y="161"/>
                  </a:cubicBezTo>
                  <a:lnTo>
                    <a:pt x="520" y="161"/>
                  </a:lnTo>
                  <a:close/>
                  <a:moveTo>
                    <a:pt x="622" y="329"/>
                  </a:moveTo>
                  <a:cubicBezTo>
                    <a:pt x="616" y="328"/>
                    <a:pt x="607" y="333"/>
                    <a:pt x="607" y="333"/>
                  </a:cubicBezTo>
                  <a:cubicBezTo>
                    <a:pt x="608" y="339"/>
                    <a:pt x="608" y="339"/>
                    <a:pt x="608" y="339"/>
                  </a:cubicBezTo>
                  <a:cubicBezTo>
                    <a:pt x="608" y="339"/>
                    <a:pt x="613" y="339"/>
                    <a:pt x="617" y="340"/>
                  </a:cubicBezTo>
                  <a:cubicBezTo>
                    <a:pt x="621" y="340"/>
                    <a:pt x="624" y="345"/>
                    <a:pt x="624" y="345"/>
                  </a:cubicBezTo>
                  <a:cubicBezTo>
                    <a:pt x="630" y="347"/>
                    <a:pt x="630" y="347"/>
                    <a:pt x="630" y="347"/>
                  </a:cubicBezTo>
                  <a:cubicBezTo>
                    <a:pt x="631" y="341"/>
                    <a:pt x="631" y="341"/>
                    <a:pt x="631" y="341"/>
                  </a:cubicBezTo>
                  <a:cubicBezTo>
                    <a:pt x="631" y="341"/>
                    <a:pt x="627" y="331"/>
                    <a:pt x="622" y="329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32" name="Freeform 220"/>
            <p:cNvSpPr>
              <a:spLocks noEditPoints="1"/>
            </p:cNvSpPr>
            <p:nvPr/>
          </p:nvSpPr>
          <p:spPr bwMode="auto">
            <a:xfrm>
              <a:off x="2819" y="2851"/>
              <a:ext cx="791" cy="909"/>
            </a:xfrm>
            <a:custGeom>
              <a:avLst/>
              <a:gdLst>
                <a:gd name="T0" fmla="*/ 369494 w 589"/>
                <a:gd name="T1" fmla="*/ 577372 h 678"/>
                <a:gd name="T2" fmla="*/ 319598 w 589"/>
                <a:gd name="T3" fmla="*/ 550414 h 678"/>
                <a:gd name="T4" fmla="*/ 269512 w 589"/>
                <a:gd name="T5" fmla="*/ 802121 h 678"/>
                <a:gd name="T6" fmla="*/ 134444 w 589"/>
                <a:gd name="T7" fmla="*/ 832376 h 678"/>
                <a:gd name="T8" fmla="*/ 149436 w 589"/>
                <a:gd name="T9" fmla="*/ 941228 h 678"/>
                <a:gd name="T10" fmla="*/ 156465 w 589"/>
                <a:gd name="T11" fmla="*/ 1061322 h 678"/>
                <a:gd name="T12" fmla="*/ 222061 w 589"/>
                <a:gd name="T13" fmla="*/ 1073867 h 678"/>
                <a:gd name="T14" fmla="*/ 298218 w 589"/>
                <a:gd name="T15" fmla="*/ 936503 h 678"/>
                <a:gd name="T16" fmla="*/ 149436 w 589"/>
                <a:gd name="T17" fmla="*/ 804881 h 678"/>
                <a:gd name="T18" fmla="*/ 578706 w 589"/>
                <a:gd name="T19" fmla="*/ 1225493 h 678"/>
                <a:gd name="T20" fmla="*/ 561434 w 589"/>
                <a:gd name="T21" fmla="*/ 1218060 h 678"/>
                <a:gd name="T22" fmla="*/ 1173096 w 589"/>
                <a:gd name="T23" fmla="*/ 822656 h 678"/>
                <a:gd name="T24" fmla="*/ 1043712 w 589"/>
                <a:gd name="T25" fmla="*/ 774087 h 678"/>
                <a:gd name="T26" fmla="*/ 922593 w 589"/>
                <a:gd name="T27" fmla="*/ 680122 h 678"/>
                <a:gd name="T28" fmla="*/ 774083 w 589"/>
                <a:gd name="T29" fmla="*/ 613598 h 678"/>
                <a:gd name="T30" fmla="*/ 698720 w 589"/>
                <a:gd name="T31" fmla="*/ 470146 h 678"/>
                <a:gd name="T32" fmla="*/ 593449 w 589"/>
                <a:gd name="T33" fmla="*/ 288145 h 678"/>
                <a:gd name="T34" fmla="*/ 611228 w 589"/>
                <a:gd name="T35" fmla="*/ 216603 h 678"/>
                <a:gd name="T36" fmla="*/ 704057 w 589"/>
                <a:gd name="T37" fmla="*/ 187030 h 678"/>
                <a:gd name="T38" fmla="*/ 681231 w 589"/>
                <a:gd name="T39" fmla="*/ 120503 h 678"/>
                <a:gd name="T40" fmla="*/ 618014 w 589"/>
                <a:gd name="T41" fmla="*/ 70320 h 678"/>
                <a:gd name="T42" fmla="*/ 560458 w 589"/>
                <a:gd name="T43" fmla="*/ 4136 h 678"/>
                <a:gd name="T44" fmla="*/ 440533 w 589"/>
                <a:gd name="T45" fmla="*/ 53069 h 678"/>
                <a:gd name="T46" fmla="*/ 367389 w 589"/>
                <a:gd name="T47" fmla="*/ 77608 h 678"/>
                <a:gd name="T48" fmla="*/ 347980 w 589"/>
                <a:gd name="T49" fmla="*/ 121760 h 678"/>
                <a:gd name="T50" fmla="*/ 273568 w 589"/>
                <a:gd name="T51" fmla="*/ 84038 h 678"/>
                <a:gd name="T52" fmla="*/ 245019 w 589"/>
                <a:gd name="T53" fmla="*/ 161559 h 678"/>
                <a:gd name="T54" fmla="*/ 199477 w 589"/>
                <a:gd name="T55" fmla="*/ 121760 h 678"/>
                <a:gd name="T56" fmla="*/ 154304 w 589"/>
                <a:gd name="T57" fmla="*/ 109774 h 678"/>
                <a:gd name="T58" fmla="*/ 69557 w 589"/>
                <a:gd name="T59" fmla="*/ 153941 h 678"/>
                <a:gd name="T60" fmla="*/ 20473 w 589"/>
                <a:gd name="T61" fmla="*/ 258151 h 678"/>
                <a:gd name="T62" fmla="*/ 30778 w 589"/>
                <a:gd name="T63" fmla="*/ 364038 h 678"/>
                <a:gd name="T64" fmla="*/ 162293 w 589"/>
                <a:gd name="T65" fmla="*/ 397905 h 678"/>
                <a:gd name="T66" fmla="*/ 359761 w 589"/>
                <a:gd name="T67" fmla="*/ 431066 h 678"/>
                <a:gd name="T68" fmla="*/ 429205 w 589"/>
                <a:gd name="T69" fmla="*/ 583504 h 678"/>
                <a:gd name="T70" fmla="*/ 524626 w 589"/>
                <a:gd name="T71" fmla="*/ 680122 h 678"/>
                <a:gd name="T72" fmla="*/ 647517 w 589"/>
                <a:gd name="T73" fmla="*/ 767067 h 678"/>
                <a:gd name="T74" fmla="*/ 766249 w 589"/>
                <a:gd name="T75" fmla="*/ 838322 h 678"/>
                <a:gd name="T76" fmla="*/ 801694 w 589"/>
                <a:gd name="T77" fmla="*/ 864177 h 678"/>
                <a:gd name="T78" fmla="*/ 863558 w 589"/>
                <a:gd name="T79" fmla="*/ 894047 h 678"/>
                <a:gd name="T80" fmla="*/ 959525 w 589"/>
                <a:gd name="T81" fmla="*/ 948886 h 678"/>
                <a:gd name="T82" fmla="*/ 976964 w 589"/>
                <a:gd name="T83" fmla="*/ 1111282 h 678"/>
                <a:gd name="T84" fmla="*/ 1015026 w 589"/>
                <a:gd name="T85" fmla="*/ 1201162 h 678"/>
                <a:gd name="T86" fmla="*/ 1114604 w 589"/>
                <a:gd name="T87" fmla="*/ 1025219 h 678"/>
                <a:gd name="T88" fmla="*/ 1051959 w 589"/>
                <a:gd name="T89" fmla="*/ 932053 h 678"/>
                <a:gd name="T90" fmla="*/ 1116121 w 589"/>
                <a:gd name="T91" fmla="*/ 868874 h 678"/>
                <a:gd name="T92" fmla="*/ 1257724 w 589"/>
                <a:gd name="T93" fmla="*/ 891847 h 678"/>
                <a:gd name="T94" fmla="*/ 597678 w 589"/>
                <a:gd name="T95" fmla="*/ 423815 h 678"/>
                <a:gd name="T96" fmla="*/ 898207 w 589"/>
                <a:gd name="T97" fmla="*/ 1186174 h 678"/>
                <a:gd name="T98" fmla="*/ 820851 w 589"/>
                <a:gd name="T99" fmla="*/ 1205287 h 678"/>
                <a:gd name="T100" fmla="*/ 698720 w 589"/>
                <a:gd name="T101" fmla="*/ 1183144 h 678"/>
                <a:gd name="T102" fmla="*/ 627591 w 589"/>
                <a:gd name="T103" fmla="*/ 1192574 h 678"/>
                <a:gd name="T104" fmla="*/ 629898 w 589"/>
                <a:gd name="T105" fmla="*/ 1272179 h 678"/>
                <a:gd name="T106" fmla="*/ 820851 w 589"/>
                <a:gd name="T107" fmla="*/ 1342684 h 678"/>
                <a:gd name="T108" fmla="*/ 912069 w 589"/>
                <a:gd name="T109" fmla="*/ 1355062 h 678"/>
                <a:gd name="T110" fmla="*/ 912069 w 589"/>
                <a:gd name="T111" fmla="*/ 1296743 h 678"/>
                <a:gd name="T112" fmla="*/ 952067 w 589"/>
                <a:gd name="T113" fmla="*/ 1162600 h 67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89"/>
                <a:gd name="T172" fmla="*/ 0 h 678"/>
                <a:gd name="T173" fmla="*/ 589 w 589"/>
                <a:gd name="T174" fmla="*/ 678 h 67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89" h="678">
                  <a:moveTo>
                    <a:pt x="173" y="282"/>
                  </a:moveTo>
                  <a:cubicBezTo>
                    <a:pt x="161" y="283"/>
                    <a:pt x="161" y="283"/>
                    <a:pt x="161" y="283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72" y="285"/>
                    <a:pt x="172" y="285"/>
                    <a:pt x="172" y="285"/>
                  </a:cubicBezTo>
                  <a:cubicBezTo>
                    <a:pt x="178" y="288"/>
                    <a:pt x="178" y="288"/>
                    <a:pt x="178" y="288"/>
                  </a:cubicBezTo>
                  <a:cubicBezTo>
                    <a:pt x="179" y="281"/>
                    <a:pt x="179" y="281"/>
                    <a:pt x="179" y="281"/>
                  </a:cubicBezTo>
                  <a:cubicBezTo>
                    <a:pt x="177" y="279"/>
                    <a:pt x="177" y="279"/>
                    <a:pt x="177" y="279"/>
                  </a:cubicBezTo>
                  <a:lnTo>
                    <a:pt x="173" y="282"/>
                  </a:lnTo>
                  <a:close/>
                  <a:moveTo>
                    <a:pt x="201" y="310"/>
                  </a:moveTo>
                  <a:cubicBezTo>
                    <a:pt x="196" y="311"/>
                    <a:pt x="200" y="315"/>
                    <a:pt x="200" y="315"/>
                  </a:cubicBezTo>
                  <a:cubicBezTo>
                    <a:pt x="203" y="315"/>
                    <a:pt x="205" y="310"/>
                    <a:pt x="201" y="310"/>
                  </a:cubicBezTo>
                  <a:close/>
                  <a:moveTo>
                    <a:pt x="158" y="294"/>
                  </a:moveTo>
                  <a:cubicBezTo>
                    <a:pt x="154" y="297"/>
                    <a:pt x="159" y="300"/>
                    <a:pt x="159" y="300"/>
                  </a:cubicBezTo>
                  <a:cubicBezTo>
                    <a:pt x="164" y="299"/>
                    <a:pt x="163" y="291"/>
                    <a:pt x="158" y="294"/>
                  </a:cubicBezTo>
                  <a:close/>
                  <a:moveTo>
                    <a:pt x="151" y="265"/>
                  </a:moveTo>
                  <a:cubicBezTo>
                    <a:pt x="147" y="265"/>
                    <a:pt x="150" y="269"/>
                    <a:pt x="150" y="269"/>
                  </a:cubicBezTo>
                  <a:cubicBezTo>
                    <a:pt x="154" y="268"/>
                    <a:pt x="154" y="264"/>
                    <a:pt x="151" y="265"/>
                  </a:cubicBezTo>
                  <a:close/>
                  <a:moveTo>
                    <a:pt x="142" y="408"/>
                  </a:moveTo>
                  <a:cubicBezTo>
                    <a:pt x="136" y="402"/>
                    <a:pt x="136" y="402"/>
                    <a:pt x="136" y="402"/>
                  </a:cubicBezTo>
                  <a:cubicBezTo>
                    <a:pt x="138" y="396"/>
                    <a:pt x="138" y="396"/>
                    <a:pt x="138" y="396"/>
                  </a:cubicBezTo>
                  <a:cubicBezTo>
                    <a:pt x="134" y="395"/>
                    <a:pt x="134" y="395"/>
                    <a:pt x="134" y="395"/>
                  </a:cubicBezTo>
                  <a:cubicBezTo>
                    <a:pt x="134" y="392"/>
                    <a:pt x="134" y="392"/>
                    <a:pt x="134" y="392"/>
                  </a:cubicBezTo>
                  <a:cubicBezTo>
                    <a:pt x="132" y="389"/>
                    <a:pt x="132" y="389"/>
                    <a:pt x="132" y="389"/>
                  </a:cubicBezTo>
                  <a:cubicBezTo>
                    <a:pt x="126" y="392"/>
                    <a:pt x="126" y="392"/>
                    <a:pt x="126" y="392"/>
                  </a:cubicBezTo>
                  <a:cubicBezTo>
                    <a:pt x="126" y="392"/>
                    <a:pt x="125" y="389"/>
                    <a:pt x="121" y="386"/>
                  </a:cubicBezTo>
                  <a:cubicBezTo>
                    <a:pt x="118" y="383"/>
                    <a:pt x="113" y="382"/>
                    <a:pt x="113" y="382"/>
                  </a:cubicBezTo>
                  <a:cubicBezTo>
                    <a:pt x="113" y="390"/>
                    <a:pt x="113" y="390"/>
                    <a:pt x="113" y="390"/>
                  </a:cubicBezTo>
                  <a:cubicBezTo>
                    <a:pt x="106" y="389"/>
                    <a:pt x="106" y="389"/>
                    <a:pt x="106" y="389"/>
                  </a:cubicBezTo>
                  <a:cubicBezTo>
                    <a:pt x="106" y="389"/>
                    <a:pt x="91" y="407"/>
                    <a:pt x="80" y="408"/>
                  </a:cubicBezTo>
                  <a:cubicBezTo>
                    <a:pt x="67" y="410"/>
                    <a:pt x="65" y="400"/>
                    <a:pt x="65" y="400"/>
                  </a:cubicBezTo>
                  <a:cubicBezTo>
                    <a:pt x="59" y="401"/>
                    <a:pt x="59" y="401"/>
                    <a:pt x="59" y="401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0" y="415"/>
                    <a:pt x="60" y="415"/>
                    <a:pt x="60" y="415"/>
                  </a:cubicBezTo>
                  <a:cubicBezTo>
                    <a:pt x="60" y="415"/>
                    <a:pt x="58" y="421"/>
                    <a:pt x="59" y="425"/>
                  </a:cubicBezTo>
                  <a:cubicBezTo>
                    <a:pt x="61" y="429"/>
                    <a:pt x="67" y="426"/>
                    <a:pt x="67" y="426"/>
                  </a:cubicBezTo>
                  <a:cubicBezTo>
                    <a:pt x="73" y="431"/>
                    <a:pt x="73" y="431"/>
                    <a:pt x="73" y="431"/>
                  </a:cubicBezTo>
                  <a:cubicBezTo>
                    <a:pt x="72" y="440"/>
                    <a:pt x="72" y="440"/>
                    <a:pt x="72" y="440"/>
                  </a:cubicBezTo>
                  <a:cubicBezTo>
                    <a:pt x="76" y="443"/>
                    <a:pt x="76" y="443"/>
                    <a:pt x="76" y="443"/>
                  </a:cubicBezTo>
                  <a:cubicBezTo>
                    <a:pt x="75" y="458"/>
                    <a:pt x="75" y="458"/>
                    <a:pt x="75" y="458"/>
                  </a:cubicBezTo>
                  <a:cubicBezTo>
                    <a:pt x="70" y="460"/>
                    <a:pt x="70" y="460"/>
                    <a:pt x="70" y="460"/>
                  </a:cubicBezTo>
                  <a:cubicBezTo>
                    <a:pt x="73" y="472"/>
                    <a:pt x="73" y="472"/>
                    <a:pt x="73" y="472"/>
                  </a:cubicBezTo>
                  <a:cubicBezTo>
                    <a:pt x="73" y="472"/>
                    <a:pt x="77" y="471"/>
                    <a:pt x="80" y="473"/>
                  </a:cubicBezTo>
                  <a:cubicBezTo>
                    <a:pt x="82" y="475"/>
                    <a:pt x="77" y="483"/>
                    <a:pt x="77" y="483"/>
                  </a:cubicBezTo>
                  <a:cubicBezTo>
                    <a:pt x="74" y="478"/>
                    <a:pt x="74" y="478"/>
                    <a:pt x="74" y="478"/>
                  </a:cubicBezTo>
                  <a:cubicBezTo>
                    <a:pt x="69" y="504"/>
                    <a:pt x="69" y="504"/>
                    <a:pt x="69" y="504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69" y="515"/>
                    <a:pt x="69" y="515"/>
                    <a:pt x="69" y="515"/>
                  </a:cubicBezTo>
                  <a:cubicBezTo>
                    <a:pt x="69" y="515"/>
                    <a:pt x="73" y="518"/>
                    <a:pt x="73" y="519"/>
                  </a:cubicBezTo>
                  <a:cubicBezTo>
                    <a:pt x="73" y="521"/>
                    <a:pt x="68" y="520"/>
                    <a:pt x="68" y="520"/>
                  </a:cubicBezTo>
                  <a:cubicBezTo>
                    <a:pt x="66" y="523"/>
                    <a:pt x="66" y="523"/>
                    <a:pt x="66" y="523"/>
                  </a:cubicBezTo>
                  <a:cubicBezTo>
                    <a:pt x="71" y="531"/>
                    <a:pt x="71" y="531"/>
                    <a:pt x="71" y="531"/>
                  </a:cubicBezTo>
                  <a:cubicBezTo>
                    <a:pt x="71" y="531"/>
                    <a:pt x="74" y="525"/>
                    <a:pt x="76" y="525"/>
                  </a:cubicBezTo>
                  <a:cubicBezTo>
                    <a:pt x="79" y="525"/>
                    <a:pt x="81" y="536"/>
                    <a:pt x="81" y="536"/>
                  </a:cubicBezTo>
                  <a:cubicBezTo>
                    <a:pt x="81" y="536"/>
                    <a:pt x="85" y="534"/>
                    <a:pt x="87" y="534"/>
                  </a:cubicBezTo>
                  <a:cubicBezTo>
                    <a:pt x="89" y="534"/>
                    <a:pt x="93" y="535"/>
                    <a:pt x="93" y="535"/>
                  </a:cubicBezTo>
                  <a:cubicBezTo>
                    <a:pt x="104" y="525"/>
                    <a:pt x="104" y="525"/>
                    <a:pt x="104" y="525"/>
                  </a:cubicBezTo>
                  <a:cubicBezTo>
                    <a:pt x="103" y="521"/>
                    <a:pt x="103" y="521"/>
                    <a:pt x="103" y="521"/>
                  </a:cubicBezTo>
                  <a:cubicBezTo>
                    <a:pt x="103" y="521"/>
                    <a:pt x="105" y="517"/>
                    <a:pt x="113" y="516"/>
                  </a:cubicBezTo>
                  <a:cubicBezTo>
                    <a:pt x="119" y="516"/>
                    <a:pt x="123" y="520"/>
                    <a:pt x="123" y="520"/>
                  </a:cubicBezTo>
                  <a:cubicBezTo>
                    <a:pt x="131" y="523"/>
                    <a:pt x="131" y="523"/>
                    <a:pt x="131" y="523"/>
                  </a:cubicBezTo>
                  <a:cubicBezTo>
                    <a:pt x="134" y="511"/>
                    <a:pt x="134" y="511"/>
                    <a:pt x="134" y="511"/>
                  </a:cubicBezTo>
                  <a:cubicBezTo>
                    <a:pt x="137" y="508"/>
                    <a:pt x="137" y="508"/>
                    <a:pt x="137" y="508"/>
                  </a:cubicBezTo>
                  <a:cubicBezTo>
                    <a:pt x="134" y="501"/>
                    <a:pt x="134" y="501"/>
                    <a:pt x="134" y="501"/>
                  </a:cubicBezTo>
                  <a:cubicBezTo>
                    <a:pt x="140" y="458"/>
                    <a:pt x="140" y="458"/>
                    <a:pt x="140" y="458"/>
                  </a:cubicBezTo>
                  <a:cubicBezTo>
                    <a:pt x="140" y="458"/>
                    <a:pt x="136" y="452"/>
                    <a:pt x="137" y="446"/>
                  </a:cubicBezTo>
                  <a:cubicBezTo>
                    <a:pt x="137" y="440"/>
                    <a:pt x="148" y="430"/>
                    <a:pt x="148" y="430"/>
                  </a:cubicBezTo>
                  <a:cubicBezTo>
                    <a:pt x="138" y="412"/>
                    <a:pt x="138" y="412"/>
                    <a:pt x="138" y="412"/>
                  </a:cubicBezTo>
                  <a:lnTo>
                    <a:pt x="142" y="408"/>
                  </a:lnTo>
                  <a:close/>
                  <a:moveTo>
                    <a:pt x="63" y="515"/>
                  </a:moveTo>
                  <a:cubicBezTo>
                    <a:pt x="55" y="516"/>
                    <a:pt x="63" y="520"/>
                    <a:pt x="63" y="520"/>
                  </a:cubicBezTo>
                  <a:cubicBezTo>
                    <a:pt x="70" y="520"/>
                    <a:pt x="71" y="514"/>
                    <a:pt x="63" y="515"/>
                  </a:cubicBezTo>
                  <a:close/>
                  <a:moveTo>
                    <a:pt x="70" y="394"/>
                  </a:moveTo>
                  <a:cubicBezTo>
                    <a:pt x="75" y="390"/>
                    <a:pt x="71" y="383"/>
                    <a:pt x="68" y="390"/>
                  </a:cubicBezTo>
                  <a:cubicBezTo>
                    <a:pt x="65" y="396"/>
                    <a:pt x="70" y="394"/>
                    <a:pt x="70" y="394"/>
                  </a:cubicBezTo>
                  <a:close/>
                  <a:moveTo>
                    <a:pt x="261" y="671"/>
                  </a:moveTo>
                  <a:cubicBezTo>
                    <a:pt x="255" y="666"/>
                    <a:pt x="256" y="671"/>
                    <a:pt x="256" y="671"/>
                  </a:cubicBezTo>
                  <a:cubicBezTo>
                    <a:pt x="256" y="675"/>
                    <a:pt x="256" y="675"/>
                    <a:pt x="256" y="675"/>
                  </a:cubicBezTo>
                  <a:cubicBezTo>
                    <a:pt x="264" y="678"/>
                    <a:pt x="266" y="675"/>
                    <a:pt x="261" y="671"/>
                  </a:cubicBezTo>
                  <a:close/>
                  <a:moveTo>
                    <a:pt x="277" y="598"/>
                  </a:moveTo>
                  <a:cubicBezTo>
                    <a:pt x="271" y="597"/>
                    <a:pt x="271" y="599"/>
                    <a:pt x="271" y="599"/>
                  </a:cubicBezTo>
                  <a:cubicBezTo>
                    <a:pt x="274" y="600"/>
                    <a:pt x="274" y="600"/>
                    <a:pt x="274" y="600"/>
                  </a:cubicBezTo>
                  <a:cubicBezTo>
                    <a:pt x="277" y="601"/>
                    <a:pt x="281" y="598"/>
                    <a:pt x="277" y="598"/>
                  </a:cubicBezTo>
                  <a:close/>
                  <a:moveTo>
                    <a:pt x="413" y="564"/>
                  </a:moveTo>
                  <a:cubicBezTo>
                    <a:pt x="415" y="564"/>
                    <a:pt x="418" y="562"/>
                    <a:pt x="413" y="562"/>
                  </a:cubicBezTo>
                  <a:cubicBezTo>
                    <a:pt x="409" y="562"/>
                    <a:pt x="413" y="564"/>
                    <a:pt x="413" y="564"/>
                  </a:cubicBezTo>
                  <a:close/>
                  <a:moveTo>
                    <a:pt x="263" y="595"/>
                  </a:moveTo>
                  <a:cubicBezTo>
                    <a:pt x="261" y="595"/>
                    <a:pt x="261" y="598"/>
                    <a:pt x="261" y="598"/>
                  </a:cubicBezTo>
                  <a:cubicBezTo>
                    <a:pt x="264" y="599"/>
                    <a:pt x="265" y="596"/>
                    <a:pt x="263" y="595"/>
                  </a:cubicBezTo>
                  <a:close/>
                  <a:moveTo>
                    <a:pt x="589" y="436"/>
                  </a:moveTo>
                  <a:cubicBezTo>
                    <a:pt x="585" y="435"/>
                    <a:pt x="585" y="435"/>
                    <a:pt x="585" y="435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3" y="416"/>
                    <a:pt x="573" y="416"/>
                    <a:pt x="573" y="416"/>
                  </a:cubicBezTo>
                  <a:cubicBezTo>
                    <a:pt x="567" y="417"/>
                    <a:pt x="567" y="417"/>
                    <a:pt x="567" y="417"/>
                  </a:cubicBezTo>
                  <a:cubicBezTo>
                    <a:pt x="560" y="410"/>
                    <a:pt x="560" y="410"/>
                    <a:pt x="560" y="410"/>
                  </a:cubicBezTo>
                  <a:cubicBezTo>
                    <a:pt x="560" y="410"/>
                    <a:pt x="562" y="407"/>
                    <a:pt x="558" y="405"/>
                  </a:cubicBezTo>
                  <a:cubicBezTo>
                    <a:pt x="552" y="402"/>
                    <a:pt x="549" y="402"/>
                    <a:pt x="549" y="402"/>
                  </a:cubicBezTo>
                  <a:cubicBezTo>
                    <a:pt x="543" y="398"/>
                    <a:pt x="543" y="398"/>
                    <a:pt x="543" y="398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28" y="394"/>
                    <a:pt x="528" y="394"/>
                    <a:pt x="528" y="394"/>
                  </a:cubicBezTo>
                  <a:cubicBezTo>
                    <a:pt x="525" y="390"/>
                    <a:pt x="525" y="390"/>
                    <a:pt x="525" y="390"/>
                  </a:cubicBezTo>
                  <a:cubicBezTo>
                    <a:pt x="516" y="386"/>
                    <a:pt x="516" y="386"/>
                    <a:pt x="516" y="386"/>
                  </a:cubicBezTo>
                  <a:cubicBezTo>
                    <a:pt x="513" y="383"/>
                    <a:pt x="513" y="383"/>
                    <a:pt x="513" y="383"/>
                  </a:cubicBezTo>
                  <a:cubicBezTo>
                    <a:pt x="492" y="377"/>
                    <a:pt x="492" y="377"/>
                    <a:pt x="492" y="377"/>
                  </a:cubicBezTo>
                  <a:cubicBezTo>
                    <a:pt x="489" y="378"/>
                    <a:pt x="489" y="378"/>
                    <a:pt x="489" y="378"/>
                  </a:cubicBezTo>
                  <a:cubicBezTo>
                    <a:pt x="472" y="369"/>
                    <a:pt x="472" y="369"/>
                    <a:pt x="472" y="369"/>
                  </a:cubicBezTo>
                  <a:cubicBezTo>
                    <a:pt x="467" y="369"/>
                    <a:pt x="467" y="369"/>
                    <a:pt x="467" y="369"/>
                  </a:cubicBezTo>
                  <a:cubicBezTo>
                    <a:pt x="467" y="369"/>
                    <a:pt x="450" y="361"/>
                    <a:pt x="448" y="357"/>
                  </a:cubicBezTo>
                  <a:cubicBezTo>
                    <a:pt x="447" y="352"/>
                    <a:pt x="451" y="349"/>
                    <a:pt x="454" y="347"/>
                  </a:cubicBezTo>
                  <a:cubicBezTo>
                    <a:pt x="458" y="345"/>
                    <a:pt x="462" y="341"/>
                    <a:pt x="462" y="341"/>
                  </a:cubicBezTo>
                  <a:cubicBezTo>
                    <a:pt x="461" y="334"/>
                    <a:pt x="461" y="334"/>
                    <a:pt x="461" y="334"/>
                  </a:cubicBezTo>
                  <a:cubicBezTo>
                    <a:pt x="461" y="334"/>
                    <a:pt x="457" y="330"/>
                    <a:pt x="452" y="330"/>
                  </a:cubicBezTo>
                  <a:cubicBezTo>
                    <a:pt x="448" y="329"/>
                    <a:pt x="437" y="332"/>
                    <a:pt x="432" y="333"/>
                  </a:cubicBezTo>
                  <a:cubicBezTo>
                    <a:pt x="407" y="333"/>
                    <a:pt x="407" y="333"/>
                    <a:pt x="407" y="333"/>
                  </a:cubicBezTo>
                  <a:cubicBezTo>
                    <a:pt x="405" y="331"/>
                    <a:pt x="405" y="331"/>
                    <a:pt x="405" y="331"/>
                  </a:cubicBezTo>
                  <a:cubicBezTo>
                    <a:pt x="390" y="323"/>
                    <a:pt x="390" y="323"/>
                    <a:pt x="390" y="323"/>
                  </a:cubicBezTo>
                  <a:cubicBezTo>
                    <a:pt x="388" y="318"/>
                    <a:pt x="388" y="318"/>
                    <a:pt x="388" y="318"/>
                  </a:cubicBezTo>
                  <a:cubicBezTo>
                    <a:pt x="380" y="316"/>
                    <a:pt x="380" y="316"/>
                    <a:pt x="380" y="316"/>
                  </a:cubicBezTo>
                  <a:cubicBezTo>
                    <a:pt x="371" y="306"/>
                    <a:pt x="371" y="306"/>
                    <a:pt x="371" y="306"/>
                  </a:cubicBezTo>
                  <a:cubicBezTo>
                    <a:pt x="366" y="304"/>
                    <a:pt x="366" y="304"/>
                    <a:pt x="366" y="304"/>
                  </a:cubicBezTo>
                  <a:cubicBezTo>
                    <a:pt x="363" y="300"/>
                    <a:pt x="363" y="300"/>
                    <a:pt x="363" y="300"/>
                  </a:cubicBezTo>
                  <a:cubicBezTo>
                    <a:pt x="356" y="296"/>
                    <a:pt x="356" y="296"/>
                    <a:pt x="356" y="296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50" y="278"/>
                    <a:pt x="350" y="278"/>
                    <a:pt x="350" y="278"/>
                  </a:cubicBezTo>
                  <a:cubicBezTo>
                    <a:pt x="346" y="273"/>
                    <a:pt x="346" y="273"/>
                    <a:pt x="346" y="273"/>
                  </a:cubicBezTo>
                  <a:cubicBezTo>
                    <a:pt x="346" y="273"/>
                    <a:pt x="346" y="262"/>
                    <a:pt x="343" y="257"/>
                  </a:cubicBezTo>
                  <a:cubicBezTo>
                    <a:pt x="341" y="252"/>
                    <a:pt x="332" y="235"/>
                    <a:pt x="332" y="235"/>
                  </a:cubicBezTo>
                  <a:cubicBezTo>
                    <a:pt x="333" y="233"/>
                    <a:pt x="333" y="233"/>
                    <a:pt x="333" y="233"/>
                  </a:cubicBezTo>
                  <a:cubicBezTo>
                    <a:pt x="327" y="230"/>
                    <a:pt x="327" y="230"/>
                    <a:pt x="327" y="230"/>
                  </a:cubicBezTo>
                  <a:cubicBezTo>
                    <a:pt x="318" y="227"/>
                    <a:pt x="318" y="227"/>
                    <a:pt x="318" y="227"/>
                  </a:cubicBezTo>
                  <a:cubicBezTo>
                    <a:pt x="297" y="209"/>
                    <a:pt x="297" y="209"/>
                    <a:pt x="297" y="209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71" y="189"/>
                    <a:pt x="271" y="189"/>
                    <a:pt x="271" y="189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5" y="160"/>
                    <a:pt x="265" y="160"/>
                    <a:pt x="265" y="160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70" y="148"/>
                    <a:pt x="277" y="146"/>
                    <a:pt x="278" y="141"/>
                  </a:cubicBezTo>
                  <a:cubicBezTo>
                    <a:pt x="279" y="136"/>
                    <a:pt x="269" y="134"/>
                    <a:pt x="269" y="134"/>
                  </a:cubicBezTo>
                  <a:cubicBezTo>
                    <a:pt x="269" y="134"/>
                    <a:pt x="269" y="129"/>
                    <a:pt x="267" y="127"/>
                  </a:cubicBezTo>
                  <a:cubicBezTo>
                    <a:pt x="266" y="124"/>
                    <a:pt x="261" y="121"/>
                    <a:pt x="261" y="121"/>
                  </a:cubicBezTo>
                  <a:cubicBezTo>
                    <a:pt x="261" y="121"/>
                    <a:pt x="265" y="118"/>
                    <a:pt x="266" y="117"/>
                  </a:cubicBezTo>
                  <a:cubicBezTo>
                    <a:pt x="268" y="116"/>
                    <a:pt x="267" y="111"/>
                    <a:pt x="267" y="111"/>
                  </a:cubicBezTo>
                  <a:cubicBezTo>
                    <a:pt x="271" y="109"/>
                    <a:pt x="271" y="109"/>
                    <a:pt x="271" y="109"/>
                  </a:cubicBezTo>
                  <a:cubicBezTo>
                    <a:pt x="271" y="111"/>
                    <a:pt x="271" y="111"/>
                    <a:pt x="271" y="111"/>
                  </a:cubicBezTo>
                  <a:cubicBezTo>
                    <a:pt x="271" y="111"/>
                    <a:pt x="281" y="109"/>
                    <a:pt x="286" y="106"/>
                  </a:cubicBezTo>
                  <a:cubicBezTo>
                    <a:pt x="293" y="102"/>
                    <a:pt x="296" y="97"/>
                    <a:pt x="296" y="97"/>
                  </a:cubicBezTo>
                  <a:cubicBezTo>
                    <a:pt x="303" y="97"/>
                    <a:pt x="303" y="97"/>
                    <a:pt x="303" y="97"/>
                  </a:cubicBezTo>
                  <a:cubicBezTo>
                    <a:pt x="306" y="94"/>
                    <a:pt x="306" y="94"/>
                    <a:pt x="306" y="94"/>
                  </a:cubicBezTo>
                  <a:cubicBezTo>
                    <a:pt x="302" y="93"/>
                    <a:pt x="302" y="93"/>
                    <a:pt x="302" y="93"/>
                  </a:cubicBezTo>
                  <a:cubicBezTo>
                    <a:pt x="305" y="89"/>
                    <a:pt x="305" y="89"/>
                    <a:pt x="305" y="89"/>
                  </a:cubicBezTo>
                  <a:cubicBezTo>
                    <a:pt x="323" y="93"/>
                    <a:pt x="323" y="93"/>
                    <a:pt x="323" y="93"/>
                  </a:cubicBezTo>
                  <a:cubicBezTo>
                    <a:pt x="322" y="90"/>
                    <a:pt x="322" y="90"/>
                    <a:pt x="322" y="90"/>
                  </a:cubicBezTo>
                  <a:cubicBezTo>
                    <a:pt x="322" y="90"/>
                    <a:pt x="326" y="90"/>
                    <a:pt x="329" y="91"/>
                  </a:cubicBezTo>
                  <a:cubicBezTo>
                    <a:pt x="332" y="91"/>
                    <a:pt x="334" y="99"/>
                    <a:pt x="334" y="99"/>
                  </a:cubicBezTo>
                  <a:cubicBezTo>
                    <a:pt x="334" y="99"/>
                    <a:pt x="339" y="96"/>
                    <a:pt x="339" y="92"/>
                  </a:cubicBezTo>
                  <a:cubicBezTo>
                    <a:pt x="339" y="86"/>
                    <a:pt x="327" y="86"/>
                    <a:pt x="327" y="86"/>
                  </a:cubicBezTo>
                  <a:cubicBezTo>
                    <a:pt x="327" y="86"/>
                    <a:pt x="331" y="75"/>
                    <a:pt x="330" y="73"/>
                  </a:cubicBezTo>
                  <a:cubicBezTo>
                    <a:pt x="329" y="70"/>
                    <a:pt x="321" y="76"/>
                    <a:pt x="321" y="76"/>
                  </a:cubicBezTo>
                  <a:cubicBezTo>
                    <a:pt x="320" y="70"/>
                    <a:pt x="320" y="70"/>
                    <a:pt x="320" y="70"/>
                  </a:cubicBezTo>
                  <a:cubicBezTo>
                    <a:pt x="320" y="70"/>
                    <a:pt x="330" y="65"/>
                    <a:pt x="330" y="61"/>
                  </a:cubicBezTo>
                  <a:cubicBezTo>
                    <a:pt x="329" y="55"/>
                    <a:pt x="319" y="59"/>
                    <a:pt x="319" y="59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26" y="44"/>
                    <a:pt x="326" y="44"/>
                    <a:pt x="326" y="44"/>
                  </a:cubicBezTo>
                  <a:cubicBezTo>
                    <a:pt x="331" y="44"/>
                    <a:pt x="331" y="44"/>
                    <a:pt x="331" y="44"/>
                  </a:cubicBezTo>
                  <a:cubicBezTo>
                    <a:pt x="332" y="43"/>
                    <a:pt x="331" y="39"/>
                    <a:pt x="330" y="38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6" y="34"/>
                    <a:pt x="306" y="34"/>
                    <a:pt x="306" y="34"/>
                  </a:cubicBezTo>
                  <a:cubicBezTo>
                    <a:pt x="290" y="34"/>
                    <a:pt x="290" y="34"/>
                    <a:pt x="290" y="34"/>
                  </a:cubicBezTo>
                  <a:cubicBezTo>
                    <a:pt x="288" y="31"/>
                    <a:pt x="288" y="31"/>
                    <a:pt x="288" y="31"/>
                  </a:cubicBezTo>
                  <a:cubicBezTo>
                    <a:pt x="271" y="30"/>
                    <a:pt x="271" y="30"/>
                    <a:pt x="271" y="30"/>
                  </a:cubicBezTo>
                  <a:cubicBezTo>
                    <a:pt x="268" y="22"/>
                    <a:pt x="268" y="22"/>
                    <a:pt x="268" y="22"/>
                  </a:cubicBezTo>
                  <a:cubicBezTo>
                    <a:pt x="265" y="21"/>
                    <a:pt x="265" y="21"/>
                    <a:pt x="265" y="21"/>
                  </a:cubicBezTo>
                  <a:cubicBezTo>
                    <a:pt x="265" y="21"/>
                    <a:pt x="266" y="17"/>
                    <a:pt x="264" y="16"/>
                  </a:cubicBezTo>
                  <a:cubicBezTo>
                    <a:pt x="262" y="15"/>
                    <a:pt x="260" y="17"/>
                    <a:pt x="260" y="17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57" y="8"/>
                    <a:pt x="264" y="4"/>
                    <a:pt x="262" y="2"/>
                  </a:cubicBezTo>
                  <a:cubicBezTo>
                    <a:pt x="260" y="0"/>
                    <a:pt x="254" y="6"/>
                    <a:pt x="254" y="6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1" y="13"/>
                    <a:pt x="241" y="13"/>
                    <a:pt x="241" y="13"/>
                  </a:cubicBezTo>
                  <a:cubicBezTo>
                    <a:pt x="227" y="7"/>
                    <a:pt x="227" y="7"/>
                    <a:pt x="227" y="7"/>
                  </a:cubicBez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2" y="11"/>
                    <a:pt x="213" y="12"/>
                  </a:cubicBezTo>
                  <a:cubicBezTo>
                    <a:pt x="204" y="13"/>
                    <a:pt x="210" y="21"/>
                    <a:pt x="210" y="21"/>
                  </a:cubicBezTo>
                  <a:cubicBezTo>
                    <a:pt x="206" y="26"/>
                    <a:pt x="206" y="26"/>
                    <a:pt x="206" y="26"/>
                  </a:cubicBezTo>
                  <a:cubicBezTo>
                    <a:pt x="194" y="23"/>
                    <a:pt x="194" y="23"/>
                    <a:pt x="194" y="23"/>
                  </a:cubicBezTo>
                  <a:cubicBezTo>
                    <a:pt x="194" y="23"/>
                    <a:pt x="194" y="19"/>
                    <a:pt x="190" y="17"/>
                  </a:cubicBezTo>
                  <a:cubicBezTo>
                    <a:pt x="187" y="16"/>
                    <a:pt x="185" y="20"/>
                    <a:pt x="185" y="20"/>
                  </a:cubicBezTo>
                  <a:cubicBezTo>
                    <a:pt x="182" y="20"/>
                    <a:pt x="182" y="20"/>
                    <a:pt x="182" y="20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82" y="34"/>
                    <a:pt x="182" y="34"/>
                    <a:pt x="182" y="34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1" y="32"/>
                    <a:pt x="169" y="31"/>
                    <a:pt x="163" y="37"/>
                  </a:cubicBezTo>
                  <a:cubicBezTo>
                    <a:pt x="157" y="43"/>
                    <a:pt x="163" y="47"/>
                    <a:pt x="163" y="4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5" y="60"/>
                    <a:pt x="165" y="60"/>
                    <a:pt x="165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59" y="54"/>
                    <a:pt x="159" y="54"/>
                    <a:pt x="159" y="54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8" y="52"/>
                    <a:pt x="145" y="57"/>
                    <a:pt x="139" y="54"/>
                  </a:cubicBezTo>
                  <a:cubicBezTo>
                    <a:pt x="134" y="51"/>
                    <a:pt x="135" y="41"/>
                    <a:pt x="135" y="41"/>
                  </a:cubicBezTo>
                  <a:cubicBezTo>
                    <a:pt x="132" y="43"/>
                    <a:pt x="132" y="43"/>
                    <a:pt x="132" y="43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51"/>
                    <a:pt x="125" y="57"/>
                  </a:cubicBezTo>
                  <a:cubicBezTo>
                    <a:pt x="123" y="62"/>
                    <a:pt x="117" y="66"/>
                    <a:pt x="117" y="66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7"/>
                    <a:pt x="113" y="77"/>
                    <a:pt x="113" y="77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4" y="84"/>
                    <a:pt x="114" y="84"/>
                    <a:pt x="114" y="84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99" y="67"/>
                    <a:pt x="96" y="65"/>
                  </a:cubicBezTo>
                  <a:cubicBezTo>
                    <a:pt x="92" y="63"/>
                    <a:pt x="93" y="61"/>
                    <a:pt x="93" y="60"/>
                  </a:cubicBezTo>
                  <a:cubicBezTo>
                    <a:pt x="93" y="59"/>
                    <a:pt x="89" y="58"/>
                    <a:pt x="87" y="54"/>
                  </a:cubicBezTo>
                  <a:cubicBezTo>
                    <a:pt x="85" y="51"/>
                    <a:pt x="91" y="45"/>
                    <a:pt x="91" y="45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2" y="65"/>
                    <a:pt x="69" y="66"/>
                  </a:cubicBezTo>
                  <a:cubicBezTo>
                    <a:pt x="67" y="67"/>
                    <a:pt x="68" y="70"/>
                    <a:pt x="67" y="71"/>
                  </a:cubicBezTo>
                  <a:cubicBezTo>
                    <a:pt x="66" y="73"/>
                    <a:pt x="63" y="73"/>
                    <a:pt x="61" y="73"/>
                  </a:cubicBezTo>
                  <a:cubicBezTo>
                    <a:pt x="60" y="73"/>
                    <a:pt x="61" y="77"/>
                    <a:pt x="57" y="77"/>
                  </a:cubicBezTo>
                  <a:cubicBezTo>
                    <a:pt x="54" y="77"/>
                    <a:pt x="47" y="71"/>
                    <a:pt x="46" y="71"/>
                  </a:cubicBezTo>
                  <a:cubicBezTo>
                    <a:pt x="43" y="71"/>
                    <a:pt x="42" y="76"/>
                    <a:pt x="39" y="76"/>
                  </a:cubicBezTo>
                  <a:cubicBezTo>
                    <a:pt x="36" y="77"/>
                    <a:pt x="35" y="76"/>
                    <a:pt x="33" y="75"/>
                  </a:cubicBezTo>
                  <a:cubicBezTo>
                    <a:pt x="32" y="75"/>
                    <a:pt x="32" y="78"/>
                    <a:pt x="27" y="79"/>
                  </a:cubicBezTo>
                  <a:cubicBezTo>
                    <a:pt x="25" y="79"/>
                    <a:pt x="23" y="78"/>
                    <a:pt x="23" y="77"/>
                  </a:cubicBezTo>
                  <a:cubicBezTo>
                    <a:pt x="21" y="80"/>
                    <a:pt x="15" y="79"/>
                    <a:pt x="11" y="84"/>
                  </a:cubicBezTo>
                  <a:cubicBezTo>
                    <a:pt x="8" y="91"/>
                    <a:pt x="19" y="92"/>
                    <a:pt x="19" y="92"/>
                  </a:cubicBezTo>
                  <a:cubicBezTo>
                    <a:pt x="19" y="104"/>
                    <a:pt x="19" y="104"/>
                    <a:pt x="19" y="104"/>
                  </a:cubicBezTo>
                  <a:cubicBezTo>
                    <a:pt x="19" y="106"/>
                    <a:pt x="21" y="104"/>
                    <a:pt x="24" y="106"/>
                  </a:cubicBezTo>
                  <a:cubicBezTo>
                    <a:pt x="26" y="108"/>
                    <a:pt x="26" y="109"/>
                    <a:pt x="24" y="116"/>
                  </a:cubicBezTo>
                  <a:cubicBezTo>
                    <a:pt x="23" y="123"/>
                    <a:pt x="10" y="126"/>
                    <a:pt x="10" y="126"/>
                  </a:cubicBezTo>
                  <a:cubicBezTo>
                    <a:pt x="6" y="125"/>
                    <a:pt x="6" y="125"/>
                    <a:pt x="6" y="125"/>
                  </a:cubicBezTo>
                  <a:cubicBezTo>
                    <a:pt x="6" y="125"/>
                    <a:pt x="1" y="126"/>
                    <a:pt x="1" y="131"/>
                  </a:cubicBezTo>
                  <a:cubicBezTo>
                    <a:pt x="0" y="138"/>
                    <a:pt x="5" y="132"/>
                    <a:pt x="5" y="132"/>
                  </a:cubicBezTo>
                  <a:cubicBezTo>
                    <a:pt x="5" y="132"/>
                    <a:pt x="5" y="133"/>
                    <a:pt x="8" y="141"/>
                  </a:cubicBezTo>
                  <a:cubicBezTo>
                    <a:pt x="10" y="147"/>
                    <a:pt x="17" y="143"/>
                    <a:pt x="17" y="143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18" y="155"/>
                    <a:pt x="17" y="158"/>
                    <a:pt x="14" y="159"/>
                  </a:cubicBezTo>
                  <a:cubicBezTo>
                    <a:pt x="11" y="161"/>
                    <a:pt x="8" y="170"/>
                    <a:pt x="14" y="178"/>
                  </a:cubicBezTo>
                  <a:cubicBezTo>
                    <a:pt x="18" y="187"/>
                    <a:pt x="23" y="190"/>
                    <a:pt x="30" y="192"/>
                  </a:cubicBezTo>
                  <a:cubicBezTo>
                    <a:pt x="35" y="194"/>
                    <a:pt x="43" y="190"/>
                    <a:pt x="46" y="190"/>
                  </a:cubicBezTo>
                  <a:cubicBezTo>
                    <a:pt x="47" y="190"/>
                    <a:pt x="49" y="192"/>
                    <a:pt x="47" y="200"/>
                  </a:cubicBezTo>
                  <a:cubicBezTo>
                    <a:pt x="43" y="208"/>
                    <a:pt x="36" y="209"/>
                    <a:pt x="36" y="209"/>
                  </a:cubicBezTo>
                  <a:cubicBezTo>
                    <a:pt x="40" y="218"/>
                    <a:pt x="40" y="218"/>
                    <a:pt x="40" y="218"/>
                  </a:cubicBezTo>
                  <a:cubicBezTo>
                    <a:pt x="40" y="218"/>
                    <a:pt x="51" y="218"/>
                    <a:pt x="57" y="216"/>
                  </a:cubicBezTo>
                  <a:cubicBezTo>
                    <a:pt x="63" y="213"/>
                    <a:pt x="71" y="208"/>
                    <a:pt x="71" y="208"/>
                  </a:cubicBezTo>
                  <a:cubicBezTo>
                    <a:pt x="71" y="208"/>
                    <a:pt x="73" y="200"/>
                    <a:pt x="76" y="195"/>
                  </a:cubicBezTo>
                  <a:cubicBezTo>
                    <a:pt x="79" y="191"/>
                    <a:pt x="89" y="180"/>
                    <a:pt x="97" y="177"/>
                  </a:cubicBezTo>
                  <a:cubicBezTo>
                    <a:pt x="104" y="175"/>
                    <a:pt x="116" y="180"/>
                    <a:pt x="116" y="180"/>
                  </a:cubicBezTo>
                  <a:cubicBezTo>
                    <a:pt x="118" y="184"/>
                    <a:pt x="118" y="184"/>
                    <a:pt x="118" y="184"/>
                  </a:cubicBezTo>
                  <a:cubicBezTo>
                    <a:pt x="122" y="183"/>
                    <a:pt x="122" y="183"/>
                    <a:pt x="122" y="183"/>
                  </a:cubicBezTo>
                  <a:cubicBezTo>
                    <a:pt x="133" y="189"/>
                    <a:pt x="133" y="189"/>
                    <a:pt x="133" y="189"/>
                  </a:cubicBezTo>
                  <a:cubicBezTo>
                    <a:pt x="149" y="199"/>
                    <a:pt x="149" y="199"/>
                    <a:pt x="149" y="199"/>
                  </a:cubicBezTo>
                  <a:cubicBezTo>
                    <a:pt x="152" y="197"/>
                    <a:pt x="152" y="197"/>
                    <a:pt x="152" y="197"/>
                  </a:cubicBezTo>
                  <a:cubicBezTo>
                    <a:pt x="168" y="211"/>
                    <a:pt x="168" y="211"/>
                    <a:pt x="168" y="211"/>
                  </a:cubicBezTo>
                  <a:cubicBezTo>
                    <a:pt x="168" y="217"/>
                    <a:pt x="168" y="217"/>
                    <a:pt x="168" y="217"/>
                  </a:cubicBezTo>
                  <a:cubicBezTo>
                    <a:pt x="171" y="238"/>
                    <a:pt x="171" y="238"/>
                    <a:pt x="171" y="238"/>
                  </a:cubicBezTo>
                  <a:cubicBezTo>
                    <a:pt x="171" y="238"/>
                    <a:pt x="179" y="248"/>
                    <a:pt x="182" y="257"/>
                  </a:cubicBezTo>
                  <a:cubicBezTo>
                    <a:pt x="186" y="267"/>
                    <a:pt x="179" y="271"/>
                    <a:pt x="179" y="271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182" y="275"/>
                    <a:pt x="188" y="273"/>
                    <a:pt x="192" y="275"/>
                  </a:cubicBezTo>
                  <a:cubicBezTo>
                    <a:pt x="198" y="278"/>
                    <a:pt x="192" y="284"/>
                    <a:pt x="192" y="284"/>
                  </a:cubicBezTo>
                  <a:cubicBezTo>
                    <a:pt x="201" y="286"/>
                    <a:pt x="201" y="286"/>
                    <a:pt x="201" y="286"/>
                  </a:cubicBezTo>
                  <a:cubicBezTo>
                    <a:pt x="212" y="298"/>
                    <a:pt x="212" y="298"/>
                    <a:pt x="212" y="298"/>
                  </a:cubicBezTo>
                  <a:cubicBezTo>
                    <a:pt x="217" y="303"/>
                    <a:pt x="217" y="303"/>
                    <a:pt x="217" y="303"/>
                  </a:cubicBezTo>
                  <a:cubicBezTo>
                    <a:pt x="217" y="303"/>
                    <a:pt x="214" y="303"/>
                    <a:pt x="211" y="306"/>
                  </a:cubicBezTo>
                  <a:cubicBezTo>
                    <a:pt x="208" y="310"/>
                    <a:pt x="215" y="312"/>
                    <a:pt x="215" y="312"/>
                  </a:cubicBezTo>
                  <a:cubicBezTo>
                    <a:pt x="216" y="306"/>
                    <a:pt x="216" y="306"/>
                    <a:pt x="216" y="306"/>
                  </a:cubicBezTo>
                  <a:cubicBezTo>
                    <a:pt x="220" y="306"/>
                    <a:pt x="220" y="306"/>
                    <a:pt x="220" y="306"/>
                  </a:cubicBezTo>
                  <a:cubicBezTo>
                    <a:pt x="220" y="306"/>
                    <a:pt x="227" y="310"/>
                    <a:pt x="233" y="314"/>
                  </a:cubicBezTo>
                  <a:cubicBezTo>
                    <a:pt x="240" y="318"/>
                    <a:pt x="246" y="333"/>
                    <a:pt x="246" y="333"/>
                  </a:cubicBezTo>
                  <a:cubicBezTo>
                    <a:pt x="250" y="332"/>
                    <a:pt x="250" y="332"/>
                    <a:pt x="250" y="332"/>
                  </a:cubicBezTo>
                  <a:cubicBezTo>
                    <a:pt x="252" y="334"/>
                    <a:pt x="252" y="334"/>
                    <a:pt x="252" y="334"/>
                  </a:cubicBezTo>
                  <a:cubicBezTo>
                    <a:pt x="252" y="334"/>
                    <a:pt x="257" y="335"/>
                    <a:pt x="263" y="341"/>
                  </a:cubicBezTo>
                  <a:cubicBezTo>
                    <a:pt x="267" y="345"/>
                    <a:pt x="266" y="351"/>
                    <a:pt x="266" y="351"/>
                  </a:cubicBezTo>
                  <a:cubicBezTo>
                    <a:pt x="266" y="351"/>
                    <a:pt x="273" y="353"/>
                    <a:pt x="277" y="356"/>
                  </a:cubicBezTo>
                  <a:cubicBezTo>
                    <a:pt x="280" y="359"/>
                    <a:pt x="286" y="369"/>
                    <a:pt x="286" y="369"/>
                  </a:cubicBezTo>
                  <a:cubicBezTo>
                    <a:pt x="290" y="369"/>
                    <a:pt x="290" y="369"/>
                    <a:pt x="290" y="369"/>
                  </a:cubicBezTo>
                  <a:cubicBezTo>
                    <a:pt x="290" y="369"/>
                    <a:pt x="300" y="373"/>
                    <a:pt x="303" y="375"/>
                  </a:cubicBezTo>
                  <a:cubicBezTo>
                    <a:pt x="305" y="376"/>
                    <a:pt x="309" y="383"/>
                    <a:pt x="309" y="383"/>
                  </a:cubicBezTo>
                  <a:cubicBezTo>
                    <a:pt x="310" y="384"/>
                    <a:pt x="310" y="384"/>
                    <a:pt x="310" y="384"/>
                  </a:cubicBezTo>
                  <a:cubicBezTo>
                    <a:pt x="310" y="384"/>
                    <a:pt x="314" y="380"/>
                    <a:pt x="319" y="378"/>
                  </a:cubicBezTo>
                  <a:cubicBezTo>
                    <a:pt x="325" y="377"/>
                    <a:pt x="335" y="383"/>
                    <a:pt x="335" y="383"/>
                  </a:cubicBezTo>
                  <a:cubicBezTo>
                    <a:pt x="335" y="383"/>
                    <a:pt x="338" y="377"/>
                    <a:pt x="346" y="384"/>
                  </a:cubicBezTo>
                  <a:cubicBezTo>
                    <a:pt x="353" y="391"/>
                    <a:pt x="354" y="398"/>
                    <a:pt x="354" y="398"/>
                  </a:cubicBezTo>
                  <a:cubicBezTo>
                    <a:pt x="354" y="398"/>
                    <a:pt x="359" y="400"/>
                    <a:pt x="360" y="402"/>
                  </a:cubicBezTo>
                  <a:cubicBezTo>
                    <a:pt x="361" y="405"/>
                    <a:pt x="359" y="410"/>
                    <a:pt x="359" y="410"/>
                  </a:cubicBezTo>
                  <a:cubicBezTo>
                    <a:pt x="361" y="411"/>
                    <a:pt x="361" y="411"/>
                    <a:pt x="361" y="411"/>
                  </a:cubicBezTo>
                  <a:cubicBezTo>
                    <a:pt x="362" y="408"/>
                    <a:pt x="362" y="408"/>
                    <a:pt x="362" y="408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71" y="406"/>
                    <a:pt x="371" y="406"/>
                    <a:pt x="371" y="406"/>
                  </a:cubicBezTo>
                  <a:cubicBezTo>
                    <a:pt x="378" y="413"/>
                    <a:pt x="378" y="413"/>
                    <a:pt x="378" y="413"/>
                  </a:cubicBezTo>
                  <a:cubicBezTo>
                    <a:pt x="381" y="414"/>
                    <a:pt x="381" y="414"/>
                    <a:pt x="381" y="414"/>
                  </a:cubicBezTo>
                  <a:cubicBezTo>
                    <a:pt x="372" y="422"/>
                    <a:pt x="372" y="422"/>
                    <a:pt x="372" y="422"/>
                  </a:cubicBezTo>
                  <a:cubicBezTo>
                    <a:pt x="375" y="423"/>
                    <a:pt x="375" y="423"/>
                    <a:pt x="375" y="423"/>
                  </a:cubicBezTo>
                  <a:cubicBezTo>
                    <a:pt x="381" y="420"/>
                    <a:pt x="381" y="420"/>
                    <a:pt x="381" y="420"/>
                  </a:cubicBezTo>
                  <a:cubicBezTo>
                    <a:pt x="384" y="421"/>
                    <a:pt x="384" y="421"/>
                    <a:pt x="384" y="421"/>
                  </a:cubicBezTo>
                  <a:cubicBezTo>
                    <a:pt x="388" y="419"/>
                    <a:pt x="388" y="419"/>
                    <a:pt x="388" y="419"/>
                  </a:cubicBezTo>
                  <a:cubicBezTo>
                    <a:pt x="391" y="420"/>
                    <a:pt x="391" y="420"/>
                    <a:pt x="391" y="420"/>
                  </a:cubicBezTo>
                  <a:cubicBezTo>
                    <a:pt x="395" y="416"/>
                    <a:pt x="395" y="416"/>
                    <a:pt x="395" y="416"/>
                  </a:cubicBezTo>
                  <a:cubicBezTo>
                    <a:pt x="395" y="416"/>
                    <a:pt x="400" y="420"/>
                    <a:pt x="404" y="424"/>
                  </a:cubicBezTo>
                  <a:cubicBezTo>
                    <a:pt x="408" y="428"/>
                    <a:pt x="408" y="437"/>
                    <a:pt x="408" y="437"/>
                  </a:cubicBezTo>
                  <a:cubicBezTo>
                    <a:pt x="404" y="437"/>
                    <a:pt x="404" y="437"/>
                    <a:pt x="404" y="437"/>
                  </a:cubicBezTo>
                  <a:cubicBezTo>
                    <a:pt x="404" y="444"/>
                    <a:pt x="404" y="444"/>
                    <a:pt x="404" y="444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8"/>
                    <a:pt x="416" y="448"/>
                    <a:pt x="419" y="449"/>
                  </a:cubicBezTo>
                  <a:cubicBezTo>
                    <a:pt x="423" y="451"/>
                    <a:pt x="425" y="456"/>
                    <a:pt x="425" y="456"/>
                  </a:cubicBezTo>
                  <a:cubicBezTo>
                    <a:pt x="429" y="459"/>
                    <a:pt x="429" y="459"/>
                    <a:pt x="429" y="459"/>
                  </a:cubicBezTo>
                  <a:cubicBezTo>
                    <a:pt x="429" y="459"/>
                    <a:pt x="435" y="452"/>
                    <a:pt x="440" y="452"/>
                  </a:cubicBezTo>
                  <a:cubicBezTo>
                    <a:pt x="444" y="451"/>
                    <a:pt x="445" y="459"/>
                    <a:pt x="445" y="459"/>
                  </a:cubicBezTo>
                  <a:cubicBezTo>
                    <a:pt x="449" y="464"/>
                    <a:pt x="449" y="464"/>
                    <a:pt x="449" y="464"/>
                  </a:cubicBezTo>
                  <a:cubicBezTo>
                    <a:pt x="449" y="464"/>
                    <a:pt x="452" y="478"/>
                    <a:pt x="456" y="484"/>
                  </a:cubicBezTo>
                  <a:cubicBezTo>
                    <a:pt x="459" y="489"/>
                    <a:pt x="462" y="490"/>
                    <a:pt x="465" y="498"/>
                  </a:cubicBezTo>
                  <a:cubicBezTo>
                    <a:pt x="468" y="505"/>
                    <a:pt x="469" y="518"/>
                    <a:pt x="469" y="518"/>
                  </a:cubicBezTo>
                  <a:cubicBezTo>
                    <a:pt x="473" y="523"/>
                    <a:pt x="473" y="523"/>
                    <a:pt x="473" y="523"/>
                  </a:cubicBezTo>
                  <a:cubicBezTo>
                    <a:pt x="473" y="523"/>
                    <a:pt x="475" y="523"/>
                    <a:pt x="476" y="527"/>
                  </a:cubicBezTo>
                  <a:cubicBezTo>
                    <a:pt x="477" y="532"/>
                    <a:pt x="473" y="537"/>
                    <a:pt x="473" y="537"/>
                  </a:cubicBezTo>
                  <a:cubicBezTo>
                    <a:pt x="465" y="537"/>
                    <a:pt x="465" y="537"/>
                    <a:pt x="465" y="537"/>
                  </a:cubicBezTo>
                  <a:cubicBezTo>
                    <a:pt x="465" y="537"/>
                    <a:pt x="458" y="542"/>
                    <a:pt x="457" y="544"/>
                  </a:cubicBezTo>
                  <a:cubicBezTo>
                    <a:pt x="454" y="548"/>
                    <a:pt x="461" y="550"/>
                    <a:pt x="462" y="552"/>
                  </a:cubicBezTo>
                  <a:cubicBezTo>
                    <a:pt x="464" y="554"/>
                    <a:pt x="461" y="555"/>
                    <a:pt x="459" y="559"/>
                  </a:cubicBezTo>
                  <a:cubicBezTo>
                    <a:pt x="456" y="564"/>
                    <a:pt x="457" y="568"/>
                    <a:pt x="457" y="568"/>
                  </a:cubicBezTo>
                  <a:cubicBezTo>
                    <a:pt x="448" y="573"/>
                    <a:pt x="448" y="573"/>
                    <a:pt x="448" y="573"/>
                  </a:cubicBezTo>
                  <a:cubicBezTo>
                    <a:pt x="450" y="579"/>
                    <a:pt x="450" y="579"/>
                    <a:pt x="450" y="579"/>
                  </a:cubicBezTo>
                  <a:cubicBezTo>
                    <a:pt x="450" y="579"/>
                    <a:pt x="449" y="586"/>
                    <a:pt x="452" y="590"/>
                  </a:cubicBezTo>
                  <a:cubicBezTo>
                    <a:pt x="457" y="595"/>
                    <a:pt x="464" y="590"/>
                    <a:pt x="464" y="590"/>
                  </a:cubicBezTo>
                  <a:cubicBezTo>
                    <a:pt x="464" y="590"/>
                    <a:pt x="470" y="590"/>
                    <a:pt x="475" y="588"/>
                  </a:cubicBezTo>
                  <a:cubicBezTo>
                    <a:pt x="479" y="587"/>
                    <a:pt x="478" y="571"/>
                    <a:pt x="482" y="567"/>
                  </a:cubicBezTo>
                  <a:cubicBezTo>
                    <a:pt x="486" y="563"/>
                    <a:pt x="494" y="558"/>
                    <a:pt x="497" y="556"/>
                  </a:cubicBezTo>
                  <a:cubicBezTo>
                    <a:pt x="500" y="553"/>
                    <a:pt x="495" y="541"/>
                    <a:pt x="495" y="535"/>
                  </a:cubicBezTo>
                  <a:cubicBezTo>
                    <a:pt x="494" y="528"/>
                    <a:pt x="508" y="523"/>
                    <a:pt x="511" y="522"/>
                  </a:cubicBezTo>
                  <a:cubicBezTo>
                    <a:pt x="515" y="521"/>
                    <a:pt x="519" y="522"/>
                    <a:pt x="523" y="521"/>
                  </a:cubicBezTo>
                  <a:cubicBezTo>
                    <a:pt x="526" y="520"/>
                    <a:pt x="526" y="514"/>
                    <a:pt x="526" y="514"/>
                  </a:cubicBezTo>
                  <a:cubicBezTo>
                    <a:pt x="521" y="507"/>
                    <a:pt x="521" y="507"/>
                    <a:pt x="521" y="507"/>
                  </a:cubicBezTo>
                  <a:cubicBezTo>
                    <a:pt x="522" y="501"/>
                    <a:pt x="522" y="501"/>
                    <a:pt x="522" y="501"/>
                  </a:cubicBezTo>
                  <a:cubicBezTo>
                    <a:pt x="519" y="498"/>
                    <a:pt x="519" y="498"/>
                    <a:pt x="519" y="498"/>
                  </a:cubicBezTo>
                  <a:cubicBezTo>
                    <a:pt x="521" y="490"/>
                    <a:pt x="521" y="490"/>
                    <a:pt x="521" y="490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09" y="483"/>
                    <a:pt x="509" y="483"/>
                    <a:pt x="509" y="483"/>
                  </a:cubicBezTo>
                  <a:cubicBezTo>
                    <a:pt x="502" y="475"/>
                    <a:pt x="502" y="475"/>
                    <a:pt x="502" y="475"/>
                  </a:cubicBezTo>
                  <a:cubicBezTo>
                    <a:pt x="502" y="475"/>
                    <a:pt x="496" y="477"/>
                    <a:pt x="489" y="476"/>
                  </a:cubicBezTo>
                  <a:cubicBezTo>
                    <a:pt x="482" y="475"/>
                    <a:pt x="486" y="464"/>
                    <a:pt x="486" y="464"/>
                  </a:cubicBezTo>
                  <a:cubicBezTo>
                    <a:pt x="486" y="464"/>
                    <a:pt x="491" y="458"/>
                    <a:pt x="492" y="456"/>
                  </a:cubicBezTo>
                  <a:cubicBezTo>
                    <a:pt x="494" y="453"/>
                    <a:pt x="491" y="449"/>
                    <a:pt x="491" y="449"/>
                  </a:cubicBezTo>
                  <a:cubicBezTo>
                    <a:pt x="495" y="444"/>
                    <a:pt x="495" y="444"/>
                    <a:pt x="495" y="444"/>
                  </a:cubicBezTo>
                  <a:cubicBezTo>
                    <a:pt x="498" y="436"/>
                    <a:pt x="498" y="436"/>
                    <a:pt x="498" y="436"/>
                  </a:cubicBezTo>
                  <a:cubicBezTo>
                    <a:pt x="498" y="436"/>
                    <a:pt x="503" y="424"/>
                    <a:pt x="507" y="422"/>
                  </a:cubicBezTo>
                  <a:cubicBezTo>
                    <a:pt x="509" y="420"/>
                    <a:pt x="516" y="417"/>
                    <a:pt x="516" y="417"/>
                  </a:cubicBezTo>
                  <a:cubicBezTo>
                    <a:pt x="518" y="421"/>
                    <a:pt x="518" y="421"/>
                    <a:pt x="518" y="421"/>
                  </a:cubicBezTo>
                  <a:cubicBezTo>
                    <a:pt x="523" y="422"/>
                    <a:pt x="523" y="422"/>
                    <a:pt x="523" y="422"/>
                  </a:cubicBezTo>
                  <a:cubicBezTo>
                    <a:pt x="523" y="425"/>
                    <a:pt x="523" y="425"/>
                    <a:pt x="523" y="425"/>
                  </a:cubicBezTo>
                  <a:cubicBezTo>
                    <a:pt x="523" y="425"/>
                    <a:pt x="533" y="430"/>
                    <a:pt x="538" y="430"/>
                  </a:cubicBezTo>
                  <a:cubicBezTo>
                    <a:pt x="542" y="431"/>
                    <a:pt x="545" y="428"/>
                    <a:pt x="545" y="428"/>
                  </a:cubicBezTo>
                  <a:cubicBezTo>
                    <a:pt x="545" y="428"/>
                    <a:pt x="550" y="429"/>
                    <a:pt x="556" y="432"/>
                  </a:cubicBezTo>
                  <a:cubicBezTo>
                    <a:pt x="562" y="437"/>
                    <a:pt x="562" y="446"/>
                    <a:pt x="562" y="451"/>
                  </a:cubicBezTo>
                  <a:cubicBezTo>
                    <a:pt x="563" y="455"/>
                    <a:pt x="575" y="456"/>
                    <a:pt x="575" y="456"/>
                  </a:cubicBezTo>
                  <a:cubicBezTo>
                    <a:pt x="575" y="456"/>
                    <a:pt x="580" y="460"/>
                    <a:pt x="583" y="458"/>
                  </a:cubicBezTo>
                  <a:cubicBezTo>
                    <a:pt x="587" y="456"/>
                    <a:pt x="582" y="446"/>
                    <a:pt x="582" y="446"/>
                  </a:cubicBezTo>
                  <a:lnTo>
                    <a:pt x="589" y="436"/>
                  </a:lnTo>
                  <a:close/>
                  <a:moveTo>
                    <a:pt x="280" y="207"/>
                  </a:moveTo>
                  <a:cubicBezTo>
                    <a:pt x="279" y="208"/>
                    <a:pt x="278" y="213"/>
                    <a:pt x="278" y="213"/>
                  </a:cubicBezTo>
                  <a:cubicBezTo>
                    <a:pt x="278" y="213"/>
                    <a:pt x="274" y="216"/>
                    <a:pt x="273" y="215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09"/>
                    <a:pt x="275" y="207"/>
                    <a:pt x="278" y="206"/>
                  </a:cubicBezTo>
                  <a:cubicBezTo>
                    <a:pt x="281" y="205"/>
                    <a:pt x="280" y="206"/>
                    <a:pt x="280" y="207"/>
                  </a:cubicBezTo>
                  <a:close/>
                  <a:moveTo>
                    <a:pt x="412" y="554"/>
                  </a:moveTo>
                  <a:cubicBezTo>
                    <a:pt x="409" y="551"/>
                    <a:pt x="409" y="556"/>
                    <a:pt x="409" y="556"/>
                  </a:cubicBezTo>
                  <a:cubicBezTo>
                    <a:pt x="412" y="559"/>
                    <a:pt x="416" y="557"/>
                    <a:pt x="412" y="554"/>
                  </a:cubicBezTo>
                  <a:close/>
                  <a:moveTo>
                    <a:pt x="446" y="568"/>
                  </a:moveTo>
                  <a:cubicBezTo>
                    <a:pt x="445" y="567"/>
                    <a:pt x="445" y="567"/>
                    <a:pt x="445" y="567"/>
                  </a:cubicBezTo>
                  <a:cubicBezTo>
                    <a:pt x="445" y="567"/>
                    <a:pt x="434" y="574"/>
                    <a:pt x="432" y="574"/>
                  </a:cubicBezTo>
                  <a:cubicBezTo>
                    <a:pt x="430" y="574"/>
                    <a:pt x="427" y="572"/>
                    <a:pt x="427" y="572"/>
                  </a:cubicBezTo>
                  <a:cubicBezTo>
                    <a:pt x="427" y="572"/>
                    <a:pt x="423" y="579"/>
                    <a:pt x="421" y="580"/>
                  </a:cubicBezTo>
                  <a:cubicBezTo>
                    <a:pt x="419" y="580"/>
                    <a:pt x="418" y="579"/>
                    <a:pt x="418" y="579"/>
                  </a:cubicBezTo>
                  <a:cubicBezTo>
                    <a:pt x="414" y="578"/>
                    <a:pt x="414" y="578"/>
                    <a:pt x="414" y="578"/>
                  </a:cubicBezTo>
                  <a:cubicBezTo>
                    <a:pt x="411" y="577"/>
                    <a:pt x="411" y="577"/>
                    <a:pt x="411" y="577"/>
                  </a:cubicBezTo>
                  <a:cubicBezTo>
                    <a:pt x="411" y="577"/>
                    <a:pt x="409" y="580"/>
                    <a:pt x="408" y="580"/>
                  </a:cubicBezTo>
                  <a:cubicBezTo>
                    <a:pt x="405" y="579"/>
                    <a:pt x="403" y="578"/>
                    <a:pt x="403" y="578"/>
                  </a:cubicBezTo>
                  <a:cubicBezTo>
                    <a:pt x="403" y="578"/>
                    <a:pt x="397" y="583"/>
                    <a:pt x="395" y="585"/>
                  </a:cubicBezTo>
                  <a:cubicBezTo>
                    <a:pt x="393" y="586"/>
                    <a:pt x="388" y="586"/>
                    <a:pt x="388" y="586"/>
                  </a:cubicBezTo>
                  <a:cubicBezTo>
                    <a:pt x="384" y="589"/>
                    <a:pt x="384" y="589"/>
                    <a:pt x="384" y="589"/>
                  </a:cubicBezTo>
                  <a:cubicBezTo>
                    <a:pt x="370" y="590"/>
                    <a:pt x="370" y="590"/>
                    <a:pt x="370" y="590"/>
                  </a:cubicBezTo>
                  <a:cubicBezTo>
                    <a:pt x="370" y="590"/>
                    <a:pt x="368" y="588"/>
                    <a:pt x="365" y="588"/>
                  </a:cubicBezTo>
                  <a:cubicBezTo>
                    <a:pt x="362" y="588"/>
                    <a:pt x="355" y="594"/>
                    <a:pt x="352" y="594"/>
                  </a:cubicBezTo>
                  <a:cubicBezTo>
                    <a:pt x="348" y="594"/>
                    <a:pt x="341" y="589"/>
                    <a:pt x="341" y="589"/>
                  </a:cubicBezTo>
                  <a:cubicBezTo>
                    <a:pt x="339" y="585"/>
                    <a:pt x="339" y="585"/>
                    <a:pt x="339" y="585"/>
                  </a:cubicBezTo>
                  <a:cubicBezTo>
                    <a:pt x="339" y="585"/>
                    <a:pt x="332" y="587"/>
                    <a:pt x="331" y="586"/>
                  </a:cubicBezTo>
                  <a:cubicBezTo>
                    <a:pt x="330" y="584"/>
                    <a:pt x="331" y="581"/>
                    <a:pt x="331" y="581"/>
                  </a:cubicBezTo>
                  <a:cubicBezTo>
                    <a:pt x="327" y="579"/>
                    <a:pt x="327" y="579"/>
                    <a:pt x="327" y="579"/>
                  </a:cubicBezTo>
                  <a:cubicBezTo>
                    <a:pt x="316" y="581"/>
                    <a:pt x="316" y="581"/>
                    <a:pt x="316" y="581"/>
                  </a:cubicBezTo>
                  <a:cubicBezTo>
                    <a:pt x="314" y="583"/>
                    <a:pt x="314" y="583"/>
                    <a:pt x="314" y="583"/>
                  </a:cubicBezTo>
                  <a:cubicBezTo>
                    <a:pt x="315" y="587"/>
                    <a:pt x="315" y="587"/>
                    <a:pt x="315" y="587"/>
                  </a:cubicBezTo>
                  <a:cubicBezTo>
                    <a:pt x="306" y="591"/>
                    <a:pt x="306" y="591"/>
                    <a:pt x="306" y="591"/>
                  </a:cubicBezTo>
                  <a:cubicBezTo>
                    <a:pt x="301" y="588"/>
                    <a:pt x="301" y="588"/>
                    <a:pt x="301" y="588"/>
                  </a:cubicBezTo>
                  <a:cubicBezTo>
                    <a:pt x="301" y="588"/>
                    <a:pt x="301" y="585"/>
                    <a:pt x="299" y="583"/>
                  </a:cubicBezTo>
                  <a:cubicBezTo>
                    <a:pt x="296" y="581"/>
                    <a:pt x="294" y="581"/>
                    <a:pt x="294" y="581"/>
                  </a:cubicBezTo>
                  <a:cubicBezTo>
                    <a:pt x="294" y="583"/>
                    <a:pt x="294" y="583"/>
                    <a:pt x="294" y="583"/>
                  </a:cubicBezTo>
                  <a:cubicBezTo>
                    <a:pt x="294" y="583"/>
                    <a:pt x="297" y="584"/>
                    <a:pt x="297" y="585"/>
                  </a:cubicBezTo>
                  <a:cubicBezTo>
                    <a:pt x="296" y="586"/>
                    <a:pt x="288" y="588"/>
                    <a:pt x="288" y="588"/>
                  </a:cubicBezTo>
                  <a:cubicBezTo>
                    <a:pt x="284" y="595"/>
                    <a:pt x="284" y="595"/>
                    <a:pt x="284" y="595"/>
                  </a:cubicBezTo>
                  <a:cubicBezTo>
                    <a:pt x="285" y="602"/>
                    <a:pt x="285" y="602"/>
                    <a:pt x="285" y="602"/>
                  </a:cubicBezTo>
                  <a:cubicBezTo>
                    <a:pt x="282" y="606"/>
                    <a:pt x="282" y="606"/>
                    <a:pt x="282" y="606"/>
                  </a:cubicBezTo>
                  <a:cubicBezTo>
                    <a:pt x="285" y="616"/>
                    <a:pt x="285" y="616"/>
                    <a:pt x="285" y="616"/>
                  </a:cubicBezTo>
                  <a:cubicBezTo>
                    <a:pt x="292" y="615"/>
                    <a:pt x="292" y="615"/>
                    <a:pt x="292" y="615"/>
                  </a:cubicBezTo>
                  <a:cubicBezTo>
                    <a:pt x="295" y="622"/>
                    <a:pt x="295" y="622"/>
                    <a:pt x="295" y="622"/>
                  </a:cubicBezTo>
                  <a:cubicBezTo>
                    <a:pt x="295" y="622"/>
                    <a:pt x="303" y="620"/>
                    <a:pt x="310" y="622"/>
                  </a:cubicBezTo>
                  <a:cubicBezTo>
                    <a:pt x="312" y="624"/>
                    <a:pt x="313" y="625"/>
                    <a:pt x="315" y="626"/>
                  </a:cubicBezTo>
                  <a:cubicBezTo>
                    <a:pt x="319" y="627"/>
                    <a:pt x="321" y="626"/>
                    <a:pt x="321" y="626"/>
                  </a:cubicBezTo>
                  <a:cubicBezTo>
                    <a:pt x="321" y="626"/>
                    <a:pt x="333" y="638"/>
                    <a:pt x="335" y="638"/>
                  </a:cubicBezTo>
                  <a:cubicBezTo>
                    <a:pt x="337" y="638"/>
                    <a:pt x="341" y="637"/>
                    <a:pt x="343" y="640"/>
                  </a:cubicBezTo>
                  <a:cubicBezTo>
                    <a:pt x="344" y="641"/>
                    <a:pt x="346" y="644"/>
                    <a:pt x="350" y="646"/>
                  </a:cubicBezTo>
                  <a:cubicBezTo>
                    <a:pt x="354" y="649"/>
                    <a:pt x="362" y="650"/>
                    <a:pt x="366" y="650"/>
                  </a:cubicBezTo>
                  <a:cubicBezTo>
                    <a:pt x="370" y="650"/>
                    <a:pt x="381" y="650"/>
                    <a:pt x="384" y="656"/>
                  </a:cubicBezTo>
                  <a:cubicBezTo>
                    <a:pt x="388" y="660"/>
                    <a:pt x="391" y="667"/>
                    <a:pt x="392" y="668"/>
                  </a:cubicBezTo>
                  <a:cubicBezTo>
                    <a:pt x="394" y="669"/>
                    <a:pt x="398" y="667"/>
                    <a:pt x="401" y="669"/>
                  </a:cubicBezTo>
                  <a:cubicBezTo>
                    <a:pt x="403" y="672"/>
                    <a:pt x="404" y="673"/>
                    <a:pt x="404" y="673"/>
                  </a:cubicBezTo>
                  <a:cubicBezTo>
                    <a:pt x="404" y="673"/>
                    <a:pt x="411" y="672"/>
                    <a:pt x="414" y="672"/>
                  </a:cubicBezTo>
                  <a:cubicBezTo>
                    <a:pt x="416" y="672"/>
                    <a:pt x="419" y="674"/>
                    <a:pt x="419" y="674"/>
                  </a:cubicBezTo>
                  <a:cubicBezTo>
                    <a:pt x="420" y="673"/>
                    <a:pt x="420" y="673"/>
                    <a:pt x="420" y="673"/>
                  </a:cubicBezTo>
                  <a:cubicBezTo>
                    <a:pt x="420" y="673"/>
                    <a:pt x="426" y="677"/>
                    <a:pt x="427" y="675"/>
                  </a:cubicBezTo>
                  <a:cubicBezTo>
                    <a:pt x="428" y="673"/>
                    <a:pt x="425" y="669"/>
                    <a:pt x="427" y="662"/>
                  </a:cubicBezTo>
                  <a:cubicBezTo>
                    <a:pt x="430" y="654"/>
                    <a:pt x="436" y="652"/>
                    <a:pt x="436" y="652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4" y="649"/>
                    <a:pt x="434" y="649"/>
                    <a:pt x="434" y="649"/>
                  </a:cubicBezTo>
                  <a:cubicBezTo>
                    <a:pt x="434" y="646"/>
                    <a:pt x="434" y="646"/>
                    <a:pt x="434" y="646"/>
                  </a:cubicBezTo>
                  <a:cubicBezTo>
                    <a:pt x="429" y="640"/>
                    <a:pt x="429" y="640"/>
                    <a:pt x="429" y="640"/>
                  </a:cubicBezTo>
                  <a:cubicBezTo>
                    <a:pt x="431" y="638"/>
                    <a:pt x="431" y="638"/>
                    <a:pt x="431" y="638"/>
                  </a:cubicBezTo>
                  <a:cubicBezTo>
                    <a:pt x="429" y="633"/>
                    <a:pt x="429" y="633"/>
                    <a:pt x="429" y="633"/>
                  </a:cubicBezTo>
                  <a:cubicBezTo>
                    <a:pt x="427" y="634"/>
                    <a:pt x="427" y="634"/>
                    <a:pt x="427" y="634"/>
                  </a:cubicBezTo>
                  <a:cubicBezTo>
                    <a:pt x="427" y="634"/>
                    <a:pt x="423" y="631"/>
                    <a:pt x="423" y="626"/>
                  </a:cubicBezTo>
                  <a:cubicBezTo>
                    <a:pt x="423" y="620"/>
                    <a:pt x="425" y="618"/>
                    <a:pt x="425" y="618"/>
                  </a:cubicBezTo>
                  <a:cubicBezTo>
                    <a:pt x="428" y="603"/>
                    <a:pt x="428" y="603"/>
                    <a:pt x="428" y="603"/>
                  </a:cubicBezTo>
                  <a:cubicBezTo>
                    <a:pt x="428" y="603"/>
                    <a:pt x="436" y="590"/>
                    <a:pt x="440" y="585"/>
                  </a:cubicBezTo>
                  <a:cubicBezTo>
                    <a:pt x="444" y="580"/>
                    <a:pt x="445" y="575"/>
                    <a:pt x="445" y="575"/>
                  </a:cubicBezTo>
                  <a:cubicBezTo>
                    <a:pt x="445" y="573"/>
                    <a:pt x="445" y="573"/>
                    <a:pt x="445" y="573"/>
                  </a:cubicBezTo>
                  <a:cubicBezTo>
                    <a:pt x="448" y="569"/>
                    <a:pt x="448" y="569"/>
                    <a:pt x="448" y="569"/>
                  </a:cubicBezTo>
                  <a:lnTo>
                    <a:pt x="446" y="568"/>
                  </a:lnTo>
                  <a:close/>
                  <a:moveTo>
                    <a:pt x="405" y="550"/>
                  </a:moveTo>
                  <a:cubicBezTo>
                    <a:pt x="401" y="550"/>
                    <a:pt x="404" y="553"/>
                    <a:pt x="404" y="553"/>
                  </a:cubicBezTo>
                  <a:cubicBezTo>
                    <a:pt x="407" y="554"/>
                    <a:pt x="410" y="550"/>
                    <a:pt x="405" y="550"/>
                  </a:cubicBez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33" name="Freeform 221"/>
            <p:cNvSpPr>
              <a:spLocks/>
            </p:cNvSpPr>
            <p:nvPr/>
          </p:nvSpPr>
          <p:spPr bwMode="auto">
            <a:xfrm>
              <a:off x="3183" y="3126"/>
              <a:ext cx="14" cy="14"/>
            </a:xfrm>
            <a:custGeom>
              <a:avLst/>
              <a:gdLst>
                <a:gd name="T0" fmla="*/ 67036 w 10"/>
                <a:gd name="T1" fmla="*/ 19113 h 11"/>
                <a:gd name="T2" fmla="*/ 246646 w 10"/>
                <a:gd name="T3" fmla="*/ 15017 h 11"/>
                <a:gd name="T4" fmla="*/ 311210 w 10"/>
                <a:gd name="T5" fmla="*/ 4497 h 11"/>
                <a:gd name="T6" fmla="*/ 246646 w 10"/>
                <a:gd name="T7" fmla="*/ 1 h 11"/>
                <a:gd name="T8" fmla="*/ 131390 w 10"/>
                <a:gd name="T9" fmla="*/ 7284 h 11"/>
                <a:gd name="T10" fmla="*/ 0 w 10"/>
                <a:gd name="T11" fmla="*/ 9271 h 11"/>
                <a:gd name="T12" fmla="*/ 0 w 10"/>
                <a:gd name="T13" fmla="*/ 15425 h 11"/>
                <a:gd name="T14" fmla="*/ 67036 w 10"/>
                <a:gd name="T15" fmla="*/ 19113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1"/>
                <a:gd name="T26" fmla="*/ 10 w 10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1">
                  <a:moveTo>
                    <a:pt x="2" y="10"/>
                  </a:moveTo>
                  <a:cubicBezTo>
                    <a:pt x="3" y="11"/>
                    <a:pt x="7" y="8"/>
                    <a:pt x="7" y="8"/>
                  </a:cubicBezTo>
                  <a:cubicBezTo>
                    <a:pt x="7" y="8"/>
                    <a:pt x="8" y="3"/>
                    <a:pt x="9" y="2"/>
                  </a:cubicBezTo>
                  <a:cubicBezTo>
                    <a:pt x="9" y="1"/>
                    <a:pt x="10" y="0"/>
                    <a:pt x="7" y="1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34" name="Freeform 222"/>
            <p:cNvSpPr>
              <a:spLocks/>
            </p:cNvSpPr>
            <p:nvPr/>
          </p:nvSpPr>
          <p:spPr bwMode="auto">
            <a:xfrm>
              <a:off x="2462" y="3206"/>
              <a:ext cx="27" cy="23"/>
            </a:xfrm>
            <a:custGeom>
              <a:avLst/>
              <a:gdLst>
                <a:gd name="T0" fmla="*/ 161668 w 20"/>
                <a:gd name="T1" fmla="*/ 23161 h 17"/>
                <a:gd name="T2" fmla="*/ 141219 w 20"/>
                <a:gd name="T3" fmla="*/ 31335 h 17"/>
                <a:gd name="T4" fmla="*/ 98447 w 20"/>
                <a:gd name="T5" fmla="*/ 0 h 17"/>
                <a:gd name="T6" fmla="*/ 54018 w 20"/>
                <a:gd name="T7" fmla="*/ 23161 h 17"/>
                <a:gd name="T8" fmla="*/ 29639 w 20"/>
                <a:gd name="T9" fmla="*/ 70670 h 17"/>
                <a:gd name="T10" fmla="*/ 0 w 20"/>
                <a:gd name="T11" fmla="*/ 123169 h 17"/>
                <a:gd name="T12" fmla="*/ 29639 w 20"/>
                <a:gd name="T13" fmla="*/ 149210 h 17"/>
                <a:gd name="T14" fmla="*/ 65709 w 20"/>
                <a:gd name="T15" fmla="*/ 199530 h 17"/>
                <a:gd name="T16" fmla="*/ 114083 w 20"/>
                <a:gd name="T17" fmla="*/ 166640 h 17"/>
                <a:gd name="T18" fmla="*/ 132897 w 20"/>
                <a:gd name="T19" fmla="*/ 175012 h 17"/>
                <a:gd name="T20" fmla="*/ 187446 w 20"/>
                <a:gd name="T21" fmla="*/ 129357 h 17"/>
                <a:gd name="T22" fmla="*/ 218252 w 20"/>
                <a:gd name="T23" fmla="*/ 57357 h 17"/>
                <a:gd name="T24" fmla="*/ 161668 w 20"/>
                <a:gd name="T25" fmla="*/ 23161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"/>
                <a:gd name="T40" fmla="*/ 0 h 17"/>
                <a:gd name="T41" fmla="*/ 20 w 20"/>
                <a:gd name="T42" fmla="*/ 17 h 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" h="17">
                  <a:moveTo>
                    <a:pt x="15" y="2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1" y="15"/>
                    <a:pt x="12" y="15"/>
                  </a:cubicBezTo>
                  <a:cubicBezTo>
                    <a:pt x="13" y="15"/>
                    <a:pt x="17" y="11"/>
                    <a:pt x="17" y="11"/>
                  </a:cubicBezTo>
                  <a:cubicBezTo>
                    <a:pt x="20" y="5"/>
                    <a:pt x="20" y="5"/>
                    <a:pt x="20" y="5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969696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35" name="Freeform 223"/>
            <p:cNvSpPr>
              <a:spLocks noEditPoints="1"/>
            </p:cNvSpPr>
            <p:nvPr/>
          </p:nvSpPr>
          <p:spPr bwMode="auto">
            <a:xfrm>
              <a:off x="2811" y="2148"/>
              <a:ext cx="512" cy="691"/>
            </a:xfrm>
            <a:custGeom>
              <a:avLst/>
              <a:gdLst>
                <a:gd name="T0" fmla="*/ 1 w 987"/>
                <a:gd name="T1" fmla="*/ 1 h 1337"/>
                <a:gd name="T2" fmla="*/ 1 w 987"/>
                <a:gd name="T3" fmla="*/ 1 h 1337"/>
                <a:gd name="T4" fmla="*/ 1 w 987"/>
                <a:gd name="T5" fmla="*/ 1 h 1337"/>
                <a:gd name="T6" fmla="*/ 1 w 987"/>
                <a:gd name="T7" fmla="*/ 1 h 1337"/>
                <a:gd name="T8" fmla="*/ 1 w 987"/>
                <a:gd name="T9" fmla="*/ 1 h 1337"/>
                <a:gd name="T10" fmla="*/ 1 w 987"/>
                <a:gd name="T11" fmla="*/ 1 h 1337"/>
                <a:gd name="T12" fmla="*/ 1 w 987"/>
                <a:gd name="T13" fmla="*/ 1 h 1337"/>
                <a:gd name="T14" fmla="*/ 1 w 987"/>
                <a:gd name="T15" fmla="*/ 1 h 1337"/>
                <a:gd name="T16" fmla="*/ 1 w 987"/>
                <a:gd name="T17" fmla="*/ 1 h 1337"/>
                <a:gd name="T18" fmla="*/ 1 w 987"/>
                <a:gd name="T19" fmla="*/ 1 h 1337"/>
                <a:gd name="T20" fmla="*/ 1 w 987"/>
                <a:gd name="T21" fmla="*/ 1 h 1337"/>
                <a:gd name="T22" fmla="*/ 1 w 987"/>
                <a:gd name="T23" fmla="*/ 1 h 1337"/>
                <a:gd name="T24" fmla="*/ 1 w 987"/>
                <a:gd name="T25" fmla="*/ 1 h 1337"/>
                <a:gd name="T26" fmla="*/ 1 w 987"/>
                <a:gd name="T27" fmla="*/ 1 h 1337"/>
                <a:gd name="T28" fmla="*/ 1 w 987"/>
                <a:gd name="T29" fmla="*/ 1 h 1337"/>
                <a:gd name="T30" fmla="*/ 1 w 987"/>
                <a:gd name="T31" fmla="*/ 1 h 1337"/>
                <a:gd name="T32" fmla="*/ 1 w 987"/>
                <a:gd name="T33" fmla="*/ 1 h 1337"/>
                <a:gd name="T34" fmla="*/ 1 w 987"/>
                <a:gd name="T35" fmla="*/ 1 h 1337"/>
                <a:gd name="T36" fmla="*/ 1 w 987"/>
                <a:gd name="T37" fmla="*/ 1 h 1337"/>
                <a:gd name="T38" fmla="*/ 1 w 987"/>
                <a:gd name="T39" fmla="*/ 1 h 1337"/>
                <a:gd name="T40" fmla="*/ 1 w 987"/>
                <a:gd name="T41" fmla="*/ 1 h 1337"/>
                <a:gd name="T42" fmla="*/ 1 w 987"/>
                <a:gd name="T43" fmla="*/ 1 h 1337"/>
                <a:gd name="T44" fmla="*/ 1 w 987"/>
                <a:gd name="T45" fmla="*/ 1 h 1337"/>
                <a:gd name="T46" fmla="*/ 1 w 987"/>
                <a:gd name="T47" fmla="*/ 1 h 1337"/>
                <a:gd name="T48" fmla="*/ 1 w 987"/>
                <a:gd name="T49" fmla="*/ 1 h 1337"/>
                <a:gd name="T50" fmla="*/ 1 w 987"/>
                <a:gd name="T51" fmla="*/ 1 h 1337"/>
                <a:gd name="T52" fmla="*/ 1 w 987"/>
                <a:gd name="T53" fmla="*/ 1 h 1337"/>
                <a:gd name="T54" fmla="*/ 1 w 987"/>
                <a:gd name="T55" fmla="*/ 1 h 1337"/>
                <a:gd name="T56" fmla="*/ 1 w 987"/>
                <a:gd name="T57" fmla="*/ 1 h 1337"/>
                <a:gd name="T58" fmla="*/ 1 w 987"/>
                <a:gd name="T59" fmla="*/ 1 h 1337"/>
                <a:gd name="T60" fmla="*/ 1 w 987"/>
                <a:gd name="T61" fmla="*/ 1 h 1337"/>
                <a:gd name="T62" fmla="*/ 1 w 987"/>
                <a:gd name="T63" fmla="*/ 1 h 1337"/>
                <a:gd name="T64" fmla="*/ 1 w 987"/>
                <a:gd name="T65" fmla="*/ 1 h 1337"/>
                <a:gd name="T66" fmla="*/ 1 w 987"/>
                <a:gd name="T67" fmla="*/ 1 h 1337"/>
                <a:gd name="T68" fmla="*/ 1 w 987"/>
                <a:gd name="T69" fmla="*/ 1 h 1337"/>
                <a:gd name="T70" fmla="*/ 1 w 987"/>
                <a:gd name="T71" fmla="*/ 1 h 1337"/>
                <a:gd name="T72" fmla="*/ 1 w 987"/>
                <a:gd name="T73" fmla="*/ 1 h 1337"/>
                <a:gd name="T74" fmla="*/ 1 w 987"/>
                <a:gd name="T75" fmla="*/ 1 h 1337"/>
                <a:gd name="T76" fmla="*/ 1 w 987"/>
                <a:gd name="T77" fmla="*/ 1 h 1337"/>
                <a:gd name="T78" fmla="*/ 1 w 987"/>
                <a:gd name="T79" fmla="*/ 1 h 1337"/>
                <a:gd name="T80" fmla="*/ 1 w 987"/>
                <a:gd name="T81" fmla="*/ 1 h 1337"/>
                <a:gd name="T82" fmla="*/ 1 w 987"/>
                <a:gd name="T83" fmla="*/ 1 h 1337"/>
                <a:gd name="T84" fmla="*/ 1 w 987"/>
                <a:gd name="T85" fmla="*/ 1 h 1337"/>
                <a:gd name="T86" fmla="*/ 1 w 987"/>
                <a:gd name="T87" fmla="*/ 1 h 1337"/>
                <a:gd name="T88" fmla="*/ 1 w 987"/>
                <a:gd name="T89" fmla="*/ 1 h 1337"/>
                <a:gd name="T90" fmla="*/ 1 w 987"/>
                <a:gd name="T91" fmla="*/ 1 h 1337"/>
                <a:gd name="T92" fmla="*/ 1 w 987"/>
                <a:gd name="T93" fmla="*/ 1 h 1337"/>
                <a:gd name="T94" fmla="*/ 1 w 987"/>
                <a:gd name="T95" fmla="*/ 1 h 1337"/>
                <a:gd name="T96" fmla="*/ 1 w 987"/>
                <a:gd name="T97" fmla="*/ 1 h 1337"/>
                <a:gd name="T98" fmla="*/ 1 w 987"/>
                <a:gd name="T99" fmla="*/ 1 h 1337"/>
                <a:gd name="T100" fmla="*/ 1 w 987"/>
                <a:gd name="T101" fmla="*/ 1 h 1337"/>
                <a:gd name="T102" fmla="*/ 1 w 987"/>
                <a:gd name="T103" fmla="*/ 1 h 1337"/>
                <a:gd name="T104" fmla="*/ 1 w 987"/>
                <a:gd name="T105" fmla="*/ 1 h 1337"/>
                <a:gd name="T106" fmla="*/ 1 w 987"/>
                <a:gd name="T107" fmla="*/ 1 h 1337"/>
                <a:gd name="T108" fmla="*/ 1 w 987"/>
                <a:gd name="T109" fmla="*/ 1 h 1337"/>
                <a:gd name="T110" fmla="*/ 1 w 987"/>
                <a:gd name="T111" fmla="*/ 1 h 1337"/>
                <a:gd name="T112" fmla="*/ 1 w 987"/>
                <a:gd name="T113" fmla="*/ 1 h 1337"/>
                <a:gd name="T114" fmla="*/ 1 w 987"/>
                <a:gd name="T115" fmla="*/ 0 h 1337"/>
                <a:gd name="T116" fmla="*/ 1 w 987"/>
                <a:gd name="T117" fmla="*/ 1 h 1337"/>
                <a:gd name="T118" fmla="*/ 1 w 987"/>
                <a:gd name="T119" fmla="*/ 1 h 13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1337"/>
                <a:gd name="T182" fmla="*/ 987 w 987"/>
                <a:gd name="T183" fmla="*/ 1337 h 133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1337">
                  <a:moveTo>
                    <a:pt x="285" y="1267"/>
                  </a:moveTo>
                  <a:cubicBezTo>
                    <a:pt x="293" y="1267"/>
                    <a:pt x="293" y="1267"/>
                    <a:pt x="293" y="1267"/>
                  </a:cubicBezTo>
                  <a:cubicBezTo>
                    <a:pt x="293" y="1262"/>
                    <a:pt x="293" y="1262"/>
                    <a:pt x="293" y="1262"/>
                  </a:cubicBezTo>
                  <a:cubicBezTo>
                    <a:pt x="288" y="1262"/>
                    <a:pt x="288" y="1262"/>
                    <a:pt x="288" y="1262"/>
                  </a:cubicBezTo>
                  <a:cubicBezTo>
                    <a:pt x="285" y="1267"/>
                    <a:pt x="285" y="1267"/>
                    <a:pt x="285" y="1267"/>
                  </a:cubicBezTo>
                  <a:close/>
                  <a:moveTo>
                    <a:pt x="296" y="94"/>
                  </a:moveTo>
                  <a:cubicBezTo>
                    <a:pt x="298" y="91"/>
                    <a:pt x="298" y="88"/>
                    <a:pt x="296" y="88"/>
                  </a:cubicBezTo>
                  <a:cubicBezTo>
                    <a:pt x="283" y="91"/>
                    <a:pt x="301" y="96"/>
                    <a:pt x="296" y="94"/>
                  </a:cubicBezTo>
                  <a:close/>
                  <a:moveTo>
                    <a:pt x="319" y="101"/>
                  </a:moveTo>
                  <a:cubicBezTo>
                    <a:pt x="322" y="101"/>
                    <a:pt x="322" y="99"/>
                    <a:pt x="322" y="99"/>
                  </a:cubicBezTo>
                  <a:cubicBezTo>
                    <a:pt x="319" y="99"/>
                    <a:pt x="316" y="101"/>
                    <a:pt x="319" y="101"/>
                  </a:cubicBezTo>
                  <a:close/>
                  <a:moveTo>
                    <a:pt x="316" y="94"/>
                  </a:moveTo>
                  <a:cubicBezTo>
                    <a:pt x="319" y="91"/>
                    <a:pt x="322" y="91"/>
                    <a:pt x="319" y="86"/>
                  </a:cubicBezTo>
                  <a:cubicBezTo>
                    <a:pt x="314" y="83"/>
                    <a:pt x="298" y="101"/>
                    <a:pt x="316" y="94"/>
                  </a:cubicBezTo>
                  <a:close/>
                  <a:moveTo>
                    <a:pt x="314" y="68"/>
                  </a:moveTo>
                  <a:cubicBezTo>
                    <a:pt x="311" y="70"/>
                    <a:pt x="309" y="70"/>
                    <a:pt x="306" y="70"/>
                  </a:cubicBezTo>
                  <a:cubicBezTo>
                    <a:pt x="311" y="78"/>
                    <a:pt x="311" y="70"/>
                    <a:pt x="314" y="68"/>
                  </a:cubicBezTo>
                  <a:close/>
                  <a:moveTo>
                    <a:pt x="296" y="83"/>
                  </a:moveTo>
                  <a:cubicBezTo>
                    <a:pt x="296" y="81"/>
                    <a:pt x="293" y="81"/>
                    <a:pt x="293" y="83"/>
                  </a:cubicBezTo>
                  <a:cubicBezTo>
                    <a:pt x="293" y="88"/>
                    <a:pt x="296" y="83"/>
                    <a:pt x="296" y="83"/>
                  </a:cubicBezTo>
                  <a:close/>
                  <a:moveTo>
                    <a:pt x="301" y="195"/>
                  </a:moveTo>
                  <a:cubicBezTo>
                    <a:pt x="306" y="195"/>
                    <a:pt x="301" y="192"/>
                    <a:pt x="301" y="192"/>
                  </a:cubicBezTo>
                  <a:cubicBezTo>
                    <a:pt x="296" y="192"/>
                    <a:pt x="296" y="195"/>
                    <a:pt x="301" y="195"/>
                  </a:cubicBezTo>
                  <a:close/>
                  <a:moveTo>
                    <a:pt x="301" y="101"/>
                  </a:moveTo>
                  <a:cubicBezTo>
                    <a:pt x="301" y="104"/>
                    <a:pt x="306" y="101"/>
                    <a:pt x="306" y="101"/>
                  </a:cubicBezTo>
                  <a:cubicBezTo>
                    <a:pt x="306" y="96"/>
                    <a:pt x="301" y="99"/>
                    <a:pt x="301" y="101"/>
                  </a:cubicBezTo>
                  <a:close/>
                  <a:moveTo>
                    <a:pt x="296" y="187"/>
                  </a:moveTo>
                  <a:cubicBezTo>
                    <a:pt x="298" y="184"/>
                    <a:pt x="291" y="184"/>
                    <a:pt x="291" y="184"/>
                  </a:cubicBezTo>
                  <a:cubicBezTo>
                    <a:pt x="288" y="182"/>
                    <a:pt x="293" y="200"/>
                    <a:pt x="296" y="187"/>
                  </a:cubicBezTo>
                  <a:close/>
                  <a:moveTo>
                    <a:pt x="298" y="107"/>
                  </a:moveTo>
                  <a:cubicBezTo>
                    <a:pt x="298" y="107"/>
                    <a:pt x="298" y="104"/>
                    <a:pt x="296" y="101"/>
                  </a:cubicBezTo>
                  <a:cubicBezTo>
                    <a:pt x="291" y="96"/>
                    <a:pt x="293" y="109"/>
                    <a:pt x="298" y="107"/>
                  </a:cubicBezTo>
                  <a:close/>
                  <a:moveTo>
                    <a:pt x="772" y="96"/>
                  </a:moveTo>
                  <a:cubicBezTo>
                    <a:pt x="765" y="91"/>
                    <a:pt x="765" y="99"/>
                    <a:pt x="759" y="101"/>
                  </a:cubicBezTo>
                  <a:cubicBezTo>
                    <a:pt x="762" y="101"/>
                    <a:pt x="767" y="99"/>
                    <a:pt x="772" y="96"/>
                  </a:cubicBezTo>
                  <a:close/>
                  <a:moveTo>
                    <a:pt x="845" y="135"/>
                  </a:moveTo>
                  <a:cubicBezTo>
                    <a:pt x="842" y="132"/>
                    <a:pt x="842" y="132"/>
                    <a:pt x="840" y="135"/>
                  </a:cubicBezTo>
                  <a:cubicBezTo>
                    <a:pt x="840" y="140"/>
                    <a:pt x="842" y="135"/>
                    <a:pt x="845" y="135"/>
                  </a:cubicBezTo>
                  <a:close/>
                  <a:moveTo>
                    <a:pt x="759" y="75"/>
                  </a:moveTo>
                  <a:cubicBezTo>
                    <a:pt x="752" y="68"/>
                    <a:pt x="754" y="96"/>
                    <a:pt x="754" y="99"/>
                  </a:cubicBezTo>
                  <a:cubicBezTo>
                    <a:pt x="757" y="94"/>
                    <a:pt x="759" y="75"/>
                    <a:pt x="759" y="75"/>
                  </a:cubicBezTo>
                  <a:close/>
                  <a:moveTo>
                    <a:pt x="777" y="96"/>
                  </a:moveTo>
                  <a:cubicBezTo>
                    <a:pt x="777" y="99"/>
                    <a:pt x="762" y="101"/>
                    <a:pt x="765" y="104"/>
                  </a:cubicBezTo>
                  <a:cubicBezTo>
                    <a:pt x="765" y="107"/>
                    <a:pt x="775" y="101"/>
                    <a:pt x="775" y="107"/>
                  </a:cubicBezTo>
                  <a:cubicBezTo>
                    <a:pt x="775" y="112"/>
                    <a:pt x="777" y="117"/>
                    <a:pt x="767" y="117"/>
                  </a:cubicBezTo>
                  <a:cubicBezTo>
                    <a:pt x="759" y="117"/>
                    <a:pt x="759" y="125"/>
                    <a:pt x="762" y="127"/>
                  </a:cubicBezTo>
                  <a:cubicBezTo>
                    <a:pt x="765" y="130"/>
                    <a:pt x="780" y="135"/>
                    <a:pt x="783" y="135"/>
                  </a:cubicBezTo>
                  <a:cubicBezTo>
                    <a:pt x="785" y="138"/>
                    <a:pt x="783" y="138"/>
                    <a:pt x="783" y="138"/>
                  </a:cubicBezTo>
                  <a:cubicBezTo>
                    <a:pt x="785" y="140"/>
                    <a:pt x="793" y="140"/>
                    <a:pt x="793" y="138"/>
                  </a:cubicBezTo>
                  <a:cubicBezTo>
                    <a:pt x="793" y="132"/>
                    <a:pt x="788" y="138"/>
                    <a:pt x="788" y="132"/>
                  </a:cubicBezTo>
                  <a:cubicBezTo>
                    <a:pt x="788" y="127"/>
                    <a:pt x="798" y="127"/>
                    <a:pt x="793" y="122"/>
                  </a:cubicBezTo>
                  <a:cubicBezTo>
                    <a:pt x="796" y="122"/>
                    <a:pt x="816" y="117"/>
                    <a:pt x="816" y="120"/>
                  </a:cubicBezTo>
                  <a:cubicBezTo>
                    <a:pt x="816" y="120"/>
                    <a:pt x="809" y="122"/>
                    <a:pt x="809" y="125"/>
                  </a:cubicBezTo>
                  <a:cubicBezTo>
                    <a:pt x="814" y="122"/>
                    <a:pt x="816" y="122"/>
                    <a:pt x="819" y="122"/>
                  </a:cubicBezTo>
                  <a:cubicBezTo>
                    <a:pt x="814" y="127"/>
                    <a:pt x="814" y="127"/>
                    <a:pt x="814" y="127"/>
                  </a:cubicBezTo>
                  <a:cubicBezTo>
                    <a:pt x="816" y="127"/>
                    <a:pt x="821" y="130"/>
                    <a:pt x="821" y="130"/>
                  </a:cubicBezTo>
                  <a:cubicBezTo>
                    <a:pt x="821" y="127"/>
                    <a:pt x="827" y="120"/>
                    <a:pt x="827" y="120"/>
                  </a:cubicBezTo>
                  <a:cubicBezTo>
                    <a:pt x="827" y="112"/>
                    <a:pt x="806" y="107"/>
                    <a:pt x="806" y="101"/>
                  </a:cubicBezTo>
                  <a:cubicBezTo>
                    <a:pt x="803" y="91"/>
                    <a:pt x="829" y="70"/>
                    <a:pt x="798" y="81"/>
                  </a:cubicBezTo>
                  <a:cubicBezTo>
                    <a:pt x="796" y="81"/>
                    <a:pt x="788" y="75"/>
                    <a:pt x="788" y="68"/>
                  </a:cubicBezTo>
                  <a:cubicBezTo>
                    <a:pt x="788" y="65"/>
                    <a:pt x="798" y="60"/>
                    <a:pt x="788" y="60"/>
                  </a:cubicBezTo>
                  <a:cubicBezTo>
                    <a:pt x="783" y="60"/>
                    <a:pt x="757" y="78"/>
                    <a:pt x="765" y="83"/>
                  </a:cubicBezTo>
                  <a:cubicBezTo>
                    <a:pt x="767" y="86"/>
                    <a:pt x="775" y="70"/>
                    <a:pt x="775" y="70"/>
                  </a:cubicBezTo>
                  <a:cubicBezTo>
                    <a:pt x="780" y="68"/>
                    <a:pt x="775" y="83"/>
                    <a:pt x="775" y="83"/>
                  </a:cubicBezTo>
                  <a:cubicBezTo>
                    <a:pt x="780" y="83"/>
                    <a:pt x="783" y="75"/>
                    <a:pt x="785" y="75"/>
                  </a:cubicBezTo>
                  <a:cubicBezTo>
                    <a:pt x="785" y="75"/>
                    <a:pt x="798" y="88"/>
                    <a:pt x="798" y="86"/>
                  </a:cubicBezTo>
                  <a:cubicBezTo>
                    <a:pt x="798" y="109"/>
                    <a:pt x="790" y="83"/>
                    <a:pt x="788" y="83"/>
                  </a:cubicBezTo>
                  <a:cubicBezTo>
                    <a:pt x="785" y="86"/>
                    <a:pt x="788" y="88"/>
                    <a:pt x="785" y="88"/>
                  </a:cubicBezTo>
                  <a:cubicBezTo>
                    <a:pt x="785" y="88"/>
                    <a:pt x="788" y="81"/>
                    <a:pt x="785" y="81"/>
                  </a:cubicBezTo>
                  <a:cubicBezTo>
                    <a:pt x="780" y="78"/>
                    <a:pt x="780" y="88"/>
                    <a:pt x="783" y="91"/>
                  </a:cubicBezTo>
                  <a:cubicBezTo>
                    <a:pt x="780" y="88"/>
                    <a:pt x="762" y="81"/>
                    <a:pt x="762" y="88"/>
                  </a:cubicBezTo>
                  <a:cubicBezTo>
                    <a:pt x="762" y="94"/>
                    <a:pt x="775" y="91"/>
                    <a:pt x="777" y="96"/>
                  </a:cubicBezTo>
                  <a:close/>
                  <a:moveTo>
                    <a:pt x="834" y="171"/>
                  </a:moveTo>
                  <a:cubicBezTo>
                    <a:pt x="837" y="174"/>
                    <a:pt x="840" y="174"/>
                    <a:pt x="840" y="177"/>
                  </a:cubicBezTo>
                  <a:cubicBezTo>
                    <a:pt x="842" y="169"/>
                    <a:pt x="860" y="171"/>
                    <a:pt x="858" y="187"/>
                  </a:cubicBezTo>
                  <a:cubicBezTo>
                    <a:pt x="850" y="184"/>
                    <a:pt x="853" y="187"/>
                    <a:pt x="847" y="187"/>
                  </a:cubicBezTo>
                  <a:cubicBezTo>
                    <a:pt x="847" y="179"/>
                    <a:pt x="847" y="179"/>
                    <a:pt x="847" y="179"/>
                  </a:cubicBezTo>
                  <a:cubicBezTo>
                    <a:pt x="842" y="187"/>
                    <a:pt x="850" y="195"/>
                    <a:pt x="837" y="203"/>
                  </a:cubicBezTo>
                  <a:cubicBezTo>
                    <a:pt x="847" y="203"/>
                    <a:pt x="847" y="203"/>
                    <a:pt x="847" y="203"/>
                  </a:cubicBezTo>
                  <a:cubicBezTo>
                    <a:pt x="850" y="203"/>
                    <a:pt x="878" y="192"/>
                    <a:pt x="881" y="203"/>
                  </a:cubicBezTo>
                  <a:cubicBezTo>
                    <a:pt x="878" y="192"/>
                    <a:pt x="873" y="179"/>
                    <a:pt x="863" y="174"/>
                  </a:cubicBezTo>
                  <a:cubicBezTo>
                    <a:pt x="850" y="171"/>
                    <a:pt x="840" y="151"/>
                    <a:pt x="829" y="148"/>
                  </a:cubicBezTo>
                  <a:cubicBezTo>
                    <a:pt x="829" y="148"/>
                    <a:pt x="832" y="169"/>
                    <a:pt x="830" y="173"/>
                  </a:cubicBezTo>
                  <a:cubicBezTo>
                    <a:pt x="831" y="173"/>
                    <a:pt x="834" y="176"/>
                    <a:pt x="834" y="171"/>
                  </a:cubicBezTo>
                  <a:close/>
                  <a:moveTo>
                    <a:pt x="829" y="174"/>
                  </a:moveTo>
                  <a:cubicBezTo>
                    <a:pt x="829" y="174"/>
                    <a:pt x="830" y="174"/>
                    <a:pt x="830" y="173"/>
                  </a:cubicBezTo>
                  <a:cubicBezTo>
                    <a:pt x="829" y="173"/>
                    <a:pt x="829" y="174"/>
                    <a:pt x="829" y="174"/>
                  </a:cubicBezTo>
                  <a:close/>
                  <a:moveTo>
                    <a:pt x="585" y="188"/>
                  </a:moveTo>
                  <a:cubicBezTo>
                    <a:pt x="588" y="193"/>
                    <a:pt x="590" y="188"/>
                    <a:pt x="593" y="188"/>
                  </a:cubicBezTo>
                  <a:cubicBezTo>
                    <a:pt x="590" y="190"/>
                    <a:pt x="590" y="190"/>
                    <a:pt x="593" y="190"/>
                  </a:cubicBezTo>
                  <a:cubicBezTo>
                    <a:pt x="593" y="190"/>
                    <a:pt x="598" y="180"/>
                    <a:pt x="596" y="180"/>
                  </a:cubicBezTo>
                  <a:cubicBezTo>
                    <a:pt x="596" y="180"/>
                    <a:pt x="580" y="185"/>
                    <a:pt x="585" y="188"/>
                  </a:cubicBezTo>
                  <a:close/>
                  <a:moveTo>
                    <a:pt x="322" y="70"/>
                  </a:moveTo>
                  <a:cubicBezTo>
                    <a:pt x="316" y="78"/>
                    <a:pt x="322" y="75"/>
                    <a:pt x="322" y="75"/>
                  </a:cubicBezTo>
                  <a:cubicBezTo>
                    <a:pt x="322" y="75"/>
                    <a:pt x="327" y="65"/>
                    <a:pt x="322" y="70"/>
                  </a:cubicBezTo>
                  <a:close/>
                  <a:moveTo>
                    <a:pt x="560" y="109"/>
                  </a:moveTo>
                  <a:cubicBezTo>
                    <a:pt x="568" y="117"/>
                    <a:pt x="573" y="120"/>
                    <a:pt x="581" y="120"/>
                  </a:cubicBezTo>
                  <a:cubicBezTo>
                    <a:pt x="581" y="101"/>
                    <a:pt x="547" y="86"/>
                    <a:pt x="550" y="109"/>
                  </a:cubicBezTo>
                  <a:cubicBezTo>
                    <a:pt x="552" y="112"/>
                    <a:pt x="555" y="112"/>
                    <a:pt x="560" y="109"/>
                  </a:cubicBezTo>
                  <a:close/>
                  <a:moveTo>
                    <a:pt x="301" y="86"/>
                  </a:moveTo>
                  <a:cubicBezTo>
                    <a:pt x="301" y="86"/>
                    <a:pt x="311" y="88"/>
                    <a:pt x="306" y="83"/>
                  </a:cubicBezTo>
                  <a:cubicBezTo>
                    <a:pt x="306" y="83"/>
                    <a:pt x="301" y="83"/>
                    <a:pt x="301" y="81"/>
                  </a:cubicBezTo>
                  <a:cubicBezTo>
                    <a:pt x="296" y="83"/>
                    <a:pt x="298" y="86"/>
                    <a:pt x="301" y="86"/>
                  </a:cubicBezTo>
                  <a:close/>
                  <a:moveTo>
                    <a:pt x="757" y="101"/>
                  </a:moveTo>
                  <a:cubicBezTo>
                    <a:pt x="749" y="104"/>
                    <a:pt x="749" y="104"/>
                    <a:pt x="749" y="104"/>
                  </a:cubicBezTo>
                  <a:cubicBezTo>
                    <a:pt x="749" y="104"/>
                    <a:pt x="754" y="107"/>
                    <a:pt x="757" y="101"/>
                  </a:cubicBezTo>
                  <a:close/>
                  <a:moveTo>
                    <a:pt x="190" y="221"/>
                  </a:moveTo>
                  <a:cubicBezTo>
                    <a:pt x="187" y="221"/>
                    <a:pt x="190" y="226"/>
                    <a:pt x="190" y="226"/>
                  </a:cubicBezTo>
                  <a:cubicBezTo>
                    <a:pt x="192" y="226"/>
                    <a:pt x="195" y="223"/>
                    <a:pt x="190" y="221"/>
                  </a:cubicBezTo>
                  <a:close/>
                  <a:moveTo>
                    <a:pt x="158" y="229"/>
                  </a:moveTo>
                  <a:cubicBezTo>
                    <a:pt x="156" y="223"/>
                    <a:pt x="143" y="231"/>
                    <a:pt x="138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8" y="231"/>
                    <a:pt x="153" y="231"/>
                    <a:pt x="158" y="229"/>
                  </a:cubicBezTo>
                  <a:close/>
                  <a:moveTo>
                    <a:pt x="174" y="226"/>
                  </a:moveTo>
                  <a:cubicBezTo>
                    <a:pt x="179" y="226"/>
                    <a:pt x="184" y="229"/>
                    <a:pt x="184" y="223"/>
                  </a:cubicBezTo>
                  <a:cubicBezTo>
                    <a:pt x="184" y="216"/>
                    <a:pt x="158" y="226"/>
                    <a:pt x="161" y="229"/>
                  </a:cubicBezTo>
                  <a:cubicBezTo>
                    <a:pt x="164" y="229"/>
                    <a:pt x="171" y="226"/>
                    <a:pt x="174" y="226"/>
                  </a:cubicBezTo>
                  <a:close/>
                  <a:moveTo>
                    <a:pt x="197" y="226"/>
                  </a:moveTo>
                  <a:cubicBezTo>
                    <a:pt x="200" y="226"/>
                    <a:pt x="208" y="221"/>
                    <a:pt x="210" y="221"/>
                  </a:cubicBezTo>
                  <a:cubicBezTo>
                    <a:pt x="210" y="218"/>
                    <a:pt x="208" y="216"/>
                    <a:pt x="200" y="218"/>
                  </a:cubicBezTo>
                  <a:cubicBezTo>
                    <a:pt x="202" y="218"/>
                    <a:pt x="190" y="226"/>
                    <a:pt x="197" y="226"/>
                  </a:cubicBezTo>
                  <a:close/>
                  <a:moveTo>
                    <a:pt x="234" y="218"/>
                  </a:moveTo>
                  <a:cubicBezTo>
                    <a:pt x="236" y="216"/>
                    <a:pt x="223" y="216"/>
                    <a:pt x="223" y="216"/>
                  </a:cubicBezTo>
                  <a:cubicBezTo>
                    <a:pt x="223" y="216"/>
                    <a:pt x="213" y="216"/>
                    <a:pt x="215" y="221"/>
                  </a:cubicBezTo>
                  <a:cubicBezTo>
                    <a:pt x="221" y="223"/>
                    <a:pt x="228" y="218"/>
                    <a:pt x="234" y="218"/>
                  </a:cubicBezTo>
                  <a:close/>
                  <a:moveTo>
                    <a:pt x="972" y="618"/>
                  </a:moveTo>
                  <a:cubicBezTo>
                    <a:pt x="972" y="600"/>
                    <a:pt x="959" y="603"/>
                    <a:pt x="948" y="597"/>
                  </a:cubicBezTo>
                  <a:cubicBezTo>
                    <a:pt x="938" y="592"/>
                    <a:pt x="954" y="582"/>
                    <a:pt x="948" y="577"/>
                  </a:cubicBezTo>
                  <a:cubicBezTo>
                    <a:pt x="943" y="561"/>
                    <a:pt x="923" y="551"/>
                    <a:pt x="933" y="538"/>
                  </a:cubicBezTo>
                  <a:cubicBezTo>
                    <a:pt x="938" y="530"/>
                    <a:pt x="951" y="504"/>
                    <a:pt x="935" y="501"/>
                  </a:cubicBezTo>
                  <a:cubicBezTo>
                    <a:pt x="933" y="501"/>
                    <a:pt x="943" y="475"/>
                    <a:pt x="933" y="473"/>
                  </a:cubicBezTo>
                  <a:cubicBezTo>
                    <a:pt x="923" y="467"/>
                    <a:pt x="923" y="465"/>
                    <a:pt x="920" y="455"/>
                  </a:cubicBezTo>
                  <a:cubicBezTo>
                    <a:pt x="917" y="439"/>
                    <a:pt x="928" y="444"/>
                    <a:pt x="928" y="434"/>
                  </a:cubicBezTo>
                  <a:cubicBezTo>
                    <a:pt x="928" y="416"/>
                    <a:pt x="894" y="379"/>
                    <a:pt x="871" y="377"/>
                  </a:cubicBezTo>
                  <a:cubicBezTo>
                    <a:pt x="873" y="371"/>
                    <a:pt x="873" y="356"/>
                    <a:pt x="876" y="353"/>
                  </a:cubicBezTo>
                  <a:cubicBezTo>
                    <a:pt x="881" y="345"/>
                    <a:pt x="891" y="345"/>
                    <a:pt x="894" y="335"/>
                  </a:cubicBezTo>
                  <a:cubicBezTo>
                    <a:pt x="899" y="317"/>
                    <a:pt x="904" y="301"/>
                    <a:pt x="894" y="286"/>
                  </a:cubicBezTo>
                  <a:cubicBezTo>
                    <a:pt x="884" y="268"/>
                    <a:pt x="891" y="239"/>
                    <a:pt x="873" y="229"/>
                  </a:cubicBezTo>
                  <a:cubicBezTo>
                    <a:pt x="873" y="226"/>
                    <a:pt x="881" y="223"/>
                    <a:pt x="878" y="221"/>
                  </a:cubicBezTo>
                  <a:cubicBezTo>
                    <a:pt x="876" y="218"/>
                    <a:pt x="863" y="223"/>
                    <a:pt x="853" y="221"/>
                  </a:cubicBezTo>
                  <a:cubicBezTo>
                    <a:pt x="850" y="221"/>
                    <a:pt x="842" y="216"/>
                    <a:pt x="840" y="213"/>
                  </a:cubicBezTo>
                  <a:cubicBezTo>
                    <a:pt x="837" y="210"/>
                    <a:pt x="829" y="208"/>
                    <a:pt x="834" y="200"/>
                  </a:cubicBezTo>
                  <a:cubicBezTo>
                    <a:pt x="845" y="190"/>
                    <a:pt x="834" y="195"/>
                    <a:pt x="834" y="184"/>
                  </a:cubicBezTo>
                  <a:cubicBezTo>
                    <a:pt x="834" y="174"/>
                    <a:pt x="824" y="182"/>
                    <a:pt x="827" y="166"/>
                  </a:cubicBezTo>
                  <a:cubicBezTo>
                    <a:pt x="829" y="161"/>
                    <a:pt x="821" y="161"/>
                    <a:pt x="821" y="153"/>
                  </a:cubicBezTo>
                  <a:cubicBezTo>
                    <a:pt x="821" y="148"/>
                    <a:pt x="796" y="166"/>
                    <a:pt x="796" y="166"/>
                  </a:cubicBezTo>
                  <a:cubicBezTo>
                    <a:pt x="796" y="166"/>
                    <a:pt x="788" y="153"/>
                    <a:pt x="788" y="151"/>
                  </a:cubicBezTo>
                  <a:cubicBezTo>
                    <a:pt x="788" y="151"/>
                    <a:pt x="759" y="138"/>
                    <a:pt x="757" y="132"/>
                  </a:cubicBezTo>
                  <a:cubicBezTo>
                    <a:pt x="757" y="127"/>
                    <a:pt x="749" y="109"/>
                    <a:pt x="749" y="107"/>
                  </a:cubicBezTo>
                  <a:cubicBezTo>
                    <a:pt x="746" y="112"/>
                    <a:pt x="736" y="112"/>
                    <a:pt x="736" y="120"/>
                  </a:cubicBezTo>
                  <a:cubicBezTo>
                    <a:pt x="739" y="130"/>
                    <a:pt x="723" y="120"/>
                    <a:pt x="726" y="120"/>
                  </a:cubicBezTo>
                  <a:cubicBezTo>
                    <a:pt x="720" y="122"/>
                    <a:pt x="713" y="117"/>
                    <a:pt x="708" y="125"/>
                  </a:cubicBezTo>
                  <a:cubicBezTo>
                    <a:pt x="697" y="120"/>
                    <a:pt x="692" y="143"/>
                    <a:pt x="695" y="143"/>
                  </a:cubicBezTo>
                  <a:cubicBezTo>
                    <a:pt x="676" y="143"/>
                    <a:pt x="695" y="130"/>
                    <a:pt x="689" y="130"/>
                  </a:cubicBezTo>
                  <a:cubicBezTo>
                    <a:pt x="687" y="127"/>
                    <a:pt x="702" y="120"/>
                    <a:pt x="708" y="120"/>
                  </a:cubicBezTo>
                  <a:cubicBezTo>
                    <a:pt x="705" y="120"/>
                    <a:pt x="718" y="112"/>
                    <a:pt x="718" y="112"/>
                  </a:cubicBezTo>
                  <a:cubicBezTo>
                    <a:pt x="726" y="112"/>
                    <a:pt x="741" y="117"/>
                    <a:pt x="744" y="107"/>
                  </a:cubicBezTo>
                  <a:cubicBezTo>
                    <a:pt x="741" y="112"/>
                    <a:pt x="726" y="109"/>
                    <a:pt x="715" y="107"/>
                  </a:cubicBezTo>
                  <a:cubicBezTo>
                    <a:pt x="708" y="107"/>
                    <a:pt x="697" y="96"/>
                    <a:pt x="697" y="112"/>
                  </a:cubicBezTo>
                  <a:cubicBezTo>
                    <a:pt x="697" y="120"/>
                    <a:pt x="682" y="122"/>
                    <a:pt x="676" y="127"/>
                  </a:cubicBezTo>
                  <a:cubicBezTo>
                    <a:pt x="669" y="140"/>
                    <a:pt x="664" y="158"/>
                    <a:pt x="656" y="158"/>
                  </a:cubicBezTo>
                  <a:cubicBezTo>
                    <a:pt x="648" y="158"/>
                    <a:pt x="640" y="164"/>
                    <a:pt x="632" y="164"/>
                  </a:cubicBezTo>
                  <a:cubicBezTo>
                    <a:pt x="625" y="164"/>
                    <a:pt x="622" y="158"/>
                    <a:pt x="617" y="161"/>
                  </a:cubicBezTo>
                  <a:cubicBezTo>
                    <a:pt x="614" y="161"/>
                    <a:pt x="594" y="177"/>
                    <a:pt x="596" y="179"/>
                  </a:cubicBezTo>
                  <a:cubicBezTo>
                    <a:pt x="604" y="182"/>
                    <a:pt x="607" y="171"/>
                    <a:pt x="612" y="171"/>
                  </a:cubicBezTo>
                  <a:cubicBezTo>
                    <a:pt x="609" y="171"/>
                    <a:pt x="596" y="190"/>
                    <a:pt x="596" y="192"/>
                  </a:cubicBezTo>
                  <a:cubicBezTo>
                    <a:pt x="594" y="208"/>
                    <a:pt x="594" y="200"/>
                    <a:pt x="586" y="200"/>
                  </a:cubicBezTo>
                  <a:cubicBezTo>
                    <a:pt x="575" y="200"/>
                    <a:pt x="575" y="200"/>
                    <a:pt x="575" y="200"/>
                  </a:cubicBezTo>
                  <a:cubicBezTo>
                    <a:pt x="578" y="200"/>
                    <a:pt x="570" y="187"/>
                    <a:pt x="568" y="184"/>
                  </a:cubicBezTo>
                  <a:cubicBezTo>
                    <a:pt x="565" y="184"/>
                    <a:pt x="550" y="184"/>
                    <a:pt x="547" y="187"/>
                  </a:cubicBezTo>
                  <a:cubicBezTo>
                    <a:pt x="537" y="195"/>
                    <a:pt x="531" y="192"/>
                    <a:pt x="547" y="203"/>
                  </a:cubicBezTo>
                  <a:cubicBezTo>
                    <a:pt x="534" y="195"/>
                    <a:pt x="521" y="221"/>
                    <a:pt x="511" y="221"/>
                  </a:cubicBezTo>
                  <a:cubicBezTo>
                    <a:pt x="506" y="221"/>
                    <a:pt x="534" y="200"/>
                    <a:pt x="534" y="200"/>
                  </a:cubicBezTo>
                  <a:cubicBezTo>
                    <a:pt x="534" y="187"/>
                    <a:pt x="531" y="190"/>
                    <a:pt x="524" y="179"/>
                  </a:cubicBezTo>
                  <a:cubicBezTo>
                    <a:pt x="524" y="179"/>
                    <a:pt x="547" y="161"/>
                    <a:pt x="550" y="161"/>
                  </a:cubicBezTo>
                  <a:cubicBezTo>
                    <a:pt x="563" y="153"/>
                    <a:pt x="555" y="148"/>
                    <a:pt x="555" y="140"/>
                  </a:cubicBezTo>
                  <a:cubicBezTo>
                    <a:pt x="555" y="122"/>
                    <a:pt x="560" y="132"/>
                    <a:pt x="563" y="122"/>
                  </a:cubicBezTo>
                  <a:cubicBezTo>
                    <a:pt x="565" y="117"/>
                    <a:pt x="550" y="125"/>
                    <a:pt x="547" y="125"/>
                  </a:cubicBezTo>
                  <a:cubicBezTo>
                    <a:pt x="547" y="125"/>
                    <a:pt x="542" y="120"/>
                    <a:pt x="531" y="130"/>
                  </a:cubicBezTo>
                  <a:cubicBezTo>
                    <a:pt x="521" y="138"/>
                    <a:pt x="521" y="130"/>
                    <a:pt x="508" y="125"/>
                  </a:cubicBezTo>
                  <a:cubicBezTo>
                    <a:pt x="503" y="120"/>
                    <a:pt x="493" y="117"/>
                    <a:pt x="485" y="112"/>
                  </a:cubicBezTo>
                  <a:cubicBezTo>
                    <a:pt x="469" y="107"/>
                    <a:pt x="474" y="130"/>
                    <a:pt x="464" y="130"/>
                  </a:cubicBezTo>
                  <a:cubicBezTo>
                    <a:pt x="467" y="109"/>
                    <a:pt x="467" y="109"/>
                    <a:pt x="467" y="109"/>
                  </a:cubicBezTo>
                  <a:cubicBezTo>
                    <a:pt x="467" y="99"/>
                    <a:pt x="443" y="109"/>
                    <a:pt x="438" y="107"/>
                  </a:cubicBezTo>
                  <a:cubicBezTo>
                    <a:pt x="446" y="109"/>
                    <a:pt x="459" y="78"/>
                    <a:pt x="449" y="68"/>
                  </a:cubicBezTo>
                  <a:cubicBezTo>
                    <a:pt x="456" y="75"/>
                    <a:pt x="449" y="57"/>
                    <a:pt x="449" y="57"/>
                  </a:cubicBezTo>
                  <a:cubicBezTo>
                    <a:pt x="449" y="44"/>
                    <a:pt x="441" y="55"/>
                    <a:pt x="438" y="55"/>
                  </a:cubicBezTo>
                  <a:cubicBezTo>
                    <a:pt x="428" y="57"/>
                    <a:pt x="415" y="39"/>
                    <a:pt x="410" y="39"/>
                  </a:cubicBezTo>
                  <a:cubicBezTo>
                    <a:pt x="410" y="36"/>
                    <a:pt x="397" y="47"/>
                    <a:pt x="397" y="47"/>
                  </a:cubicBezTo>
                  <a:cubicBezTo>
                    <a:pt x="394" y="31"/>
                    <a:pt x="392" y="42"/>
                    <a:pt x="384" y="47"/>
                  </a:cubicBezTo>
                  <a:cubicBezTo>
                    <a:pt x="373" y="49"/>
                    <a:pt x="376" y="36"/>
                    <a:pt x="371" y="36"/>
                  </a:cubicBezTo>
                  <a:cubicBezTo>
                    <a:pt x="355" y="31"/>
                    <a:pt x="342" y="26"/>
                    <a:pt x="327" y="29"/>
                  </a:cubicBezTo>
                  <a:cubicBezTo>
                    <a:pt x="319" y="29"/>
                    <a:pt x="319" y="21"/>
                    <a:pt x="314" y="31"/>
                  </a:cubicBezTo>
                  <a:cubicBezTo>
                    <a:pt x="311" y="39"/>
                    <a:pt x="324" y="55"/>
                    <a:pt x="322" y="57"/>
                  </a:cubicBezTo>
                  <a:cubicBezTo>
                    <a:pt x="322" y="55"/>
                    <a:pt x="332" y="83"/>
                    <a:pt x="332" y="83"/>
                  </a:cubicBezTo>
                  <a:cubicBezTo>
                    <a:pt x="332" y="83"/>
                    <a:pt x="350" y="88"/>
                    <a:pt x="348" y="94"/>
                  </a:cubicBezTo>
                  <a:cubicBezTo>
                    <a:pt x="342" y="99"/>
                    <a:pt x="329" y="91"/>
                    <a:pt x="329" y="101"/>
                  </a:cubicBezTo>
                  <a:cubicBezTo>
                    <a:pt x="332" y="112"/>
                    <a:pt x="348" y="99"/>
                    <a:pt x="348" y="99"/>
                  </a:cubicBezTo>
                  <a:cubicBezTo>
                    <a:pt x="348" y="99"/>
                    <a:pt x="342" y="109"/>
                    <a:pt x="337" y="117"/>
                  </a:cubicBezTo>
                  <a:cubicBezTo>
                    <a:pt x="337" y="117"/>
                    <a:pt x="309" y="112"/>
                    <a:pt x="314" y="120"/>
                  </a:cubicBezTo>
                  <a:cubicBezTo>
                    <a:pt x="316" y="120"/>
                    <a:pt x="316" y="122"/>
                    <a:pt x="316" y="122"/>
                  </a:cubicBezTo>
                  <a:cubicBezTo>
                    <a:pt x="283" y="135"/>
                    <a:pt x="342" y="143"/>
                    <a:pt x="342" y="132"/>
                  </a:cubicBezTo>
                  <a:cubicBezTo>
                    <a:pt x="342" y="143"/>
                    <a:pt x="324" y="140"/>
                    <a:pt x="332" y="158"/>
                  </a:cubicBezTo>
                  <a:cubicBezTo>
                    <a:pt x="332" y="161"/>
                    <a:pt x="340" y="164"/>
                    <a:pt x="342" y="169"/>
                  </a:cubicBezTo>
                  <a:cubicBezTo>
                    <a:pt x="353" y="182"/>
                    <a:pt x="337" y="174"/>
                    <a:pt x="332" y="179"/>
                  </a:cubicBezTo>
                  <a:cubicBezTo>
                    <a:pt x="329" y="182"/>
                    <a:pt x="335" y="187"/>
                    <a:pt x="337" y="190"/>
                  </a:cubicBezTo>
                  <a:cubicBezTo>
                    <a:pt x="340" y="210"/>
                    <a:pt x="358" y="200"/>
                    <a:pt x="371" y="203"/>
                  </a:cubicBezTo>
                  <a:cubicBezTo>
                    <a:pt x="381" y="205"/>
                    <a:pt x="386" y="213"/>
                    <a:pt x="392" y="223"/>
                  </a:cubicBezTo>
                  <a:cubicBezTo>
                    <a:pt x="397" y="234"/>
                    <a:pt x="412" y="265"/>
                    <a:pt x="428" y="262"/>
                  </a:cubicBezTo>
                  <a:cubicBezTo>
                    <a:pt x="405" y="265"/>
                    <a:pt x="392" y="242"/>
                    <a:pt x="384" y="221"/>
                  </a:cubicBezTo>
                  <a:cubicBezTo>
                    <a:pt x="376" y="192"/>
                    <a:pt x="350" y="221"/>
                    <a:pt x="332" y="213"/>
                  </a:cubicBezTo>
                  <a:cubicBezTo>
                    <a:pt x="309" y="203"/>
                    <a:pt x="314" y="200"/>
                    <a:pt x="298" y="226"/>
                  </a:cubicBezTo>
                  <a:cubicBezTo>
                    <a:pt x="291" y="242"/>
                    <a:pt x="311" y="255"/>
                    <a:pt x="306" y="262"/>
                  </a:cubicBezTo>
                  <a:cubicBezTo>
                    <a:pt x="306" y="265"/>
                    <a:pt x="293" y="286"/>
                    <a:pt x="296" y="286"/>
                  </a:cubicBezTo>
                  <a:cubicBezTo>
                    <a:pt x="291" y="286"/>
                    <a:pt x="296" y="268"/>
                    <a:pt x="296" y="268"/>
                  </a:cubicBezTo>
                  <a:cubicBezTo>
                    <a:pt x="298" y="257"/>
                    <a:pt x="296" y="260"/>
                    <a:pt x="285" y="257"/>
                  </a:cubicBezTo>
                  <a:cubicBezTo>
                    <a:pt x="280" y="255"/>
                    <a:pt x="278" y="239"/>
                    <a:pt x="272" y="255"/>
                  </a:cubicBezTo>
                  <a:cubicBezTo>
                    <a:pt x="267" y="265"/>
                    <a:pt x="272" y="262"/>
                    <a:pt x="278" y="262"/>
                  </a:cubicBezTo>
                  <a:cubicBezTo>
                    <a:pt x="280" y="262"/>
                    <a:pt x="275" y="281"/>
                    <a:pt x="275" y="281"/>
                  </a:cubicBezTo>
                  <a:cubicBezTo>
                    <a:pt x="270" y="291"/>
                    <a:pt x="265" y="275"/>
                    <a:pt x="257" y="273"/>
                  </a:cubicBezTo>
                  <a:cubicBezTo>
                    <a:pt x="254" y="273"/>
                    <a:pt x="244" y="270"/>
                    <a:pt x="257" y="265"/>
                  </a:cubicBezTo>
                  <a:cubicBezTo>
                    <a:pt x="272" y="257"/>
                    <a:pt x="247" y="229"/>
                    <a:pt x="239" y="229"/>
                  </a:cubicBezTo>
                  <a:cubicBezTo>
                    <a:pt x="226" y="226"/>
                    <a:pt x="210" y="234"/>
                    <a:pt x="197" y="234"/>
                  </a:cubicBezTo>
                  <a:cubicBezTo>
                    <a:pt x="192" y="234"/>
                    <a:pt x="184" y="231"/>
                    <a:pt x="174" y="231"/>
                  </a:cubicBezTo>
                  <a:cubicBezTo>
                    <a:pt x="164" y="231"/>
                    <a:pt x="151" y="249"/>
                    <a:pt x="156" y="257"/>
                  </a:cubicBezTo>
                  <a:cubicBezTo>
                    <a:pt x="153" y="257"/>
                    <a:pt x="156" y="260"/>
                    <a:pt x="153" y="262"/>
                  </a:cubicBezTo>
                  <a:cubicBezTo>
                    <a:pt x="148" y="257"/>
                    <a:pt x="151" y="260"/>
                    <a:pt x="146" y="257"/>
                  </a:cubicBezTo>
                  <a:cubicBezTo>
                    <a:pt x="148" y="268"/>
                    <a:pt x="146" y="281"/>
                    <a:pt x="143" y="291"/>
                  </a:cubicBezTo>
                  <a:cubicBezTo>
                    <a:pt x="169" y="294"/>
                    <a:pt x="161" y="296"/>
                    <a:pt x="164" y="314"/>
                  </a:cubicBezTo>
                  <a:cubicBezTo>
                    <a:pt x="164" y="322"/>
                    <a:pt x="158" y="335"/>
                    <a:pt x="158" y="343"/>
                  </a:cubicBezTo>
                  <a:cubicBezTo>
                    <a:pt x="161" y="353"/>
                    <a:pt x="153" y="366"/>
                    <a:pt x="148" y="374"/>
                  </a:cubicBezTo>
                  <a:cubicBezTo>
                    <a:pt x="140" y="384"/>
                    <a:pt x="148" y="405"/>
                    <a:pt x="135" y="410"/>
                  </a:cubicBezTo>
                  <a:cubicBezTo>
                    <a:pt x="127" y="413"/>
                    <a:pt x="96" y="395"/>
                    <a:pt x="109" y="418"/>
                  </a:cubicBezTo>
                  <a:cubicBezTo>
                    <a:pt x="86" y="429"/>
                    <a:pt x="122" y="455"/>
                    <a:pt x="130" y="436"/>
                  </a:cubicBezTo>
                  <a:cubicBezTo>
                    <a:pt x="146" y="452"/>
                    <a:pt x="127" y="467"/>
                    <a:pt x="140" y="475"/>
                  </a:cubicBezTo>
                  <a:cubicBezTo>
                    <a:pt x="135" y="478"/>
                    <a:pt x="117" y="496"/>
                    <a:pt x="117" y="496"/>
                  </a:cubicBezTo>
                  <a:cubicBezTo>
                    <a:pt x="107" y="496"/>
                    <a:pt x="102" y="501"/>
                    <a:pt x="96" y="509"/>
                  </a:cubicBezTo>
                  <a:cubicBezTo>
                    <a:pt x="117" y="509"/>
                    <a:pt x="107" y="535"/>
                    <a:pt x="102" y="532"/>
                  </a:cubicBezTo>
                  <a:cubicBezTo>
                    <a:pt x="89" y="522"/>
                    <a:pt x="78" y="540"/>
                    <a:pt x="68" y="538"/>
                  </a:cubicBezTo>
                  <a:cubicBezTo>
                    <a:pt x="68" y="543"/>
                    <a:pt x="68" y="543"/>
                    <a:pt x="68" y="543"/>
                  </a:cubicBezTo>
                  <a:cubicBezTo>
                    <a:pt x="60" y="538"/>
                    <a:pt x="45" y="532"/>
                    <a:pt x="34" y="532"/>
                  </a:cubicBezTo>
                  <a:cubicBezTo>
                    <a:pt x="37" y="535"/>
                    <a:pt x="37" y="540"/>
                    <a:pt x="39" y="543"/>
                  </a:cubicBezTo>
                  <a:cubicBezTo>
                    <a:pt x="32" y="538"/>
                    <a:pt x="26" y="540"/>
                    <a:pt x="19" y="540"/>
                  </a:cubicBezTo>
                  <a:cubicBezTo>
                    <a:pt x="19" y="540"/>
                    <a:pt x="26" y="566"/>
                    <a:pt x="26" y="561"/>
                  </a:cubicBezTo>
                  <a:cubicBezTo>
                    <a:pt x="26" y="571"/>
                    <a:pt x="32" y="582"/>
                    <a:pt x="37" y="590"/>
                  </a:cubicBezTo>
                  <a:cubicBezTo>
                    <a:pt x="42" y="597"/>
                    <a:pt x="42" y="610"/>
                    <a:pt x="42" y="621"/>
                  </a:cubicBezTo>
                  <a:cubicBezTo>
                    <a:pt x="42" y="634"/>
                    <a:pt x="21" y="636"/>
                    <a:pt x="26" y="657"/>
                  </a:cubicBezTo>
                  <a:cubicBezTo>
                    <a:pt x="34" y="655"/>
                    <a:pt x="34" y="655"/>
                    <a:pt x="34" y="655"/>
                  </a:cubicBezTo>
                  <a:cubicBezTo>
                    <a:pt x="32" y="667"/>
                    <a:pt x="16" y="665"/>
                    <a:pt x="13" y="678"/>
                  </a:cubicBezTo>
                  <a:cubicBezTo>
                    <a:pt x="11" y="675"/>
                    <a:pt x="11" y="673"/>
                    <a:pt x="8" y="670"/>
                  </a:cubicBezTo>
                  <a:cubicBezTo>
                    <a:pt x="0" y="673"/>
                    <a:pt x="0" y="680"/>
                    <a:pt x="3" y="686"/>
                  </a:cubicBezTo>
                  <a:cubicBezTo>
                    <a:pt x="21" y="680"/>
                    <a:pt x="21" y="699"/>
                    <a:pt x="24" y="709"/>
                  </a:cubicBezTo>
                  <a:cubicBezTo>
                    <a:pt x="19" y="709"/>
                    <a:pt x="16" y="712"/>
                    <a:pt x="11" y="717"/>
                  </a:cubicBezTo>
                  <a:cubicBezTo>
                    <a:pt x="13" y="727"/>
                    <a:pt x="29" y="748"/>
                    <a:pt x="39" y="751"/>
                  </a:cubicBezTo>
                  <a:cubicBezTo>
                    <a:pt x="37" y="753"/>
                    <a:pt x="29" y="758"/>
                    <a:pt x="29" y="761"/>
                  </a:cubicBezTo>
                  <a:cubicBezTo>
                    <a:pt x="29" y="777"/>
                    <a:pt x="39" y="766"/>
                    <a:pt x="45" y="774"/>
                  </a:cubicBezTo>
                  <a:cubicBezTo>
                    <a:pt x="47" y="777"/>
                    <a:pt x="55" y="797"/>
                    <a:pt x="52" y="802"/>
                  </a:cubicBezTo>
                  <a:cubicBezTo>
                    <a:pt x="47" y="805"/>
                    <a:pt x="34" y="808"/>
                    <a:pt x="29" y="815"/>
                  </a:cubicBezTo>
                  <a:cubicBezTo>
                    <a:pt x="24" y="821"/>
                    <a:pt x="21" y="834"/>
                    <a:pt x="21" y="841"/>
                  </a:cubicBezTo>
                  <a:cubicBezTo>
                    <a:pt x="21" y="860"/>
                    <a:pt x="32" y="886"/>
                    <a:pt x="45" y="883"/>
                  </a:cubicBezTo>
                  <a:cubicBezTo>
                    <a:pt x="47" y="896"/>
                    <a:pt x="63" y="886"/>
                    <a:pt x="60" y="906"/>
                  </a:cubicBezTo>
                  <a:cubicBezTo>
                    <a:pt x="57" y="909"/>
                    <a:pt x="45" y="922"/>
                    <a:pt x="42" y="925"/>
                  </a:cubicBezTo>
                  <a:cubicBezTo>
                    <a:pt x="37" y="927"/>
                    <a:pt x="39" y="935"/>
                    <a:pt x="39" y="940"/>
                  </a:cubicBezTo>
                  <a:cubicBezTo>
                    <a:pt x="37" y="953"/>
                    <a:pt x="47" y="945"/>
                    <a:pt x="60" y="956"/>
                  </a:cubicBezTo>
                  <a:cubicBezTo>
                    <a:pt x="63" y="958"/>
                    <a:pt x="63" y="966"/>
                    <a:pt x="57" y="969"/>
                  </a:cubicBezTo>
                  <a:cubicBezTo>
                    <a:pt x="60" y="966"/>
                    <a:pt x="76" y="995"/>
                    <a:pt x="76" y="992"/>
                  </a:cubicBezTo>
                  <a:cubicBezTo>
                    <a:pt x="78" y="997"/>
                    <a:pt x="73" y="1000"/>
                    <a:pt x="81" y="1002"/>
                  </a:cubicBezTo>
                  <a:cubicBezTo>
                    <a:pt x="89" y="1002"/>
                    <a:pt x="94" y="1002"/>
                    <a:pt x="89" y="995"/>
                  </a:cubicBezTo>
                  <a:cubicBezTo>
                    <a:pt x="96" y="995"/>
                    <a:pt x="109" y="997"/>
                    <a:pt x="109" y="1002"/>
                  </a:cubicBezTo>
                  <a:cubicBezTo>
                    <a:pt x="112" y="1021"/>
                    <a:pt x="114" y="1005"/>
                    <a:pt x="120" y="1005"/>
                  </a:cubicBezTo>
                  <a:cubicBezTo>
                    <a:pt x="120" y="1005"/>
                    <a:pt x="135" y="1013"/>
                    <a:pt x="140" y="1013"/>
                  </a:cubicBezTo>
                  <a:cubicBezTo>
                    <a:pt x="143" y="1013"/>
                    <a:pt x="143" y="1010"/>
                    <a:pt x="151" y="1008"/>
                  </a:cubicBezTo>
                  <a:cubicBezTo>
                    <a:pt x="151" y="1008"/>
                    <a:pt x="146" y="1005"/>
                    <a:pt x="153" y="1005"/>
                  </a:cubicBezTo>
                  <a:cubicBezTo>
                    <a:pt x="156" y="1005"/>
                    <a:pt x="158" y="1008"/>
                    <a:pt x="161" y="1008"/>
                  </a:cubicBezTo>
                  <a:cubicBezTo>
                    <a:pt x="156" y="1008"/>
                    <a:pt x="166" y="1021"/>
                    <a:pt x="169" y="1021"/>
                  </a:cubicBezTo>
                  <a:cubicBezTo>
                    <a:pt x="174" y="1023"/>
                    <a:pt x="200" y="1036"/>
                    <a:pt x="202" y="1031"/>
                  </a:cubicBezTo>
                  <a:cubicBezTo>
                    <a:pt x="210" y="1023"/>
                    <a:pt x="234" y="1041"/>
                    <a:pt x="241" y="1044"/>
                  </a:cubicBezTo>
                  <a:cubicBezTo>
                    <a:pt x="231" y="1049"/>
                    <a:pt x="234" y="1065"/>
                    <a:pt x="228" y="1073"/>
                  </a:cubicBezTo>
                  <a:cubicBezTo>
                    <a:pt x="223" y="1078"/>
                    <a:pt x="210" y="1075"/>
                    <a:pt x="208" y="1086"/>
                  </a:cubicBezTo>
                  <a:cubicBezTo>
                    <a:pt x="195" y="1104"/>
                    <a:pt x="195" y="1104"/>
                    <a:pt x="195" y="1104"/>
                  </a:cubicBezTo>
                  <a:cubicBezTo>
                    <a:pt x="182" y="1143"/>
                    <a:pt x="182" y="1143"/>
                    <a:pt x="182" y="1143"/>
                  </a:cubicBezTo>
                  <a:cubicBezTo>
                    <a:pt x="184" y="1150"/>
                    <a:pt x="179" y="1161"/>
                    <a:pt x="171" y="1169"/>
                  </a:cubicBezTo>
                  <a:cubicBezTo>
                    <a:pt x="166" y="1176"/>
                    <a:pt x="166" y="1208"/>
                    <a:pt x="164" y="1213"/>
                  </a:cubicBezTo>
                  <a:cubicBezTo>
                    <a:pt x="156" y="1234"/>
                    <a:pt x="151" y="1262"/>
                    <a:pt x="161" y="1278"/>
                  </a:cubicBezTo>
                  <a:cubicBezTo>
                    <a:pt x="164" y="1278"/>
                    <a:pt x="169" y="1280"/>
                    <a:pt x="171" y="1280"/>
                  </a:cubicBezTo>
                  <a:cubicBezTo>
                    <a:pt x="169" y="1280"/>
                    <a:pt x="166" y="1280"/>
                    <a:pt x="166" y="1283"/>
                  </a:cubicBezTo>
                  <a:cubicBezTo>
                    <a:pt x="174" y="1291"/>
                    <a:pt x="187" y="1275"/>
                    <a:pt x="213" y="1285"/>
                  </a:cubicBezTo>
                  <a:cubicBezTo>
                    <a:pt x="223" y="1291"/>
                    <a:pt x="228" y="1275"/>
                    <a:pt x="241" y="1278"/>
                  </a:cubicBezTo>
                  <a:cubicBezTo>
                    <a:pt x="249" y="1278"/>
                    <a:pt x="252" y="1288"/>
                    <a:pt x="267" y="1283"/>
                  </a:cubicBezTo>
                  <a:cubicBezTo>
                    <a:pt x="267" y="1275"/>
                    <a:pt x="272" y="1273"/>
                    <a:pt x="275" y="1280"/>
                  </a:cubicBezTo>
                  <a:cubicBezTo>
                    <a:pt x="293" y="1267"/>
                    <a:pt x="270" y="1273"/>
                    <a:pt x="267" y="1270"/>
                  </a:cubicBezTo>
                  <a:cubicBezTo>
                    <a:pt x="262" y="1267"/>
                    <a:pt x="257" y="1273"/>
                    <a:pt x="257" y="1265"/>
                  </a:cubicBezTo>
                  <a:cubicBezTo>
                    <a:pt x="254" y="1254"/>
                    <a:pt x="270" y="1249"/>
                    <a:pt x="275" y="1247"/>
                  </a:cubicBezTo>
                  <a:cubicBezTo>
                    <a:pt x="275" y="1247"/>
                    <a:pt x="280" y="1244"/>
                    <a:pt x="283" y="1249"/>
                  </a:cubicBezTo>
                  <a:cubicBezTo>
                    <a:pt x="291" y="1244"/>
                    <a:pt x="293" y="1257"/>
                    <a:pt x="298" y="1267"/>
                  </a:cubicBezTo>
                  <a:cubicBezTo>
                    <a:pt x="301" y="1265"/>
                    <a:pt x="301" y="1257"/>
                    <a:pt x="301" y="1254"/>
                  </a:cubicBezTo>
                  <a:cubicBezTo>
                    <a:pt x="306" y="1262"/>
                    <a:pt x="309" y="1270"/>
                    <a:pt x="314" y="1273"/>
                  </a:cubicBezTo>
                  <a:cubicBezTo>
                    <a:pt x="316" y="1273"/>
                    <a:pt x="327" y="1265"/>
                    <a:pt x="335" y="1267"/>
                  </a:cubicBezTo>
                  <a:cubicBezTo>
                    <a:pt x="342" y="1270"/>
                    <a:pt x="353" y="1273"/>
                    <a:pt x="360" y="1275"/>
                  </a:cubicBezTo>
                  <a:cubicBezTo>
                    <a:pt x="379" y="1280"/>
                    <a:pt x="381" y="1291"/>
                    <a:pt x="402" y="1293"/>
                  </a:cubicBezTo>
                  <a:cubicBezTo>
                    <a:pt x="412" y="1293"/>
                    <a:pt x="407" y="1280"/>
                    <a:pt x="417" y="1285"/>
                  </a:cubicBezTo>
                  <a:cubicBezTo>
                    <a:pt x="420" y="1285"/>
                    <a:pt x="433" y="1296"/>
                    <a:pt x="441" y="1304"/>
                  </a:cubicBezTo>
                  <a:cubicBezTo>
                    <a:pt x="449" y="1311"/>
                    <a:pt x="446" y="1311"/>
                    <a:pt x="451" y="1324"/>
                  </a:cubicBezTo>
                  <a:cubicBezTo>
                    <a:pt x="451" y="1322"/>
                    <a:pt x="459" y="1317"/>
                    <a:pt x="461" y="1319"/>
                  </a:cubicBezTo>
                  <a:cubicBezTo>
                    <a:pt x="469" y="1322"/>
                    <a:pt x="459" y="1335"/>
                    <a:pt x="459" y="1337"/>
                  </a:cubicBezTo>
                  <a:cubicBezTo>
                    <a:pt x="469" y="1335"/>
                    <a:pt x="493" y="1324"/>
                    <a:pt x="495" y="1311"/>
                  </a:cubicBezTo>
                  <a:cubicBezTo>
                    <a:pt x="495" y="1299"/>
                    <a:pt x="485" y="1291"/>
                    <a:pt x="495" y="1286"/>
                  </a:cubicBezTo>
                  <a:cubicBezTo>
                    <a:pt x="493" y="1288"/>
                    <a:pt x="498" y="1303"/>
                    <a:pt x="503" y="1291"/>
                  </a:cubicBezTo>
                  <a:cubicBezTo>
                    <a:pt x="508" y="1285"/>
                    <a:pt x="542" y="1293"/>
                    <a:pt x="539" y="1293"/>
                  </a:cubicBezTo>
                  <a:cubicBezTo>
                    <a:pt x="544" y="1296"/>
                    <a:pt x="542" y="1298"/>
                    <a:pt x="539" y="1304"/>
                  </a:cubicBezTo>
                  <a:cubicBezTo>
                    <a:pt x="544" y="1306"/>
                    <a:pt x="550" y="1311"/>
                    <a:pt x="550" y="1319"/>
                  </a:cubicBezTo>
                  <a:cubicBezTo>
                    <a:pt x="563" y="1319"/>
                    <a:pt x="573" y="1317"/>
                    <a:pt x="581" y="1311"/>
                  </a:cubicBezTo>
                  <a:cubicBezTo>
                    <a:pt x="578" y="1319"/>
                    <a:pt x="578" y="1319"/>
                    <a:pt x="578" y="1319"/>
                  </a:cubicBezTo>
                  <a:cubicBezTo>
                    <a:pt x="588" y="1317"/>
                    <a:pt x="591" y="1306"/>
                    <a:pt x="604" y="1311"/>
                  </a:cubicBezTo>
                  <a:cubicBezTo>
                    <a:pt x="604" y="1309"/>
                    <a:pt x="599" y="1306"/>
                    <a:pt x="599" y="1306"/>
                  </a:cubicBezTo>
                  <a:cubicBezTo>
                    <a:pt x="604" y="1298"/>
                    <a:pt x="619" y="1288"/>
                    <a:pt x="625" y="1285"/>
                  </a:cubicBezTo>
                  <a:cubicBezTo>
                    <a:pt x="635" y="1283"/>
                    <a:pt x="648" y="1283"/>
                    <a:pt x="656" y="1280"/>
                  </a:cubicBezTo>
                  <a:cubicBezTo>
                    <a:pt x="661" y="1280"/>
                    <a:pt x="689" y="1283"/>
                    <a:pt x="692" y="1280"/>
                  </a:cubicBezTo>
                  <a:cubicBezTo>
                    <a:pt x="700" y="1273"/>
                    <a:pt x="679" y="1267"/>
                    <a:pt x="697" y="1254"/>
                  </a:cubicBezTo>
                  <a:cubicBezTo>
                    <a:pt x="697" y="1270"/>
                    <a:pt x="697" y="1270"/>
                    <a:pt x="697" y="1270"/>
                  </a:cubicBezTo>
                  <a:cubicBezTo>
                    <a:pt x="710" y="1265"/>
                    <a:pt x="718" y="1270"/>
                    <a:pt x="731" y="1278"/>
                  </a:cubicBezTo>
                  <a:cubicBezTo>
                    <a:pt x="741" y="1285"/>
                    <a:pt x="744" y="1257"/>
                    <a:pt x="762" y="1267"/>
                  </a:cubicBezTo>
                  <a:cubicBezTo>
                    <a:pt x="759" y="1270"/>
                    <a:pt x="757" y="1285"/>
                    <a:pt x="759" y="1288"/>
                  </a:cubicBezTo>
                  <a:cubicBezTo>
                    <a:pt x="762" y="1293"/>
                    <a:pt x="785" y="1304"/>
                    <a:pt x="790" y="1298"/>
                  </a:cubicBezTo>
                  <a:cubicBezTo>
                    <a:pt x="793" y="1293"/>
                    <a:pt x="796" y="1273"/>
                    <a:pt x="796" y="1270"/>
                  </a:cubicBezTo>
                  <a:cubicBezTo>
                    <a:pt x="790" y="1262"/>
                    <a:pt x="788" y="1257"/>
                    <a:pt x="775" y="1262"/>
                  </a:cubicBezTo>
                  <a:cubicBezTo>
                    <a:pt x="777" y="1244"/>
                    <a:pt x="790" y="1241"/>
                    <a:pt x="780" y="1226"/>
                  </a:cubicBezTo>
                  <a:cubicBezTo>
                    <a:pt x="775" y="1215"/>
                    <a:pt x="767" y="1215"/>
                    <a:pt x="765" y="1208"/>
                  </a:cubicBezTo>
                  <a:cubicBezTo>
                    <a:pt x="762" y="1202"/>
                    <a:pt x="746" y="1195"/>
                    <a:pt x="757" y="1189"/>
                  </a:cubicBezTo>
                  <a:cubicBezTo>
                    <a:pt x="767" y="1187"/>
                    <a:pt x="780" y="1166"/>
                    <a:pt x="785" y="1163"/>
                  </a:cubicBezTo>
                  <a:cubicBezTo>
                    <a:pt x="793" y="1161"/>
                    <a:pt x="801" y="1158"/>
                    <a:pt x="809" y="1158"/>
                  </a:cubicBezTo>
                  <a:cubicBezTo>
                    <a:pt x="827" y="1158"/>
                    <a:pt x="834" y="1125"/>
                    <a:pt x="829" y="1114"/>
                  </a:cubicBezTo>
                  <a:cubicBezTo>
                    <a:pt x="840" y="1109"/>
                    <a:pt x="847" y="1109"/>
                    <a:pt x="863" y="1119"/>
                  </a:cubicBezTo>
                  <a:cubicBezTo>
                    <a:pt x="868" y="1112"/>
                    <a:pt x="873" y="1099"/>
                    <a:pt x="873" y="1086"/>
                  </a:cubicBezTo>
                  <a:cubicBezTo>
                    <a:pt x="871" y="1070"/>
                    <a:pt x="858" y="1060"/>
                    <a:pt x="850" y="1047"/>
                  </a:cubicBezTo>
                  <a:cubicBezTo>
                    <a:pt x="842" y="1034"/>
                    <a:pt x="827" y="1052"/>
                    <a:pt x="824" y="1031"/>
                  </a:cubicBezTo>
                  <a:cubicBezTo>
                    <a:pt x="824" y="1021"/>
                    <a:pt x="809" y="1018"/>
                    <a:pt x="801" y="1018"/>
                  </a:cubicBezTo>
                  <a:cubicBezTo>
                    <a:pt x="798" y="1018"/>
                    <a:pt x="775" y="984"/>
                    <a:pt x="757" y="982"/>
                  </a:cubicBezTo>
                  <a:cubicBezTo>
                    <a:pt x="746" y="979"/>
                    <a:pt x="733" y="956"/>
                    <a:pt x="731" y="948"/>
                  </a:cubicBezTo>
                  <a:cubicBezTo>
                    <a:pt x="726" y="940"/>
                    <a:pt x="726" y="930"/>
                    <a:pt x="720" y="922"/>
                  </a:cubicBezTo>
                  <a:cubicBezTo>
                    <a:pt x="718" y="919"/>
                    <a:pt x="708" y="919"/>
                    <a:pt x="708" y="909"/>
                  </a:cubicBezTo>
                  <a:cubicBezTo>
                    <a:pt x="715" y="899"/>
                    <a:pt x="715" y="899"/>
                    <a:pt x="715" y="899"/>
                  </a:cubicBezTo>
                  <a:cubicBezTo>
                    <a:pt x="718" y="899"/>
                    <a:pt x="720" y="886"/>
                    <a:pt x="720" y="880"/>
                  </a:cubicBezTo>
                  <a:cubicBezTo>
                    <a:pt x="718" y="880"/>
                    <a:pt x="715" y="878"/>
                    <a:pt x="713" y="878"/>
                  </a:cubicBezTo>
                  <a:cubicBezTo>
                    <a:pt x="718" y="867"/>
                    <a:pt x="695" y="862"/>
                    <a:pt x="689" y="854"/>
                  </a:cubicBezTo>
                  <a:cubicBezTo>
                    <a:pt x="682" y="844"/>
                    <a:pt x="671" y="828"/>
                    <a:pt x="671" y="815"/>
                  </a:cubicBezTo>
                  <a:cubicBezTo>
                    <a:pt x="676" y="815"/>
                    <a:pt x="676" y="815"/>
                    <a:pt x="676" y="815"/>
                  </a:cubicBezTo>
                  <a:cubicBezTo>
                    <a:pt x="679" y="821"/>
                    <a:pt x="695" y="841"/>
                    <a:pt x="697" y="841"/>
                  </a:cubicBezTo>
                  <a:cubicBezTo>
                    <a:pt x="700" y="839"/>
                    <a:pt x="708" y="815"/>
                    <a:pt x="713" y="808"/>
                  </a:cubicBezTo>
                  <a:cubicBezTo>
                    <a:pt x="718" y="805"/>
                    <a:pt x="720" y="792"/>
                    <a:pt x="736" y="800"/>
                  </a:cubicBezTo>
                  <a:cubicBezTo>
                    <a:pt x="736" y="800"/>
                    <a:pt x="746" y="795"/>
                    <a:pt x="749" y="795"/>
                  </a:cubicBezTo>
                  <a:cubicBezTo>
                    <a:pt x="757" y="790"/>
                    <a:pt x="775" y="805"/>
                    <a:pt x="777" y="782"/>
                  </a:cubicBezTo>
                  <a:cubicBezTo>
                    <a:pt x="783" y="784"/>
                    <a:pt x="788" y="782"/>
                    <a:pt x="793" y="777"/>
                  </a:cubicBezTo>
                  <a:cubicBezTo>
                    <a:pt x="801" y="764"/>
                    <a:pt x="809" y="758"/>
                    <a:pt x="809" y="758"/>
                  </a:cubicBezTo>
                  <a:cubicBezTo>
                    <a:pt x="821" y="771"/>
                    <a:pt x="827" y="745"/>
                    <a:pt x="837" y="740"/>
                  </a:cubicBezTo>
                  <a:cubicBezTo>
                    <a:pt x="842" y="738"/>
                    <a:pt x="863" y="727"/>
                    <a:pt x="871" y="727"/>
                  </a:cubicBezTo>
                  <a:cubicBezTo>
                    <a:pt x="878" y="727"/>
                    <a:pt x="889" y="717"/>
                    <a:pt x="902" y="712"/>
                  </a:cubicBezTo>
                  <a:cubicBezTo>
                    <a:pt x="910" y="706"/>
                    <a:pt x="917" y="712"/>
                    <a:pt x="917" y="701"/>
                  </a:cubicBezTo>
                  <a:cubicBezTo>
                    <a:pt x="917" y="699"/>
                    <a:pt x="904" y="693"/>
                    <a:pt x="902" y="693"/>
                  </a:cubicBezTo>
                  <a:cubicBezTo>
                    <a:pt x="902" y="691"/>
                    <a:pt x="904" y="683"/>
                    <a:pt x="907" y="680"/>
                  </a:cubicBezTo>
                  <a:cubicBezTo>
                    <a:pt x="915" y="686"/>
                    <a:pt x="948" y="683"/>
                    <a:pt x="933" y="704"/>
                  </a:cubicBezTo>
                  <a:cubicBezTo>
                    <a:pt x="935" y="704"/>
                    <a:pt x="943" y="704"/>
                    <a:pt x="946" y="701"/>
                  </a:cubicBezTo>
                  <a:cubicBezTo>
                    <a:pt x="933" y="717"/>
                    <a:pt x="948" y="712"/>
                    <a:pt x="956" y="717"/>
                  </a:cubicBezTo>
                  <a:cubicBezTo>
                    <a:pt x="964" y="722"/>
                    <a:pt x="964" y="706"/>
                    <a:pt x="967" y="704"/>
                  </a:cubicBezTo>
                  <a:cubicBezTo>
                    <a:pt x="974" y="699"/>
                    <a:pt x="979" y="670"/>
                    <a:pt x="979" y="660"/>
                  </a:cubicBezTo>
                  <a:cubicBezTo>
                    <a:pt x="987" y="642"/>
                    <a:pt x="972" y="634"/>
                    <a:pt x="972" y="618"/>
                  </a:cubicBezTo>
                  <a:close/>
                  <a:moveTo>
                    <a:pt x="322" y="174"/>
                  </a:moveTo>
                  <a:cubicBezTo>
                    <a:pt x="322" y="169"/>
                    <a:pt x="322" y="169"/>
                    <a:pt x="322" y="169"/>
                  </a:cubicBezTo>
                  <a:cubicBezTo>
                    <a:pt x="322" y="169"/>
                    <a:pt x="319" y="166"/>
                    <a:pt x="319" y="171"/>
                  </a:cubicBezTo>
                  <a:cubicBezTo>
                    <a:pt x="319" y="177"/>
                    <a:pt x="322" y="174"/>
                    <a:pt x="322" y="174"/>
                  </a:cubicBezTo>
                  <a:close/>
                  <a:moveTo>
                    <a:pt x="138" y="234"/>
                  </a:moveTo>
                  <a:cubicBezTo>
                    <a:pt x="135" y="231"/>
                    <a:pt x="130" y="234"/>
                    <a:pt x="135" y="239"/>
                  </a:cubicBezTo>
                  <a:cubicBezTo>
                    <a:pt x="138" y="242"/>
                    <a:pt x="138" y="234"/>
                    <a:pt x="138" y="234"/>
                  </a:cubicBezTo>
                  <a:close/>
                  <a:moveTo>
                    <a:pt x="329" y="86"/>
                  </a:moveTo>
                  <a:cubicBezTo>
                    <a:pt x="329" y="88"/>
                    <a:pt x="324" y="86"/>
                    <a:pt x="329" y="88"/>
                  </a:cubicBezTo>
                  <a:cubicBezTo>
                    <a:pt x="335" y="88"/>
                    <a:pt x="335" y="88"/>
                    <a:pt x="329" y="86"/>
                  </a:cubicBezTo>
                  <a:close/>
                  <a:moveTo>
                    <a:pt x="247" y="218"/>
                  </a:moveTo>
                  <a:cubicBezTo>
                    <a:pt x="252" y="213"/>
                    <a:pt x="228" y="216"/>
                    <a:pt x="239" y="216"/>
                  </a:cubicBezTo>
                  <a:cubicBezTo>
                    <a:pt x="241" y="218"/>
                    <a:pt x="244" y="218"/>
                    <a:pt x="247" y="218"/>
                  </a:cubicBezTo>
                  <a:close/>
                  <a:moveTo>
                    <a:pt x="244" y="148"/>
                  </a:moveTo>
                  <a:cubicBezTo>
                    <a:pt x="247" y="148"/>
                    <a:pt x="247" y="145"/>
                    <a:pt x="244" y="145"/>
                  </a:cubicBezTo>
                  <a:cubicBezTo>
                    <a:pt x="244" y="145"/>
                    <a:pt x="241" y="148"/>
                    <a:pt x="244" y="148"/>
                  </a:cubicBezTo>
                  <a:close/>
                  <a:moveTo>
                    <a:pt x="288" y="78"/>
                  </a:moveTo>
                  <a:cubicBezTo>
                    <a:pt x="288" y="75"/>
                    <a:pt x="283" y="57"/>
                    <a:pt x="285" y="57"/>
                  </a:cubicBezTo>
                  <a:cubicBezTo>
                    <a:pt x="283" y="57"/>
                    <a:pt x="280" y="65"/>
                    <a:pt x="278" y="68"/>
                  </a:cubicBezTo>
                  <a:cubicBezTo>
                    <a:pt x="278" y="68"/>
                    <a:pt x="285" y="83"/>
                    <a:pt x="288" y="78"/>
                  </a:cubicBezTo>
                  <a:close/>
                  <a:moveTo>
                    <a:pt x="288" y="213"/>
                  </a:moveTo>
                  <a:cubicBezTo>
                    <a:pt x="291" y="210"/>
                    <a:pt x="288" y="208"/>
                    <a:pt x="288" y="208"/>
                  </a:cubicBezTo>
                  <a:cubicBezTo>
                    <a:pt x="283" y="208"/>
                    <a:pt x="283" y="213"/>
                    <a:pt x="288" y="213"/>
                  </a:cubicBezTo>
                  <a:close/>
                  <a:moveTo>
                    <a:pt x="280" y="55"/>
                  </a:moveTo>
                  <a:cubicBezTo>
                    <a:pt x="280" y="52"/>
                    <a:pt x="280" y="52"/>
                    <a:pt x="280" y="52"/>
                  </a:cubicBezTo>
                  <a:cubicBezTo>
                    <a:pt x="280" y="49"/>
                    <a:pt x="280" y="49"/>
                    <a:pt x="280" y="49"/>
                  </a:cubicBezTo>
                  <a:cubicBezTo>
                    <a:pt x="280" y="42"/>
                    <a:pt x="280" y="42"/>
                    <a:pt x="280" y="42"/>
                  </a:cubicBezTo>
                  <a:cubicBezTo>
                    <a:pt x="280" y="42"/>
                    <a:pt x="280" y="36"/>
                    <a:pt x="283" y="36"/>
                  </a:cubicBezTo>
                  <a:cubicBezTo>
                    <a:pt x="283" y="31"/>
                    <a:pt x="283" y="31"/>
                    <a:pt x="283" y="31"/>
                  </a:cubicBezTo>
                  <a:cubicBezTo>
                    <a:pt x="285" y="31"/>
                    <a:pt x="285" y="29"/>
                    <a:pt x="285" y="29"/>
                  </a:cubicBezTo>
                  <a:cubicBezTo>
                    <a:pt x="285" y="31"/>
                    <a:pt x="285" y="36"/>
                    <a:pt x="288" y="36"/>
                  </a:cubicBezTo>
                  <a:cubicBezTo>
                    <a:pt x="291" y="36"/>
                    <a:pt x="296" y="36"/>
                    <a:pt x="298" y="31"/>
                  </a:cubicBezTo>
                  <a:cubicBezTo>
                    <a:pt x="298" y="29"/>
                    <a:pt x="293" y="29"/>
                    <a:pt x="291" y="26"/>
                  </a:cubicBezTo>
                  <a:cubicBezTo>
                    <a:pt x="288" y="26"/>
                    <a:pt x="288" y="21"/>
                    <a:pt x="288" y="2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3"/>
                    <a:pt x="291" y="10"/>
                  </a:cubicBezTo>
                  <a:cubicBezTo>
                    <a:pt x="291" y="10"/>
                    <a:pt x="293" y="8"/>
                    <a:pt x="296" y="8"/>
                  </a:cubicBezTo>
                  <a:cubicBezTo>
                    <a:pt x="296" y="5"/>
                    <a:pt x="293" y="3"/>
                    <a:pt x="293" y="3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298" y="3"/>
                    <a:pt x="298" y="0"/>
                    <a:pt x="296" y="0"/>
                  </a:cubicBezTo>
                  <a:cubicBezTo>
                    <a:pt x="291" y="0"/>
                    <a:pt x="291" y="3"/>
                    <a:pt x="291" y="3"/>
                  </a:cubicBezTo>
                  <a:cubicBezTo>
                    <a:pt x="288" y="5"/>
                    <a:pt x="285" y="13"/>
                    <a:pt x="283" y="18"/>
                  </a:cubicBezTo>
                  <a:cubicBezTo>
                    <a:pt x="280" y="23"/>
                    <a:pt x="278" y="36"/>
                    <a:pt x="278" y="36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5"/>
                    <a:pt x="280" y="55"/>
                    <a:pt x="280" y="55"/>
                  </a:cubicBezTo>
                  <a:close/>
                  <a:moveTo>
                    <a:pt x="265" y="229"/>
                  </a:moveTo>
                  <a:cubicBezTo>
                    <a:pt x="267" y="229"/>
                    <a:pt x="275" y="223"/>
                    <a:pt x="267" y="223"/>
                  </a:cubicBezTo>
                  <a:cubicBezTo>
                    <a:pt x="267" y="223"/>
                    <a:pt x="257" y="229"/>
                    <a:pt x="265" y="229"/>
                  </a:cubicBezTo>
                  <a:close/>
                  <a:moveTo>
                    <a:pt x="252" y="223"/>
                  </a:moveTo>
                  <a:cubicBezTo>
                    <a:pt x="254" y="223"/>
                    <a:pt x="254" y="221"/>
                    <a:pt x="252" y="221"/>
                  </a:cubicBezTo>
                  <a:cubicBezTo>
                    <a:pt x="252" y="221"/>
                    <a:pt x="249" y="223"/>
                    <a:pt x="252" y="223"/>
                  </a:cubicBezTo>
                  <a:close/>
                  <a:moveTo>
                    <a:pt x="241" y="143"/>
                  </a:moveTo>
                  <a:cubicBezTo>
                    <a:pt x="239" y="145"/>
                    <a:pt x="239" y="148"/>
                    <a:pt x="241" y="151"/>
                  </a:cubicBezTo>
                  <a:lnTo>
                    <a:pt x="241" y="143"/>
                  </a:lnTo>
                  <a:close/>
                </a:path>
              </a:pathLst>
            </a:custGeom>
            <a:solidFill>
              <a:srgbClr val="00B050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sp>
          <p:nvSpPr>
            <p:cNvPr id="136" name="Freeform 224"/>
            <p:cNvSpPr>
              <a:spLocks/>
            </p:cNvSpPr>
            <p:nvPr/>
          </p:nvSpPr>
          <p:spPr bwMode="auto">
            <a:xfrm>
              <a:off x="3587" y="3133"/>
              <a:ext cx="118" cy="147"/>
            </a:xfrm>
            <a:custGeom>
              <a:avLst/>
              <a:gdLst>
                <a:gd name="T0" fmla="*/ 1 w 166"/>
                <a:gd name="T1" fmla="*/ 0 h 208"/>
                <a:gd name="T2" fmla="*/ 1 w 166"/>
                <a:gd name="T3" fmla="*/ 1 h 208"/>
                <a:gd name="T4" fmla="*/ 1 w 166"/>
                <a:gd name="T5" fmla="*/ 1 h 208"/>
                <a:gd name="T6" fmla="*/ 1 w 166"/>
                <a:gd name="T7" fmla="*/ 1 h 208"/>
                <a:gd name="T8" fmla="*/ 1 w 166"/>
                <a:gd name="T9" fmla="*/ 1 h 208"/>
                <a:gd name="T10" fmla="*/ 1 w 166"/>
                <a:gd name="T11" fmla="*/ 1 h 208"/>
                <a:gd name="T12" fmla="*/ 1 w 166"/>
                <a:gd name="T13" fmla="*/ 1 h 208"/>
                <a:gd name="T14" fmla="*/ 1 w 166"/>
                <a:gd name="T15" fmla="*/ 1 h 208"/>
                <a:gd name="T16" fmla="*/ 1 w 166"/>
                <a:gd name="T17" fmla="*/ 1 h 208"/>
                <a:gd name="T18" fmla="*/ 1 w 166"/>
                <a:gd name="T19" fmla="*/ 1 h 208"/>
                <a:gd name="T20" fmla="*/ 1 w 166"/>
                <a:gd name="T21" fmla="*/ 1 h 208"/>
                <a:gd name="T22" fmla="*/ 1 w 166"/>
                <a:gd name="T23" fmla="*/ 1 h 208"/>
                <a:gd name="T24" fmla="*/ 1 w 166"/>
                <a:gd name="T25" fmla="*/ 1 h 208"/>
                <a:gd name="T26" fmla="*/ 0 w 166"/>
                <a:gd name="T27" fmla="*/ 1 h 208"/>
                <a:gd name="T28" fmla="*/ 0 w 166"/>
                <a:gd name="T29" fmla="*/ 1 h 208"/>
                <a:gd name="T30" fmla="*/ 1 w 166"/>
                <a:gd name="T31" fmla="*/ 1 h 208"/>
                <a:gd name="T32" fmla="*/ 1 w 166"/>
                <a:gd name="T33" fmla="*/ 1 h 208"/>
                <a:gd name="T34" fmla="*/ 1 w 166"/>
                <a:gd name="T35" fmla="*/ 1 h 208"/>
                <a:gd name="T36" fmla="*/ 1 w 166"/>
                <a:gd name="T37" fmla="*/ 1 h 208"/>
                <a:gd name="T38" fmla="*/ 1 w 166"/>
                <a:gd name="T39" fmla="*/ 1 h 208"/>
                <a:gd name="T40" fmla="*/ 1 w 166"/>
                <a:gd name="T41" fmla="*/ 1 h 208"/>
                <a:gd name="T42" fmla="*/ 1 w 166"/>
                <a:gd name="T43" fmla="*/ 1 h 208"/>
                <a:gd name="T44" fmla="*/ 1 w 166"/>
                <a:gd name="T45" fmla="*/ 1 h 208"/>
                <a:gd name="T46" fmla="*/ 1 w 166"/>
                <a:gd name="T47" fmla="*/ 1 h 208"/>
                <a:gd name="T48" fmla="*/ 1 w 166"/>
                <a:gd name="T49" fmla="*/ 1 h 208"/>
                <a:gd name="T50" fmla="*/ 1 w 166"/>
                <a:gd name="T51" fmla="*/ 1 h 208"/>
                <a:gd name="T52" fmla="*/ 1 w 166"/>
                <a:gd name="T53" fmla="*/ 1 h 208"/>
                <a:gd name="T54" fmla="*/ 1 w 166"/>
                <a:gd name="T55" fmla="*/ 1 h 208"/>
                <a:gd name="T56" fmla="*/ 1 w 166"/>
                <a:gd name="T57" fmla="*/ 1 h 208"/>
                <a:gd name="T58" fmla="*/ 1 w 166"/>
                <a:gd name="T59" fmla="*/ 1 h 208"/>
                <a:gd name="T60" fmla="*/ 1 w 166"/>
                <a:gd name="T61" fmla="*/ 1 h 208"/>
                <a:gd name="T62" fmla="*/ 1 w 166"/>
                <a:gd name="T63" fmla="*/ 1 h 208"/>
                <a:gd name="T64" fmla="*/ 1 w 166"/>
                <a:gd name="T65" fmla="*/ 1 h 208"/>
                <a:gd name="T66" fmla="*/ 1 w 166"/>
                <a:gd name="T67" fmla="*/ 1 h 208"/>
                <a:gd name="T68" fmla="*/ 1 w 166"/>
                <a:gd name="T69" fmla="*/ 1 h 208"/>
                <a:gd name="T70" fmla="*/ 1 w 166"/>
                <a:gd name="T71" fmla="*/ 1 h 208"/>
                <a:gd name="T72" fmla="*/ 1 w 166"/>
                <a:gd name="T73" fmla="*/ 1 h 208"/>
                <a:gd name="T74" fmla="*/ 1 w 166"/>
                <a:gd name="T75" fmla="*/ 1 h 208"/>
                <a:gd name="T76" fmla="*/ 1 w 166"/>
                <a:gd name="T77" fmla="*/ 1 h 208"/>
                <a:gd name="T78" fmla="*/ 1 w 166"/>
                <a:gd name="T79" fmla="*/ 1 h 208"/>
                <a:gd name="T80" fmla="*/ 1 w 166"/>
                <a:gd name="T81" fmla="*/ 1 h 208"/>
                <a:gd name="T82" fmla="*/ 1 w 166"/>
                <a:gd name="T83" fmla="*/ 1 h 208"/>
                <a:gd name="T84" fmla="*/ 1 w 166"/>
                <a:gd name="T85" fmla="*/ 1 h 208"/>
                <a:gd name="T86" fmla="*/ 1 w 166"/>
                <a:gd name="T87" fmla="*/ 1 h 208"/>
                <a:gd name="T88" fmla="*/ 1 w 166"/>
                <a:gd name="T89" fmla="*/ 1 h 208"/>
                <a:gd name="T90" fmla="*/ 1 w 166"/>
                <a:gd name="T91" fmla="*/ 1 h 208"/>
                <a:gd name="T92" fmla="*/ 1 w 166"/>
                <a:gd name="T93" fmla="*/ 1 h 208"/>
                <a:gd name="T94" fmla="*/ 1 w 166"/>
                <a:gd name="T95" fmla="*/ 1 h 208"/>
                <a:gd name="T96" fmla="*/ 1 w 166"/>
                <a:gd name="T97" fmla="*/ 0 h 2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66"/>
                <a:gd name="T148" fmla="*/ 0 h 208"/>
                <a:gd name="T149" fmla="*/ 166 w 166"/>
                <a:gd name="T150" fmla="*/ 208 h 20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66" h="208">
                  <a:moveTo>
                    <a:pt x="60" y="0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53" y="30"/>
                    <a:pt x="49" y="36"/>
                  </a:cubicBezTo>
                  <a:cubicBezTo>
                    <a:pt x="44" y="42"/>
                    <a:pt x="36" y="32"/>
                    <a:pt x="30" y="32"/>
                  </a:cubicBezTo>
                  <a:cubicBezTo>
                    <a:pt x="21" y="32"/>
                    <a:pt x="15" y="40"/>
                    <a:pt x="13" y="43"/>
                  </a:cubicBezTo>
                  <a:cubicBezTo>
                    <a:pt x="9" y="49"/>
                    <a:pt x="19" y="66"/>
                    <a:pt x="15" y="70"/>
                  </a:cubicBezTo>
                  <a:cubicBezTo>
                    <a:pt x="11" y="72"/>
                    <a:pt x="6" y="72"/>
                    <a:pt x="2" y="78"/>
                  </a:cubicBezTo>
                  <a:cubicBezTo>
                    <a:pt x="0" y="83"/>
                    <a:pt x="3" y="108"/>
                    <a:pt x="3" y="108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9" y="170"/>
                    <a:pt x="49" y="170"/>
                    <a:pt x="49" y="170"/>
                  </a:cubicBezTo>
                  <a:cubicBezTo>
                    <a:pt x="72" y="189"/>
                    <a:pt x="72" y="189"/>
                    <a:pt x="72" y="189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82" y="205"/>
                    <a:pt x="82" y="205"/>
                    <a:pt x="82" y="205"/>
                  </a:cubicBezTo>
                  <a:cubicBezTo>
                    <a:pt x="93" y="208"/>
                    <a:pt x="93" y="208"/>
                    <a:pt x="93" y="208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87" y="174"/>
                    <a:pt x="87" y="174"/>
                    <a:pt x="87" y="174"/>
                  </a:cubicBezTo>
                  <a:cubicBezTo>
                    <a:pt x="82" y="172"/>
                    <a:pt x="82" y="172"/>
                    <a:pt x="82" y="172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A1EB87"/>
            </a:solidFill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i-FI"/>
            </a:p>
          </p:txBody>
        </p:sp>
        <p:grpSp>
          <p:nvGrpSpPr>
            <p:cNvPr id="137" name="Group 225"/>
            <p:cNvGrpSpPr>
              <a:grpSpLocks/>
            </p:cNvGrpSpPr>
            <p:nvPr/>
          </p:nvGrpSpPr>
          <p:grpSpPr bwMode="auto">
            <a:xfrm>
              <a:off x="3586" y="2901"/>
              <a:ext cx="292" cy="379"/>
              <a:chOff x="784" y="1101"/>
              <a:chExt cx="374" cy="479"/>
            </a:xfrm>
          </p:grpSpPr>
          <p:sp>
            <p:nvSpPr>
              <p:cNvPr id="138" name="Freeform 226"/>
              <p:cNvSpPr>
                <a:spLocks/>
              </p:cNvSpPr>
              <p:nvPr/>
            </p:nvSpPr>
            <p:spPr bwMode="auto">
              <a:xfrm>
                <a:off x="784" y="1101"/>
                <a:ext cx="374" cy="418"/>
              </a:xfrm>
              <a:custGeom>
                <a:avLst/>
                <a:gdLst>
                  <a:gd name="T0" fmla="*/ 2147483647 w 158"/>
                  <a:gd name="T1" fmla="*/ 2147483647 h 177"/>
                  <a:gd name="T2" fmla="*/ 2147483647 w 158"/>
                  <a:gd name="T3" fmla="*/ 2147483647 h 177"/>
                  <a:gd name="T4" fmla="*/ 2147483647 w 158"/>
                  <a:gd name="T5" fmla="*/ 2147483647 h 177"/>
                  <a:gd name="T6" fmla="*/ 2147483647 w 158"/>
                  <a:gd name="T7" fmla="*/ 2147483647 h 177"/>
                  <a:gd name="T8" fmla="*/ 2147483647 w 158"/>
                  <a:gd name="T9" fmla="*/ 2147483647 h 177"/>
                  <a:gd name="T10" fmla="*/ 2147483647 w 158"/>
                  <a:gd name="T11" fmla="*/ 2147483647 h 177"/>
                  <a:gd name="T12" fmla="*/ 2147483647 w 158"/>
                  <a:gd name="T13" fmla="*/ 2147483647 h 177"/>
                  <a:gd name="T14" fmla="*/ 2147483647 w 158"/>
                  <a:gd name="T15" fmla="*/ 2147483647 h 177"/>
                  <a:gd name="T16" fmla="*/ 2147483647 w 158"/>
                  <a:gd name="T17" fmla="*/ 2147483647 h 177"/>
                  <a:gd name="T18" fmla="*/ 2147483647 w 158"/>
                  <a:gd name="T19" fmla="*/ 2147483647 h 177"/>
                  <a:gd name="T20" fmla="*/ 2147483647 w 158"/>
                  <a:gd name="T21" fmla="*/ 2147483647 h 177"/>
                  <a:gd name="T22" fmla="*/ 2147483647 w 158"/>
                  <a:gd name="T23" fmla="*/ 2147483647 h 177"/>
                  <a:gd name="T24" fmla="*/ 2147483647 w 158"/>
                  <a:gd name="T25" fmla="*/ 2147483647 h 177"/>
                  <a:gd name="T26" fmla="*/ 2147483647 w 158"/>
                  <a:gd name="T27" fmla="*/ 2147483647 h 177"/>
                  <a:gd name="T28" fmla="*/ 0 w 158"/>
                  <a:gd name="T29" fmla="*/ 2147483647 h 177"/>
                  <a:gd name="T30" fmla="*/ 2147483647 w 158"/>
                  <a:gd name="T31" fmla="*/ 2147483647 h 177"/>
                  <a:gd name="T32" fmla="*/ 2147483647 w 158"/>
                  <a:gd name="T33" fmla="*/ 2147483647 h 177"/>
                  <a:gd name="T34" fmla="*/ 2147483647 w 158"/>
                  <a:gd name="T35" fmla="*/ 2147483647 h 177"/>
                  <a:gd name="T36" fmla="*/ 2147483647 w 158"/>
                  <a:gd name="T37" fmla="*/ 2147483647 h 177"/>
                  <a:gd name="T38" fmla="*/ 2147483647 w 158"/>
                  <a:gd name="T39" fmla="*/ 2147483647 h 177"/>
                  <a:gd name="T40" fmla="*/ 2147483647 w 158"/>
                  <a:gd name="T41" fmla="*/ 2147483647 h 177"/>
                  <a:gd name="T42" fmla="*/ 2147483647 w 158"/>
                  <a:gd name="T43" fmla="*/ 2147483647 h 177"/>
                  <a:gd name="T44" fmla="*/ 2147483647 w 158"/>
                  <a:gd name="T45" fmla="*/ 2147483647 h 177"/>
                  <a:gd name="T46" fmla="*/ 2147483647 w 158"/>
                  <a:gd name="T47" fmla="*/ 2147483647 h 177"/>
                  <a:gd name="T48" fmla="*/ 2147483647 w 158"/>
                  <a:gd name="T49" fmla="*/ 2147483647 h 177"/>
                  <a:gd name="T50" fmla="*/ 2147483647 w 158"/>
                  <a:gd name="T51" fmla="*/ 2147483647 h 177"/>
                  <a:gd name="T52" fmla="*/ 2147483647 w 158"/>
                  <a:gd name="T53" fmla="*/ 2147483647 h 177"/>
                  <a:gd name="T54" fmla="*/ 2147483647 w 158"/>
                  <a:gd name="T55" fmla="*/ 2147483647 h 177"/>
                  <a:gd name="T56" fmla="*/ 2147483647 w 158"/>
                  <a:gd name="T57" fmla="*/ 2147483647 h 177"/>
                  <a:gd name="T58" fmla="*/ 2147483647 w 158"/>
                  <a:gd name="T59" fmla="*/ 2147483647 h 177"/>
                  <a:gd name="T60" fmla="*/ 2147483647 w 158"/>
                  <a:gd name="T61" fmla="*/ 2147483647 h 177"/>
                  <a:gd name="T62" fmla="*/ 2147483647 w 158"/>
                  <a:gd name="T63" fmla="*/ 2147483647 h 177"/>
                  <a:gd name="T64" fmla="*/ 2147483647 w 158"/>
                  <a:gd name="T65" fmla="*/ 2147483647 h 177"/>
                  <a:gd name="T66" fmla="*/ 2147483647 w 158"/>
                  <a:gd name="T67" fmla="*/ 2147483647 h 177"/>
                  <a:gd name="T68" fmla="*/ 2147483647 w 158"/>
                  <a:gd name="T69" fmla="*/ 2147483647 h 177"/>
                  <a:gd name="T70" fmla="*/ 2147483647 w 158"/>
                  <a:gd name="T71" fmla="*/ 2147483647 h 177"/>
                  <a:gd name="T72" fmla="*/ 2147483647 w 158"/>
                  <a:gd name="T73" fmla="*/ 2147483647 h 177"/>
                  <a:gd name="T74" fmla="*/ 2147483647 w 158"/>
                  <a:gd name="T75" fmla="*/ 2147483647 h 177"/>
                  <a:gd name="T76" fmla="*/ 2147483647 w 158"/>
                  <a:gd name="T77" fmla="*/ 2147483647 h 177"/>
                  <a:gd name="T78" fmla="*/ 2147483647 w 158"/>
                  <a:gd name="T79" fmla="*/ 2147483647 h 177"/>
                  <a:gd name="T80" fmla="*/ 2147483647 w 158"/>
                  <a:gd name="T81" fmla="*/ 2147483647 h 177"/>
                  <a:gd name="T82" fmla="*/ 2147483647 w 158"/>
                  <a:gd name="T83" fmla="*/ 2147483647 h 177"/>
                  <a:gd name="T84" fmla="*/ 2147483647 w 158"/>
                  <a:gd name="T85" fmla="*/ 2147483647 h 177"/>
                  <a:gd name="T86" fmla="*/ 2147483647 w 158"/>
                  <a:gd name="T87" fmla="*/ 2147483647 h 177"/>
                  <a:gd name="T88" fmla="*/ 2147483647 w 158"/>
                  <a:gd name="T89" fmla="*/ 2147483647 h 177"/>
                  <a:gd name="T90" fmla="*/ 2147483647 w 158"/>
                  <a:gd name="T91" fmla="*/ 2147483647 h 17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58"/>
                  <a:gd name="T139" fmla="*/ 0 h 177"/>
                  <a:gd name="T140" fmla="*/ 158 w 158"/>
                  <a:gd name="T141" fmla="*/ 177 h 17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58" h="177">
                    <a:moveTo>
                      <a:pt x="150" y="119"/>
                    </a:moveTo>
                    <a:cubicBezTo>
                      <a:pt x="148" y="117"/>
                      <a:pt x="139" y="115"/>
                      <a:pt x="139" y="115"/>
                    </a:cubicBezTo>
                    <a:cubicBezTo>
                      <a:pt x="137" y="108"/>
                      <a:pt x="137" y="108"/>
                      <a:pt x="137" y="108"/>
                    </a:cubicBezTo>
                    <a:cubicBezTo>
                      <a:pt x="131" y="102"/>
                      <a:pt x="131" y="102"/>
                      <a:pt x="131" y="102"/>
                    </a:cubicBezTo>
                    <a:cubicBezTo>
                      <a:pt x="132" y="91"/>
                      <a:pt x="132" y="91"/>
                      <a:pt x="132" y="91"/>
                    </a:cubicBezTo>
                    <a:cubicBezTo>
                      <a:pt x="132" y="91"/>
                      <a:pt x="135" y="90"/>
                      <a:pt x="136" y="89"/>
                    </a:cubicBezTo>
                    <a:cubicBezTo>
                      <a:pt x="137" y="87"/>
                      <a:pt x="137" y="83"/>
                      <a:pt x="137" y="83"/>
                    </a:cubicBezTo>
                    <a:cubicBezTo>
                      <a:pt x="137" y="83"/>
                      <a:pt x="140" y="80"/>
                      <a:pt x="139" y="77"/>
                    </a:cubicBezTo>
                    <a:cubicBezTo>
                      <a:pt x="138" y="74"/>
                      <a:pt x="134" y="77"/>
                      <a:pt x="134" y="77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4" y="69"/>
                      <a:pt x="134" y="69"/>
                      <a:pt x="134" y="69"/>
                    </a:cubicBezTo>
                    <a:cubicBezTo>
                      <a:pt x="135" y="65"/>
                      <a:pt x="135" y="65"/>
                      <a:pt x="135" y="65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9" y="63"/>
                      <a:pt x="139" y="63"/>
                      <a:pt x="139" y="63"/>
                    </a:cubicBezTo>
                    <a:cubicBezTo>
                      <a:pt x="139" y="63"/>
                      <a:pt x="135" y="60"/>
                      <a:pt x="128" y="58"/>
                    </a:cubicBezTo>
                    <a:cubicBezTo>
                      <a:pt x="123" y="58"/>
                      <a:pt x="122" y="71"/>
                      <a:pt x="119" y="71"/>
                    </a:cubicBezTo>
                    <a:cubicBezTo>
                      <a:pt x="116" y="72"/>
                      <a:pt x="116" y="65"/>
                      <a:pt x="113" y="64"/>
                    </a:cubicBezTo>
                    <a:cubicBezTo>
                      <a:pt x="111" y="62"/>
                      <a:pt x="108" y="67"/>
                      <a:pt x="105" y="65"/>
                    </a:cubicBezTo>
                    <a:cubicBezTo>
                      <a:pt x="102" y="65"/>
                      <a:pt x="100" y="61"/>
                      <a:pt x="99" y="60"/>
                    </a:cubicBezTo>
                    <a:cubicBezTo>
                      <a:pt x="97" y="60"/>
                      <a:pt x="90" y="58"/>
                      <a:pt x="90" y="58"/>
                    </a:cubicBezTo>
                    <a:cubicBezTo>
                      <a:pt x="96" y="56"/>
                      <a:pt x="96" y="56"/>
                      <a:pt x="96" y="56"/>
                    </a:cubicBezTo>
                    <a:cubicBezTo>
                      <a:pt x="97" y="53"/>
                      <a:pt x="97" y="53"/>
                      <a:pt x="97" y="53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52"/>
                      <a:pt x="94" y="46"/>
                      <a:pt x="94" y="41"/>
                    </a:cubicBezTo>
                    <a:cubicBezTo>
                      <a:pt x="93" y="35"/>
                      <a:pt x="84" y="39"/>
                      <a:pt x="84" y="39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6"/>
                      <a:pt x="63" y="19"/>
                      <a:pt x="61" y="19"/>
                    </a:cubicBezTo>
                    <a:cubicBezTo>
                      <a:pt x="58" y="19"/>
                      <a:pt x="57" y="11"/>
                      <a:pt x="57" y="11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2" y="0"/>
                      <a:pt x="31" y="5"/>
                      <a:pt x="31" y="5"/>
                    </a:cubicBezTo>
                    <a:cubicBezTo>
                      <a:pt x="31" y="5"/>
                      <a:pt x="28" y="3"/>
                      <a:pt x="26" y="3"/>
                    </a:cubicBezTo>
                    <a:cubicBezTo>
                      <a:pt x="24" y="3"/>
                      <a:pt x="21" y="6"/>
                      <a:pt x="19" y="8"/>
                    </a:cubicBezTo>
                    <a:cubicBezTo>
                      <a:pt x="17" y="11"/>
                      <a:pt x="11" y="14"/>
                      <a:pt x="11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21"/>
                      <a:pt x="4" y="24"/>
                      <a:pt x="4" y="24"/>
                    </a:cubicBezTo>
                    <a:cubicBezTo>
                      <a:pt x="4" y="28"/>
                      <a:pt x="0" y="32"/>
                      <a:pt x="2" y="33"/>
                    </a:cubicBezTo>
                    <a:cubicBezTo>
                      <a:pt x="5" y="37"/>
                      <a:pt x="5" y="33"/>
                      <a:pt x="8" y="33"/>
                    </a:cubicBezTo>
                    <a:cubicBezTo>
                      <a:pt x="12" y="33"/>
                      <a:pt x="11" y="37"/>
                      <a:pt x="6" y="39"/>
                    </a:cubicBezTo>
                    <a:cubicBezTo>
                      <a:pt x="2" y="40"/>
                      <a:pt x="6" y="43"/>
                      <a:pt x="6" y="43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66"/>
                      <a:pt x="21" y="73"/>
                      <a:pt x="19" y="75"/>
                    </a:cubicBezTo>
                    <a:cubicBezTo>
                      <a:pt x="18" y="78"/>
                      <a:pt x="15" y="82"/>
                      <a:pt x="15" y="82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3" y="90"/>
                      <a:pt x="15" y="91"/>
                    </a:cubicBezTo>
                    <a:cubicBezTo>
                      <a:pt x="18" y="92"/>
                      <a:pt x="24" y="92"/>
                      <a:pt x="24" y="9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6"/>
                      <a:pt x="31" y="106"/>
                    </a:cubicBezTo>
                    <a:cubicBezTo>
                      <a:pt x="27" y="106"/>
                      <a:pt x="21" y="106"/>
                      <a:pt x="21" y="106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7" y="114"/>
                      <a:pt x="37" y="122"/>
                      <a:pt x="32" y="124"/>
                    </a:cubicBezTo>
                    <a:cubicBezTo>
                      <a:pt x="28" y="128"/>
                      <a:pt x="24" y="124"/>
                      <a:pt x="24" y="124"/>
                    </a:cubicBezTo>
                    <a:cubicBezTo>
                      <a:pt x="24" y="125"/>
                      <a:pt x="24" y="125"/>
                      <a:pt x="24" y="125"/>
                    </a:cubicBezTo>
                    <a:cubicBezTo>
                      <a:pt x="26" y="129"/>
                      <a:pt x="26" y="129"/>
                      <a:pt x="26" y="129"/>
                    </a:cubicBezTo>
                    <a:cubicBezTo>
                      <a:pt x="31" y="132"/>
                      <a:pt x="31" y="132"/>
                      <a:pt x="31" y="132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43" y="141"/>
                      <a:pt x="43" y="141"/>
                      <a:pt x="43" y="141"/>
                    </a:cubicBezTo>
                    <a:cubicBezTo>
                      <a:pt x="47" y="143"/>
                      <a:pt x="47" y="143"/>
                      <a:pt x="47" y="143"/>
                    </a:cubicBezTo>
                    <a:cubicBezTo>
                      <a:pt x="60" y="149"/>
                      <a:pt x="60" y="149"/>
                      <a:pt x="60" y="149"/>
                    </a:cubicBezTo>
                    <a:cubicBezTo>
                      <a:pt x="64" y="150"/>
                      <a:pt x="64" y="150"/>
                      <a:pt x="64" y="150"/>
                    </a:cubicBezTo>
                    <a:cubicBezTo>
                      <a:pt x="64" y="155"/>
                      <a:pt x="64" y="155"/>
                      <a:pt x="64" y="155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61" y="157"/>
                      <a:pt x="61" y="157"/>
                      <a:pt x="61" y="158"/>
                    </a:cubicBezTo>
                    <a:cubicBezTo>
                      <a:pt x="65" y="158"/>
                      <a:pt x="65" y="158"/>
                      <a:pt x="65" y="158"/>
                    </a:cubicBezTo>
                    <a:cubicBezTo>
                      <a:pt x="69" y="158"/>
                      <a:pt x="69" y="158"/>
                      <a:pt x="69" y="158"/>
                    </a:cubicBezTo>
                    <a:cubicBezTo>
                      <a:pt x="69" y="158"/>
                      <a:pt x="71" y="157"/>
                      <a:pt x="71" y="157"/>
                    </a:cubicBezTo>
                    <a:cubicBezTo>
                      <a:pt x="72" y="156"/>
                      <a:pt x="72" y="155"/>
                      <a:pt x="73" y="154"/>
                    </a:cubicBezTo>
                    <a:cubicBezTo>
                      <a:pt x="73" y="154"/>
                      <a:pt x="72" y="153"/>
                      <a:pt x="73" y="152"/>
                    </a:cubicBezTo>
                    <a:cubicBezTo>
                      <a:pt x="74" y="151"/>
                      <a:pt x="76" y="149"/>
                      <a:pt x="76" y="149"/>
                    </a:cubicBezTo>
                    <a:cubicBezTo>
                      <a:pt x="76" y="149"/>
                      <a:pt x="77" y="145"/>
                      <a:pt x="77" y="145"/>
                    </a:cubicBezTo>
                    <a:cubicBezTo>
                      <a:pt x="76" y="144"/>
                      <a:pt x="76" y="143"/>
                      <a:pt x="75" y="143"/>
                    </a:cubicBezTo>
                    <a:cubicBezTo>
                      <a:pt x="75" y="142"/>
                      <a:pt x="76" y="139"/>
                      <a:pt x="76" y="139"/>
                    </a:cubicBezTo>
                    <a:cubicBezTo>
                      <a:pt x="76" y="139"/>
                      <a:pt x="77" y="138"/>
                      <a:pt x="78" y="138"/>
                    </a:cubicBezTo>
                    <a:cubicBezTo>
                      <a:pt x="79" y="137"/>
                      <a:pt x="80" y="138"/>
                      <a:pt x="81" y="138"/>
                    </a:cubicBezTo>
                    <a:cubicBezTo>
                      <a:pt x="81" y="138"/>
                      <a:pt x="82" y="135"/>
                      <a:pt x="82" y="135"/>
                    </a:cubicBezTo>
                    <a:cubicBezTo>
                      <a:pt x="82" y="136"/>
                      <a:pt x="82" y="134"/>
                      <a:pt x="83" y="134"/>
                    </a:cubicBezTo>
                    <a:cubicBezTo>
                      <a:pt x="84" y="134"/>
                      <a:pt x="84" y="136"/>
                      <a:pt x="84" y="136"/>
                    </a:cubicBezTo>
                    <a:cubicBezTo>
                      <a:pt x="84" y="136"/>
                      <a:pt x="85" y="137"/>
                      <a:pt x="85" y="138"/>
                    </a:cubicBezTo>
                    <a:cubicBezTo>
                      <a:pt x="84" y="139"/>
                      <a:pt x="83" y="140"/>
                      <a:pt x="83" y="140"/>
                    </a:cubicBezTo>
                    <a:cubicBezTo>
                      <a:pt x="83" y="140"/>
                      <a:pt x="84" y="141"/>
                      <a:pt x="84" y="141"/>
                    </a:cubicBezTo>
                    <a:cubicBezTo>
                      <a:pt x="85" y="141"/>
                      <a:pt x="85" y="141"/>
                      <a:pt x="85" y="141"/>
                    </a:cubicBezTo>
                    <a:cubicBezTo>
                      <a:pt x="88" y="141"/>
                      <a:pt x="88" y="141"/>
                      <a:pt x="88" y="141"/>
                    </a:cubicBezTo>
                    <a:cubicBezTo>
                      <a:pt x="88" y="141"/>
                      <a:pt x="88" y="142"/>
                      <a:pt x="88" y="142"/>
                    </a:cubicBezTo>
                    <a:cubicBezTo>
                      <a:pt x="89" y="142"/>
                      <a:pt x="89" y="142"/>
                      <a:pt x="90" y="143"/>
                    </a:cubicBezTo>
                    <a:cubicBezTo>
                      <a:pt x="90" y="143"/>
                      <a:pt x="90" y="143"/>
                      <a:pt x="90" y="143"/>
                    </a:cubicBezTo>
                    <a:cubicBezTo>
                      <a:pt x="91" y="144"/>
                      <a:pt x="93" y="143"/>
                      <a:pt x="94" y="143"/>
                    </a:cubicBezTo>
                    <a:cubicBezTo>
                      <a:pt x="95" y="143"/>
                      <a:pt x="95" y="145"/>
                      <a:pt x="95" y="145"/>
                    </a:cubicBezTo>
                    <a:cubicBezTo>
                      <a:pt x="95" y="145"/>
                      <a:pt x="97" y="145"/>
                      <a:pt x="98" y="146"/>
                    </a:cubicBezTo>
                    <a:cubicBezTo>
                      <a:pt x="98" y="146"/>
                      <a:pt x="98" y="149"/>
                      <a:pt x="98" y="149"/>
                    </a:cubicBezTo>
                    <a:cubicBezTo>
                      <a:pt x="98" y="149"/>
                      <a:pt x="99" y="150"/>
                      <a:pt x="100" y="150"/>
                    </a:cubicBezTo>
                    <a:cubicBezTo>
                      <a:pt x="101" y="150"/>
                      <a:pt x="102" y="150"/>
                      <a:pt x="102" y="150"/>
                    </a:cubicBezTo>
                    <a:cubicBezTo>
                      <a:pt x="102" y="150"/>
                      <a:pt x="103" y="152"/>
                      <a:pt x="103" y="152"/>
                    </a:cubicBezTo>
                    <a:cubicBezTo>
                      <a:pt x="105" y="153"/>
                      <a:pt x="105" y="153"/>
                      <a:pt x="105" y="153"/>
                    </a:cubicBezTo>
                    <a:cubicBezTo>
                      <a:pt x="107" y="154"/>
                      <a:pt x="107" y="154"/>
                      <a:pt x="107" y="154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11" y="155"/>
                      <a:pt x="111" y="155"/>
                      <a:pt x="111" y="155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4" y="157"/>
                      <a:pt x="116" y="157"/>
                      <a:pt x="117" y="158"/>
                    </a:cubicBezTo>
                    <a:cubicBezTo>
                      <a:pt x="117" y="158"/>
                      <a:pt x="118" y="161"/>
                      <a:pt x="118" y="161"/>
                    </a:cubicBezTo>
                    <a:cubicBezTo>
                      <a:pt x="118" y="161"/>
                      <a:pt x="119" y="163"/>
                      <a:pt x="119" y="163"/>
                    </a:cubicBezTo>
                    <a:cubicBezTo>
                      <a:pt x="119" y="164"/>
                      <a:pt x="118" y="166"/>
                      <a:pt x="118" y="166"/>
                    </a:cubicBezTo>
                    <a:cubicBezTo>
                      <a:pt x="116" y="170"/>
                      <a:pt x="116" y="170"/>
                      <a:pt x="116" y="170"/>
                    </a:cubicBezTo>
                    <a:cubicBezTo>
                      <a:pt x="116" y="170"/>
                      <a:pt x="115" y="172"/>
                      <a:pt x="115" y="172"/>
                    </a:cubicBezTo>
                    <a:cubicBezTo>
                      <a:pt x="115" y="173"/>
                      <a:pt x="114" y="174"/>
                      <a:pt x="114" y="174"/>
                    </a:cubicBezTo>
                    <a:cubicBezTo>
                      <a:pt x="114" y="174"/>
                      <a:pt x="114" y="175"/>
                      <a:pt x="114" y="176"/>
                    </a:cubicBezTo>
                    <a:cubicBezTo>
                      <a:pt x="114" y="176"/>
                      <a:pt x="113" y="176"/>
                      <a:pt x="112" y="177"/>
                    </a:cubicBezTo>
                    <a:cubicBezTo>
                      <a:pt x="114" y="177"/>
                      <a:pt x="115" y="177"/>
                      <a:pt x="116" y="177"/>
                    </a:cubicBezTo>
                    <a:cubicBezTo>
                      <a:pt x="120" y="177"/>
                      <a:pt x="125" y="172"/>
                      <a:pt x="125" y="172"/>
                    </a:cubicBezTo>
                    <a:cubicBezTo>
                      <a:pt x="132" y="173"/>
                      <a:pt x="132" y="173"/>
                      <a:pt x="132" y="173"/>
                    </a:cubicBezTo>
                    <a:cubicBezTo>
                      <a:pt x="137" y="168"/>
                      <a:pt x="137" y="168"/>
                      <a:pt x="137" y="168"/>
                    </a:cubicBezTo>
                    <a:cubicBezTo>
                      <a:pt x="140" y="170"/>
                      <a:pt x="140" y="170"/>
                      <a:pt x="140" y="170"/>
                    </a:cubicBezTo>
                    <a:cubicBezTo>
                      <a:pt x="146" y="162"/>
                      <a:pt x="146" y="162"/>
                      <a:pt x="146" y="162"/>
                    </a:cubicBezTo>
                    <a:cubicBezTo>
                      <a:pt x="140" y="156"/>
                      <a:pt x="140" y="156"/>
                      <a:pt x="140" y="156"/>
                    </a:cubicBezTo>
                    <a:cubicBezTo>
                      <a:pt x="143" y="150"/>
                      <a:pt x="143" y="150"/>
                      <a:pt x="143" y="150"/>
                    </a:cubicBezTo>
                    <a:cubicBezTo>
                      <a:pt x="139" y="148"/>
                      <a:pt x="139" y="148"/>
                      <a:pt x="139" y="148"/>
                    </a:cubicBezTo>
                    <a:cubicBezTo>
                      <a:pt x="139" y="148"/>
                      <a:pt x="139" y="146"/>
                      <a:pt x="142" y="144"/>
                    </a:cubicBezTo>
                    <a:cubicBezTo>
                      <a:pt x="145" y="141"/>
                      <a:pt x="148" y="143"/>
                      <a:pt x="150" y="142"/>
                    </a:cubicBezTo>
                    <a:cubicBezTo>
                      <a:pt x="151" y="141"/>
                      <a:pt x="152" y="139"/>
                      <a:pt x="152" y="139"/>
                    </a:cubicBezTo>
                    <a:cubicBezTo>
                      <a:pt x="158" y="128"/>
                      <a:pt x="158" y="128"/>
                      <a:pt x="158" y="128"/>
                    </a:cubicBezTo>
                    <a:cubicBezTo>
                      <a:pt x="158" y="128"/>
                      <a:pt x="155" y="121"/>
                      <a:pt x="150" y="119"/>
                    </a:cubicBezTo>
                    <a:close/>
                  </a:path>
                </a:pathLst>
              </a:custGeom>
              <a:solidFill>
                <a:srgbClr val="A1EB87"/>
              </a:solidFill>
              <a:ln w="31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fi-FI"/>
              </a:p>
            </p:txBody>
          </p:sp>
          <p:sp>
            <p:nvSpPr>
              <p:cNvPr id="139" name="Freeform 227"/>
              <p:cNvSpPr>
                <a:spLocks/>
              </p:cNvSpPr>
              <p:nvPr/>
            </p:nvSpPr>
            <p:spPr bwMode="auto">
              <a:xfrm>
                <a:off x="904" y="1417"/>
                <a:ext cx="160" cy="163"/>
              </a:xfrm>
              <a:custGeom>
                <a:avLst/>
                <a:gdLst>
                  <a:gd name="T0" fmla="*/ 2147483647 w 68"/>
                  <a:gd name="T1" fmla="*/ 2147483647 h 69"/>
                  <a:gd name="T2" fmla="*/ 2147483647 w 68"/>
                  <a:gd name="T3" fmla="*/ 2147483647 h 69"/>
                  <a:gd name="T4" fmla="*/ 2147483647 w 68"/>
                  <a:gd name="T5" fmla="*/ 2147483647 h 69"/>
                  <a:gd name="T6" fmla="*/ 2147483647 w 68"/>
                  <a:gd name="T7" fmla="*/ 2147483647 h 69"/>
                  <a:gd name="T8" fmla="*/ 2147483647 w 68"/>
                  <a:gd name="T9" fmla="*/ 2147483647 h 69"/>
                  <a:gd name="T10" fmla="*/ 2147483647 w 68"/>
                  <a:gd name="T11" fmla="*/ 2147483647 h 69"/>
                  <a:gd name="T12" fmla="*/ 2147483647 w 68"/>
                  <a:gd name="T13" fmla="*/ 2147483647 h 69"/>
                  <a:gd name="T14" fmla="*/ 2147483647 w 68"/>
                  <a:gd name="T15" fmla="*/ 2147483647 h 69"/>
                  <a:gd name="T16" fmla="*/ 2147483647 w 68"/>
                  <a:gd name="T17" fmla="*/ 2147483647 h 69"/>
                  <a:gd name="T18" fmla="*/ 2147483647 w 68"/>
                  <a:gd name="T19" fmla="*/ 2147483647 h 69"/>
                  <a:gd name="T20" fmla="*/ 2147483647 w 68"/>
                  <a:gd name="T21" fmla="*/ 2147483647 h 69"/>
                  <a:gd name="T22" fmla="*/ 2147483647 w 68"/>
                  <a:gd name="T23" fmla="*/ 2147483647 h 69"/>
                  <a:gd name="T24" fmla="*/ 2147483647 w 68"/>
                  <a:gd name="T25" fmla="*/ 2147483647 h 69"/>
                  <a:gd name="T26" fmla="*/ 2147483647 w 68"/>
                  <a:gd name="T27" fmla="*/ 2147483647 h 69"/>
                  <a:gd name="T28" fmla="*/ 2147483647 w 68"/>
                  <a:gd name="T29" fmla="*/ 2147483647 h 69"/>
                  <a:gd name="T30" fmla="*/ 2147483647 w 68"/>
                  <a:gd name="T31" fmla="*/ 2147483647 h 69"/>
                  <a:gd name="T32" fmla="*/ 2147483647 w 68"/>
                  <a:gd name="T33" fmla="*/ 2147483647 h 69"/>
                  <a:gd name="T34" fmla="*/ 2147483647 w 68"/>
                  <a:gd name="T35" fmla="*/ 2147483647 h 69"/>
                  <a:gd name="T36" fmla="*/ 2147483647 w 68"/>
                  <a:gd name="T37" fmla="*/ 2147483647 h 69"/>
                  <a:gd name="T38" fmla="*/ 2147483647 w 68"/>
                  <a:gd name="T39" fmla="*/ 2147483647 h 69"/>
                  <a:gd name="T40" fmla="*/ 2147483647 w 68"/>
                  <a:gd name="T41" fmla="*/ 2147483647 h 69"/>
                  <a:gd name="T42" fmla="*/ 2147483647 w 68"/>
                  <a:gd name="T43" fmla="*/ 2147483647 h 69"/>
                  <a:gd name="T44" fmla="*/ 2147483647 w 68"/>
                  <a:gd name="T45" fmla="*/ 2147483647 h 69"/>
                  <a:gd name="T46" fmla="*/ 0 w 68"/>
                  <a:gd name="T47" fmla="*/ 2147483647 h 69"/>
                  <a:gd name="T48" fmla="*/ 2147483647 w 68"/>
                  <a:gd name="T49" fmla="*/ 2147483647 h 69"/>
                  <a:gd name="T50" fmla="*/ 2147483647 w 68"/>
                  <a:gd name="T51" fmla="*/ 2147483647 h 69"/>
                  <a:gd name="T52" fmla="*/ 2147483647 w 68"/>
                  <a:gd name="T53" fmla="*/ 2147483647 h 69"/>
                  <a:gd name="T54" fmla="*/ 2147483647 w 68"/>
                  <a:gd name="T55" fmla="*/ 2147483647 h 69"/>
                  <a:gd name="T56" fmla="*/ 2147483647 w 68"/>
                  <a:gd name="T57" fmla="*/ 2147483647 h 69"/>
                  <a:gd name="T58" fmla="*/ 2147483647 w 68"/>
                  <a:gd name="T59" fmla="*/ 2147483647 h 69"/>
                  <a:gd name="T60" fmla="*/ 2147483647 w 68"/>
                  <a:gd name="T61" fmla="*/ 2147483647 h 69"/>
                  <a:gd name="T62" fmla="*/ 2147483647 w 68"/>
                  <a:gd name="T63" fmla="*/ 2147483647 h 6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8"/>
                  <a:gd name="T97" fmla="*/ 0 h 69"/>
                  <a:gd name="T98" fmla="*/ 68 w 68"/>
                  <a:gd name="T99" fmla="*/ 69 h 6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8" h="69">
                    <a:moveTo>
                      <a:pt x="63" y="42"/>
                    </a:moveTo>
                    <a:cubicBezTo>
                      <a:pt x="63" y="41"/>
                      <a:pt x="63" y="40"/>
                      <a:pt x="63" y="40"/>
                    </a:cubicBezTo>
                    <a:cubicBezTo>
                      <a:pt x="63" y="40"/>
                      <a:pt x="64" y="39"/>
                      <a:pt x="64" y="38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7" y="32"/>
                      <a:pt x="68" y="30"/>
                      <a:pt x="68" y="29"/>
                    </a:cubicBezTo>
                    <a:cubicBezTo>
                      <a:pt x="68" y="29"/>
                      <a:pt x="67" y="27"/>
                      <a:pt x="67" y="27"/>
                    </a:cubicBezTo>
                    <a:cubicBezTo>
                      <a:pt x="67" y="27"/>
                      <a:pt x="66" y="24"/>
                      <a:pt x="66" y="24"/>
                    </a:cubicBezTo>
                    <a:cubicBezTo>
                      <a:pt x="65" y="23"/>
                      <a:pt x="63" y="23"/>
                      <a:pt x="63" y="23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8"/>
                      <a:pt x="51" y="16"/>
                      <a:pt x="51" y="16"/>
                    </a:cubicBezTo>
                    <a:cubicBezTo>
                      <a:pt x="51" y="16"/>
                      <a:pt x="50" y="16"/>
                      <a:pt x="49" y="16"/>
                    </a:cubicBezTo>
                    <a:cubicBezTo>
                      <a:pt x="48" y="16"/>
                      <a:pt x="47" y="15"/>
                      <a:pt x="47" y="15"/>
                    </a:cubicBezTo>
                    <a:cubicBezTo>
                      <a:pt x="47" y="15"/>
                      <a:pt x="47" y="12"/>
                      <a:pt x="47" y="12"/>
                    </a:cubicBezTo>
                    <a:cubicBezTo>
                      <a:pt x="46" y="11"/>
                      <a:pt x="44" y="11"/>
                      <a:pt x="44" y="11"/>
                    </a:cubicBezTo>
                    <a:cubicBezTo>
                      <a:pt x="44" y="11"/>
                      <a:pt x="44" y="9"/>
                      <a:pt x="43" y="9"/>
                    </a:cubicBezTo>
                    <a:cubicBezTo>
                      <a:pt x="42" y="9"/>
                      <a:pt x="40" y="10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8" y="8"/>
                      <a:pt x="38" y="8"/>
                      <a:pt x="37" y="8"/>
                    </a:cubicBezTo>
                    <a:cubicBezTo>
                      <a:pt x="37" y="8"/>
                      <a:pt x="37" y="7"/>
                      <a:pt x="37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4" y="4"/>
                    </a:cubicBezTo>
                    <a:cubicBezTo>
                      <a:pt x="34" y="3"/>
                      <a:pt x="33" y="2"/>
                      <a:pt x="33" y="2"/>
                    </a:cubicBezTo>
                    <a:cubicBezTo>
                      <a:pt x="33" y="2"/>
                      <a:pt x="33" y="0"/>
                      <a:pt x="32" y="0"/>
                    </a:cubicBezTo>
                    <a:cubicBezTo>
                      <a:pt x="31" y="0"/>
                      <a:pt x="31" y="2"/>
                      <a:pt x="31" y="1"/>
                    </a:cubicBezTo>
                    <a:cubicBezTo>
                      <a:pt x="31" y="1"/>
                      <a:pt x="30" y="4"/>
                      <a:pt x="30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26" y="4"/>
                      <a:pt x="25" y="5"/>
                      <a:pt x="25" y="5"/>
                    </a:cubicBezTo>
                    <a:cubicBezTo>
                      <a:pt x="25" y="5"/>
                      <a:pt x="24" y="8"/>
                      <a:pt x="24" y="9"/>
                    </a:cubicBezTo>
                    <a:cubicBezTo>
                      <a:pt x="25" y="9"/>
                      <a:pt x="25" y="10"/>
                      <a:pt x="26" y="11"/>
                    </a:cubicBezTo>
                    <a:cubicBezTo>
                      <a:pt x="26" y="11"/>
                      <a:pt x="25" y="15"/>
                      <a:pt x="25" y="15"/>
                    </a:cubicBezTo>
                    <a:cubicBezTo>
                      <a:pt x="25" y="15"/>
                      <a:pt x="23" y="17"/>
                      <a:pt x="22" y="18"/>
                    </a:cubicBezTo>
                    <a:cubicBezTo>
                      <a:pt x="21" y="19"/>
                      <a:pt x="22" y="20"/>
                      <a:pt x="22" y="20"/>
                    </a:cubicBezTo>
                    <a:cubicBezTo>
                      <a:pt x="21" y="21"/>
                      <a:pt x="21" y="22"/>
                      <a:pt x="20" y="23"/>
                    </a:cubicBezTo>
                    <a:cubicBezTo>
                      <a:pt x="20" y="23"/>
                      <a:pt x="18" y="24"/>
                      <a:pt x="18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11" y="36"/>
                      <a:pt x="12" y="38"/>
                    </a:cubicBezTo>
                    <a:cubicBezTo>
                      <a:pt x="14" y="40"/>
                      <a:pt x="15" y="45"/>
                      <a:pt x="15" y="45"/>
                    </a:cubicBezTo>
                    <a:cubicBezTo>
                      <a:pt x="15" y="45"/>
                      <a:pt x="23" y="46"/>
                      <a:pt x="26" y="48"/>
                    </a:cubicBezTo>
                    <a:cubicBezTo>
                      <a:pt x="28" y="52"/>
                      <a:pt x="31" y="59"/>
                      <a:pt x="31" y="5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3" y="58"/>
                      <a:pt x="35" y="55"/>
                    </a:cubicBezTo>
                    <a:cubicBezTo>
                      <a:pt x="37" y="51"/>
                      <a:pt x="42" y="51"/>
                      <a:pt x="42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3"/>
                      <a:pt x="60" y="43"/>
                      <a:pt x="61" y="43"/>
                    </a:cubicBezTo>
                    <a:cubicBezTo>
                      <a:pt x="62" y="42"/>
                      <a:pt x="63" y="42"/>
                      <a:pt x="63" y="42"/>
                    </a:cubicBezTo>
                    <a:close/>
                  </a:path>
                </a:pathLst>
              </a:custGeom>
              <a:solidFill>
                <a:srgbClr val="A1EB87"/>
              </a:solidFill>
              <a:ln w="317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fi-FI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160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38915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sp>
        <p:nvSpPr>
          <p:cNvPr id="38916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82E7AF-9333-4B31-9B4E-9C4E3F9D60A6}" type="slidenum">
              <a:rPr lang="cs-CZ"/>
              <a:pPr/>
              <a:t>21</a:t>
            </a:fld>
            <a:endParaRPr lang="cs-CZ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>
          <a:xfrm>
            <a:off x="235800" y="17627"/>
            <a:ext cx="8229600" cy="857250"/>
          </a:xfrm>
        </p:spPr>
        <p:txBody>
          <a:bodyPr>
            <a:normAutofit/>
          </a:bodyPr>
          <a:lstStyle/>
          <a:p>
            <a:pPr algn="l" eaLnBrk="1" hangingPunct="1"/>
            <a:r>
              <a:rPr lang="cs-CZ" sz="3600" dirty="0" err="1" smtClean="0">
                <a:solidFill>
                  <a:schemeClr val="tx2"/>
                </a:solidFill>
              </a:rPr>
              <a:t>Too</a:t>
            </a:r>
            <a:r>
              <a:rPr lang="cs-CZ" sz="3600" dirty="0" smtClean="0">
                <a:solidFill>
                  <a:schemeClr val="tx2"/>
                </a:solidFill>
              </a:rPr>
              <a:t> </a:t>
            </a:r>
            <a:r>
              <a:rPr lang="cs-CZ" sz="3600" dirty="0" err="1" smtClean="0">
                <a:solidFill>
                  <a:schemeClr val="tx2"/>
                </a:solidFill>
              </a:rPr>
              <a:t>complex</a:t>
            </a:r>
            <a:r>
              <a:rPr lang="en-US" sz="3600" dirty="0" smtClean="0">
                <a:solidFill>
                  <a:schemeClr val="tx2"/>
                </a:solidFill>
              </a:rPr>
              <a:t> </a:t>
            </a:r>
            <a:r>
              <a:rPr lang="cs-CZ" sz="3600" dirty="0" smtClean="0">
                <a:solidFill>
                  <a:schemeClr val="tx2"/>
                </a:solidFill>
              </a:rPr>
              <a:t>?!</a:t>
            </a:r>
            <a:r>
              <a:rPr lang="en-US" sz="3600" dirty="0" smtClean="0">
                <a:solidFill>
                  <a:schemeClr val="tx2"/>
                </a:solidFill>
              </a:rPr>
              <a:t>?</a:t>
            </a:r>
            <a:endParaRPr lang="cs-CZ" sz="3600" dirty="0" smtClean="0">
              <a:solidFill>
                <a:schemeClr val="tx2"/>
              </a:solidFill>
            </a:endParaRP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51796"/>
            <a:ext cx="3530009" cy="3301354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cs-CZ" sz="2800" dirty="0" smtClean="0"/>
              <a:t>    </a:t>
            </a:r>
          </a:p>
          <a:p>
            <a:pPr>
              <a:buNone/>
            </a:pPr>
            <a:r>
              <a:rPr lang="cs-CZ" sz="2800" dirty="0">
                <a:solidFill>
                  <a:schemeClr val="tx2"/>
                </a:solidFill>
              </a:rPr>
              <a:t>	</a:t>
            </a:r>
            <a:r>
              <a:rPr lang="cs-CZ" sz="2400" dirty="0" err="1" smtClean="0">
                <a:solidFill>
                  <a:schemeClr val="tx2"/>
                </a:solidFill>
              </a:rPr>
              <a:t>The</a:t>
            </a:r>
            <a:r>
              <a:rPr lang="cs-CZ" sz="2400" dirty="0" smtClean="0">
                <a:solidFill>
                  <a:schemeClr val="tx2"/>
                </a:solidFill>
              </a:rPr>
              <a:t> </a:t>
            </a:r>
            <a:r>
              <a:rPr lang="cs-CZ" sz="2400" dirty="0" err="1" smtClean="0">
                <a:solidFill>
                  <a:schemeClr val="tx2"/>
                </a:solidFill>
              </a:rPr>
              <a:t>life</a:t>
            </a:r>
            <a:r>
              <a:rPr lang="cs-CZ" sz="2400" dirty="0" smtClean="0">
                <a:solidFill>
                  <a:schemeClr val="tx2"/>
                </a:solidFill>
              </a:rPr>
              <a:t> </a:t>
            </a:r>
            <a:r>
              <a:rPr lang="cs-CZ" sz="2400" dirty="0" err="1" smtClean="0">
                <a:solidFill>
                  <a:schemeClr val="tx2"/>
                </a:solidFill>
              </a:rPr>
              <a:t>never</a:t>
            </a:r>
            <a:r>
              <a:rPr lang="cs-CZ" sz="2400" dirty="0">
                <a:solidFill>
                  <a:schemeClr val="tx2"/>
                </a:solidFill>
              </a:rPr>
              <a:t> </a:t>
            </a:r>
            <a:r>
              <a:rPr lang="cs-CZ" sz="2400" dirty="0" smtClean="0">
                <a:solidFill>
                  <a:schemeClr val="tx2"/>
                </a:solidFill>
              </a:rPr>
              <a:t>has </a:t>
            </a:r>
            <a:r>
              <a:rPr lang="en-US" sz="2400" dirty="0" smtClean="0">
                <a:solidFill>
                  <a:schemeClr val="tx2"/>
                </a:solidFill>
              </a:rPr>
              <a:t>been </a:t>
            </a:r>
            <a:r>
              <a:rPr lang="cs-CZ" sz="2400" dirty="0" err="1" smtClean="0">
                <a:solidFill>
                  <a:schemeClr val="tx2"/>
                </a:solidFill>
              </a:rPr>
              <a:t>easy</a:t>
            </a:r>
            <a:r>
              <a:rPr lang="cs-CZ" sz="2400" dirty="0" smtClean="0">
                <a:solidFill>
                  <a:schemeClr val="tx2"/>
                </a:solidFill>
              </a:rPr>
              <a:t>, </a:t>
            </a:r>
            <a:r>
              <a:rPr lang="cs-CZ" sz="2400" dirty="0">
                <a:solidFill>
                  <a:schemeClr val="tx2"/>
                </a:solidFill>
              </a:rPr>
              <a:t>but </a:t>
            </a:r>
            <a:endParaRPr lang="cs-CZ" sz="2400" dirty="0" smtClean="0">
              <a:solidFill>
                <a:schemeClr val="tx2"/>
              </a:solidFill>
            </a:endParaRPr>
          </a:p>
        </p:txBody>
      </p:sp>
      <p:pic>
        <p:nvPicPr>
          <p:cNvPr id="3892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6317" t="13962" r="23317" b="34020"/>
          <a:stretch/>
        </p:blipFill>
        <p:spPr bwMode="auto">
          <a:xfrm>
            <a:off x="0" y="2402473"/>
            <a:ext cx="5334627" cy="2758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Obrázek 1" descr="image0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1"/>
          <a:stretch/>
        </p:blipFill>
        <p:spPr bwMode="auto">
          <a:xfrm>
            <a:off x="3745644" y="446252"/>
            <a:ext cx="5418735" cy="166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délník 1"/>
          <p:cNvSpPr/>
          <p:nvPr/>
        </p:nvSpPr>
        <p:spPr>
          <a:xfrm>
            <a:off x="6365033" y="2063919"/>
            <a:ext cx="2778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/>
              <a:t>Source: www.luminosity.com</a:t>
            </a:r>
          </a:p>
        </p:txBody>
      </p:sp>
      <p:sp>
        <p:nvSpPr>
          <p:cNvPr id="3" name="Obdélník 2"/>
          <p:cNvSpPr/>
          <p:nvPr/>
        </p:nvSpPr>
        <p:spPr>
          <a:xfrm>
            <a:off x="4763386" y="3682861"/>
            <a:ext cx="4189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cs-CZ" sz="2400" dirty="0" err="1" smtClean="0">
                <a:solidFill>
                  <a:schemeClr val="tx2"/>
                </a:solidFill>
                <a:latin typeface="+mn-lt"/>
              </a:rPr>
              <a:t>human</a:t>
            </a:r>
            <a:r>
              <a:rPr lang="cs-CZ" sz="24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400" dirty="0" err="1" smtClean="0">
                <a:solidFill>
                  <a:schemeClr val="tx2"/>
                </a:solidFill>
                <a:latin typeface="+mn-lt"/>
              </a:rPr>
              <a:t>brains</a:t>
            </a:r>
            <a:r>
              <a:rPr lang="cs-CZ" sz="24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400" dirty="0">
                <a:solidFill>
                  <a:schemeClr val="tx2"/>
                </a:solidFill>
                <a:latin typeface="+mn-lt"/>
              </a:rPr>
              <a:t>and </a:t>
            </a:r>
            <a:r>
              <a:rPr lang="cs-CZ" sz="2400" dirty="0" err="1" smtClean="0">
                <a:solidFill>
                  <a:schemeClr val="tx2"/>
                </a:solidFill>
                <a:latin typeface="+mn-lt"/>
              </a:rPr>
              <a:t>their</a:t>
            </a:r>
            <a:r>
              <a:rPr lang="cs-CZ" sz="2400" dirty="0" smtClean="0">
                <a:solidFill>
                  <a:schemeClr val="tx2"/>
                </a:solidFill>
                <a:latin typeface="+mn-lt"/>
              </a:rPr>
              <a:t>/</a:t>
            </a:r>
            <a:r>
              <a:rPr lang="cs-CZ" sz="2400" dirty="0" err="1" smtClean="0">
                <a:solidFill>
                  <a:schemeClr val="tx2"/>
                </a:solidFill>
                <a:latin typeface="+mn-lt"/>
              </a:rPr>
              <a:t>our</a:t>
            </a:r>
            <a:r>
              <a:rPr lang="cs-CZ" sz="24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400" dirty="0" err="1" smtClean="0">
                <a:solidFill>
                  <a:schemeClr val="tx2"/>
                </a:solidFill>
                <a:latin typeface="+mn-lt"/>
              </a:rPr>
              <a:t>products</a:t>
            </a:r>
            <a:r>
              <a:rPr lang="cs-CZ" sz="24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400" dirty="0" err="1">
                <a:solidFill>
                  <a:schemeClr val="tx2"/>
                </a:solidFill>
                <a:latin typeface="+mn-lt"/>
              </a:rPr>
              <a:t>can</a:t>
            </a:r>
            <a:r>
              <a:rPr lang="cs-CZ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400" dirty="0" err="1">
                <a:solidFill>
                  <a:schemeClr val="tx2"/>
                </a:solidFill>
                <a:latin typeface="+mn-lt"/>
              </a:rPr>
              <a:t>be</a:t>
            </a:r>
            <a:r>
              <a:rPr lang="cs-CZ" sz="2400" dirty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400" dirty="0" err="1">
                <a:solidFill>
                  <a:schemeClr val="tx2"/>
                </a:solidFill>
                <a:latin typeface="+mn-lt"/>
              </a:rPr>
              <a:t>improved</a:t>
            </a:r>
            <a:r>
              <a:rPr lang="cs-CZ" sz="2400" dirty="0">
                <a:solidFill>
                  <a:schemeClr val="tx2"/>
                </a:solidFill>
                <a:latin typeface="+mn-lt"/>
              </a:rPr>
              <a:t> step by step.</a:t>
            </a:r>
          </a:p>
        </p:txBody>
      </p:sp>
    </p:spTree>
    <p:extLst>
      <p:ext uri="{BB962C8B-B14F-4D97-AF65-F5344CB8AC3E}">
        <p14:creationId xmlns:p14="http://schemas.microsoft.com/office/powerpoint/2010/main" val="13983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41706" y="223477"/>
            <a:ext cx="8012112" cy="550732"/>
          </a:xfrm>
        </p:spPr>
        <p:txBody>
          <a:bodyPr>
            <a:noAutofit/>
          </a:bodyPr>
          <a:lstStyle/>
          <a:p>
            <a:r>
              <a:rPr lang="cs-CZ" sz="3200" dirty="0">
                <a:solidFill>
                  <a:schemeClr val="tx2"/>
                </a:solidFill>
              </a:rPr>
              <a:t>D</a:t>
            </a:r>
            <a:r>
              <a:rPr lang="cs-CZ" sz="3200" dirty="0" smtClean="0">
                <a:solidFill>
                  <a:schemeClr val="tx2"/>
                </a:solidFill>
              </a:rPr>
              <a:t>iversity </a:t>
            </a:r>
            <a:r>
              <a:rPr lang="cs-CZ" sz="3200" dirty="0" err="1" smtClean="0">
                <a:solidFill>
                  <a:schemeClr val="tx2"/>
                </a:solidFill>
              </a:rPr>
              <a:t>of</a:t>
            </a:r>
            <a:r>
              <a:rPr lang="cs-CZ" sz="3200" dirty="0" smtClean="0">
                <a:solidFill>
                  <a:schemeClr val="tx2"/>
                </a:solidFill>
              </a:rPr>
              <a:t> </a:t>
            </a:r>
            <a:r>
              <a:rPr lang="cs-CZ" sz="3200" dirty="0" err="1" smtClean="0">
                <a:solidFill>
                  <a:schemeClr val="tx2"/>
                </a:solidFill>
              </a:rPr>
              <a:t>LMOs</a:t>
            </a:r>
            <a:r>
              <a:rPr lang="cs-CZ" sz="3200" dirty="0" smtClean="0">
                <a:solidFill>
                  <a:schemeClr val="tx2"/>
                </a:solidFill>
              </a:rPr>
              <a:t> and </a:t>
            </a:r>
            <a:r>
              <a:rPr lang="cs-CZ" sz="3200" dirty="0" err="1" smtClean="0">
                <a:solidFill>
                  <a:schemeClr val="tx2"/>
                </a:solidFill>
              </a:rPr>
              <a:t>their</a:t>
            </a:r>
            <a:r>
              <a:rPr lang="cs-CZ" sz="3200" dirty="0" smtClean="0">
                <a:solidFill>
                  <a:schemeClr val="tx2"/>
                </a:solidFill>
              </a:rPr>
              <a:t> </a:t>
            </a:r>
            <a:r>
              <a:rPr lang="cs-CZ" sz="3200" dirty="0" err="1" smtClean="0">
                <a:solidFill>
                  <a:schemeClr val="tx2"/>
                </a:solidFill>
              </a:rPr>
              <a:t>competences</a:t>
            </a:r>
            <a:r>
              <a:rPr lang="cs-CZ" sz="3200" dirty="0" smtClean="0">
                <a:solidFill>
                  <a:schemeClr val="tx2"/>
                </a:solidFill>
              </a:rPr>
              <a:t> </a:t>
            </a:r>
            <a:br>
              <a:rPr lang="cs-CZ" sz="3200" dirty="0" smtClean="0">
                <a:solidFill>
                  <a:schemeClr val="tx2"/>
                </a:solidFill>
              </a:rPr>
            </a:br>
            <a:r>
              <a:rPr lang="cs-CZ" sz="2400" dirty="0" smtClean="0">
                <a:solidFill>
                  <a:schemeClr val="tx2"/>
                </a:solidFill>
              </a:rPr>
              <a:t>(ELF </a:t>
            </a:r>
            <a:r>
              <a:rPr lang="nb-NO" sz="2400" dirty="0" smtClean="0">
                <a:solidFill>
                  <a:schemeClr val="tx2"/>
                </a:solidFill>
              </a:rPr>
              <a:t>services </a:t>
            </a:r>
            <a:r>
              <a:rPr lang="cs-CZ" sz="2400" dirty="0" smtClean="0">
                <a:solidFill>
                  <a:schemeClr val="tx2"/>
                </a:solidFill>
              </a:rPr>
              <a:t>as </a:t>
            </a:r>
            <a:r>
              <a:rPr lang="cs-CZ" sz="2400" dirty="0" err="1" smtClean="0">
                <a:solidFill>
                  <a:schemeClr val="tx2"/>
                </a:solidFill>
              </a:rPr>
              <a:t>provided</a:t>
            </a:r>
            <a:r>
              <a:rPr lang="cs-CZ" sz="2400" dirty="0" smtClean="0">
                <a:solidFill>
                  <a:schemeClr val="tx2"/>
                </a:solidFill>
              </a:rPr>
              <a:t> in </a:t>
            </a:r>
            <a:r>
              <a:rPr lang="cs-CZ" sz="2400" dirty="0" err="1" smtClean="0">
                <a:solidFill>
                  <a:schemeClr val="tx2"/>
                </a:solidFill>
              </a:rPr>
              <a:t>autumn</a:t>
            </a:r>
            <a:r>
              <a:rPr lang="cs-CZ" sz="2400" dirty="0">
                <a:solidFill>
                  <a:schemeClr val="tx2"/>
                </a:solidFill>
              </a:rPr>
              <a:t> </a:t>
            </a:r>
            <a:r>
              <a:rPr lang="cs-CZ" sz="2400" dirty="0" smtClean="0">
                <a:solidFill>
                  <a:schemeClr val="tx2"/>
                </a:solidFill>
              </a:rPr>
              <a:t>2016)</a:t>
            </a:r>
            <a:endParaRPr lang="nb-NO" sz="2400" dirty="0">
              <a:solidFill>
                <a:schemeClr val="tx2"/>
              </a:solidFill>
            </a:endParaRPr>
          </a:p>
        </p:txBody>
      </p:sp>
      <p:grpSp>
        <p:nvGrpSpPr>
          <p:cNvPr id="32" name="Gruppe 31"/>
          <p:cNvGrpSpPr/>
          <p:nvPr/>
        </p:nvGrpSpPr>
        <p:grpSpPr>
          <a:xfrm>
            <a:off x="1487726" y="882366"/>
            <a:ext cx="7166923" cy="381795"/>
            <a:chOff x="1464594" y="908720"/>
            <a:chExt cx="7355878" cy="509060"/>
          </a:xfrm>
        </p:grpSpPr>
        <p:pic>
          <p:nvPicPr>
            <p:cNvPr id="4" name="Bild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678" y="1218546"/>
              <a:ext cx="267864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5" name="Picture 8" descr="https://upload.wikimedia.org/wikipedia/commons/thumb/c/ce/Flag_of_Iceland.svg/2000px-Flag_of_Iceland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395" y="1218546"/>
              <a:ext cx="247926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://lithuaniaflag.facts.co/lithuaniaflagof/LithuaniaFlagIma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335" y="1218546"/>
              <a:ext cx="297511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Flag of Hungary.sv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587" y="1223084"/>
              <a:ext cx="35575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ww.flags.net/images/largeflags/LATV0001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802" y="1218547"/>
              <a:ext cx="354405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Flag of Ireland.sv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758" y="1218546"/>
              <a:ext cx="35575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Flag of Portugal.sv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9072" y="1218546"/>
              <a:ext cx="267864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81230" y="908720"/>
              <a:ext cx="337529" cy="241789"/>
            </a:xfrm>
            <a:prstGeom prst="rect">
              <a:avLst/>
            </a:prstGeom>
          </p:spPr>
        </p:pic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58106" y="908720"/>
              <a:ext cx="337529" cy="241789"/>
            </a:xfrm>
            <a:prstGeom prst="rect">
              <a:avLst/>
            </a:prstGeom>
          </p:spPr>
        </p:pic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4981" y="908720"/>
              <a:ext cx="337529" cy="241789"/>
            </a:xfrm>
            <a:prstGeom prst="rect">
              <a:avLst/>
            </a:prstGeom>
          </p:spPr>
        </p:pic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11856" y="908720"/>
              <a:ext cx="337529" cy="241789"/>
            </a:xfrm>
            <a:prstGeom prst="rect">
              <a:avLst/>
            </a:prstGeom>
          </p:spPr>
        </p:pic>
        <p:pic>
          <p:nvPicPr>
            <p:cNvPr id="15" name="Bilde 14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88732" y="908720"/>
              <a:ext cx="337529" cy="241789"/>
            </a:xfrm>
            <a:prstGeom prst="rect">
              <a:avLst/>
            </a:prstGeom>
          </p:spPr>
        </p:pic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96233" y="908720"/>
              <a:ext cx="337529" cy="241789"/>
            </a:xfrm>
            <a:prstGeom prst="rect">
              <a:avLst/>
            </a:prstGeom>
          </p:spPr>
        </p:pic>
        <p:pic>
          <p:nvPicPr>
            <p:cNvPr id="17" name="Bilde 1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73108" y="908720"/>
              <a:ext cx="337529" cy="241789"/>
            </a:xfrm>
            <a:prstGeom prst="rect">
              <a:avLst/>
            </a:prstGeom>
          </p:spPr>
        </p:pic>
        <p:pic>
          <p:nvPicPr>
            <p:cNvPr id="18" name="Picture 2" descr="https://upload.wikimedia.org/wikipedia/commons/thumb/6/65/Flag_of_Belgium.svg/125px-Flag_of_Belgium.svg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594" y="1223083"/>
              <a:ext cx="347882" cy="19015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s://upload.wikimedia.org/wikipedia/commons/thumb/c/cb/Flag_of_the_Czech_Republic.svg/125px-Flag_of_the_Czech_Republic.svg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675" y="1218547"/>
              <a:ext cx="371382" cy="19923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Red with a white cross that extends to the edges of the flag; the vertical part of the cross is shifted to the hoist sid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249" y="1223084"/>
              <a:ext cx="322454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https://upload.wikimedia.org/wikipedia/commons/thumb/b/bc/Flag_of_Finland.svg/125px-Flag_of_Finland.svg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779" y="1218547"/>
              <a:ext cx="293711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https://upload.wikimedia.org/wikipedia/en/thumb/c/c3/Flag_of_France.svg/125px-Flag_of_France.svg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839" y="1223084"/>
              <a:ext cx="268940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https://upload.wikimedia.org/wikipedia/en/thumb/b/ba/Flag_of_Germany.svg/125px-Flag_of_Germany.svg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7908" y="1223084"/>
              <a:ext cx="29762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4" descr="https://upload.wikimedia.org/wikipedia/commons/thumb/2/20/Flag_of_the_Netherlands.svg/125px-Flag_of_the_Netherlands.svg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589" y="1218546"/>
              <a:ext cx="268940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6" descr="https://upload.wikimedia.org/wikipedia/commons/thumb/d/d9/Flag_of_Norway.svg/125px-Flag_of_Norway.svg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959" y="1218546"/>
              <a:ext cx="245297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8" descr="https://upload.wikimedia.org/wikipedia/en/thumb/1/12/Flag_of_Poland.svg/125px-Flag_of_Poland.svg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2537" y="1218546"/>
              <a:ext cx="286179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https://upload.wikimedia.org/wikipedia/commons/thumb/f/f0/Flag_of_Slovenia.svg/125px-Flag_of_Slovenia.svg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594" y="1218546"/>
              <a:ext cx="354318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2" descr="https://upload.wikimedia.org/wikipedia/en/thumb/9/9a/Flag_of_Spain.svg/125px-Flag_of_Spain.svg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3040" y="1218546"/>
              <a:ext cx="268940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 descr="https://upload.wikimedia.org/wikipedia/en/thumb/4/4c/Flag_of_Sweden.svg/125px-Flag_of_Sweden.svg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082" y="1218546"/>
              <a:ext cx="286179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6" descr="A flag featuring both cross and saltire in red, white and blue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154" y="1218546"/>
              <a:ext cx="354318" cy="1946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3" name="Objek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614477"/>
              </p:ext>
            </p:extLst>
          </p:nvPr>
        </p:nvGraphicFramePr>
        <p:xfrm>
          <a:off x="378874" y="1390650"/>
          <a:ext cx="8253413" cy="359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" name="List" r:id="rId24" imgW="11734878" imgH="5705436" progId="Excel.Sheet.12">
                  <p:embed/>
                </p:oleObj>
              </mc:Choice>
              <mc:Fallback>
                <p:oleObj name="List" r:id="rId24" imgW="11734878" imgH="57054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78874" y="1390650"/>
                        <a:ext cx="8253413" cy="3598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ástupný symbol pro datum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457200"/>
            <a:r>
              <a:rPr lang="cs-CZ" smtClean="0"/>
              <a:t>23.10.2019</a:t>
            </a:r>
            <a:endParaRPr lang="en-US" dirty="0"/>
          </a:p>
        </p:txBody>
      </p:sp>
      <p:sp>
        <p:nvSpPr>
          <p:cNvPr id="31" name="Zástupný symbol pro zápatí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Inspire Helsinki 2019</a:t>
            </a:r>
            <a:endParaRPr lang="en-GB"/>
          </a:p>
        </p:txBody>
      </p:sp>
      <p:sp>
        <p:nvSpPr>
          <p:cNvPr id="34" name="Zástupný symbol pro číslo snímku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BAB49-940D-4A0F-B950-014E7DCCDC56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1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83568" y="205978"/>
            <a:ext cx="8003232" cy="637580"/>
          </a:xfrm>
        </p:spPr>
        <p:txBody>
          <a:bodyPr>
            <a:normAutofit fontScale="90000"/>
          </a:bodyPr>
          <a:lstStyle/>
          <a:p>
            <a:r>
              <a:rPr lang="cs-CZ" sz="4000" dirty="0" smtClean="0">
                <a:solidFill>
                  <a:srgbClr val="FF0000"/>
                </a:solidFill>
              </a:rPr>
              <a:t>CUZK </a:t>
            </a:r>
            <a:r>
              <a:rPr lang="cs-CZ" sz="4000" dirty="0" err="1" smtClean="0">
                <a:solidFill>
                  <a:srgbClr val="FF0000"/>
                </a:solidFill>
              </a:rPr>
              <a:t>perspective</a:t>
            </a:r>
            <a:endParaRPr lang="cs-CZ" sz="4000" dirty="0">
              <a:solidFill>
                <a:srgbClr val="FF000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018309"/>
            <a:ext cx="8229600" cy="3761509"/>
          </a:xfrm>
        </p:spPr>
        <p:txBody>
          <a:bodyPr>
            <a:normAutofit fontScale="47500" lnSpcReduction="20000"/>
          </a:bodyPr>
          <a:lstStyle/>
          <a:p>
            <a:r>
              <a:rPr lang="cs-CZ" sz="2900" dirty="0" smtClean="0">
                <a:solidFill>
                  <a:schemeClr val="tx2"/>
                </a:solidFill>
              </a:rPr>
              <a:t>CUZK (NMCA) </a:t>
            </a:r>
            <a:r>
              <a:rPr lang="cs-CZ" sz="2900" dirty="0" err="1" smtClean="0">
                <a:solidFill>
                  <a:schemeClr val="tx2"/>
                </a:solidFill>
              </a:rPr>
              <a:t>maintains</a:t>
            </a:r>
            <a:r>
              <a:rPr lang="cs-CZ" sz="2900" dirty="0" smtClean="0">
                <a:solidFill>
                  <a:schemeClr val="tx2"/>
                </a:solidFill>
              </a:rPr>
              <a:t> and </a:t>
            </a:r>
            <a:r>
              <a:rPr lang="cs-CZ" sz="2900" dirty="0" err="1" smtClean="0">
                <a:solidFill>
                  <a:schemeClr val="tx2"/>
                </a:solidFill>
              </a:rPr>
              <a:t>provides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b="1" dirty="0" smtClean="0">
                <a:solidFill>
                  <a:schemeClr val="tx2"/>
                </a:solidFill>
              </a:rPr>
              <a:t>most </a:t>
            </a:r>
            <a:r>
              <a:rPr lang="cs-CZ" sz="2900" b="1" dirty="0" err="1" smtClean="0">
                <a:solidFill>
                  <a:schemeClr val="tx2"/>
                </a:solidFill>
              </a:rPr>
              <a:t>of</a:t>
            </a:r>
            <a:r>
              <a:rPr lang="cs-CZ" sz="2900" b="1" dirty="0" smtClean="0">
                <a:solidFill>
                  <a:schemeClr val="tx2"/>
                </a:solidFill>
              </a:rPr>
              <a:t> reference and base </a:t>
            </a:r>
            <a:r>
              <a:rPr lang="cs-CZ" sz="2900" b="1" dirty="0" err="1" smtClean="0">
                <a:solidFill>
                  <a:schemeClr val="tx2"/>
                </a:solidFill>
              </a:rPr>
              <a:t>geospatial</a:t>
            </a:r>
            <a:r>
              <a:rPr lang="cs-CZ" sz="2900" b="1" dirty="0" smtClean="0">
                <a:solidFill>
                  <a:schemeClr val="tx2"/>
                </a:solidFill>
              </a:rPr>
              <a:t> data </a:t>
            </a:r>
            <a:r>
              <a:rPr lang="cs-CZ" sz="2900" dirty="0" smtClean="0">
                <a:solidFill>
                  <a:schemeClr val="tx2"/>
                </a:solidFill>
              </a:rPr>
              <a:t>in </a:t>
            </a:r>
            <a:r>
              <a:rPr lang="cs-CZ" sz="2900" dirty="0" err="1" smtClean="0">
                <a:solidFill>
                  <a:schemeClr val="tx2"/>
                </a:solidFill>
              </a:rPr>
              <a:t>the</a:t>
            </a:r>
            <a:r>
              <a:rPr lang="cs-CZ" sz="2900" dirty="0" smtClean="0">
                <a:solidFill>
                  <a:schemeClr val="tx2"/>
                </a:solidFill>
              </a:rPr>
              <a:t> Czech Republic, </a:t>
            </a:r>
            <a:r>
              <a:rPr lang="cs-CZ" sz="2900" dirty="0" err="1" smtClean="0">
                <a:solidFill>
                  <a:schemeClr val="tx2"/>
                </a:solidFill>
              </a:rPr>
              <a:t>both</a:t>
            </a:r>
            <a:r>
              <a:rPr lang="cs-CZ" sz="2900" dirty="0" smtClean="0">
                <a:solidFill>
                  <a:schemeClr val="tx2"/>
                </a:solidFill>
              </a:rPr>
              <a:t> - </a:t>
            </a:r>
            <a:r>
              <a:rPr lang="cs-CZ" sz="2900" dirty="0" err="1" smtClean="0">
                <a:solidFill>
                  <a:schemeClr val="tx2"/>
                </a:solidFill>
              </a:rPr>
              <a:t>administrative</a:t>
            </a:r>
            <a:r>
              <a:rPr lang="cs-CZ" sz="2900" dirty="0" smtClean="0">
                <a:solidFill>
                  <a:schemeClr val="tx2"/>
                </a:solidFill>
              </a:rPr>
              <a:t> and </a:t>
            </a:r>
            <a:r>
              <a:rPr lang="cs-CZ" sz="2900" dirty="0" err="1" smtClean="0">
                <a:solidFill>
                  <a:schemeClr val="tx2"/>
                </a:solidFill>
              </a:rPr>
              <a:t>topographic</a:t>
            </a:r>
            <a:r>
              <a:rPr lang="cs-CZ" sz="2900" dirty="0" smtClean="0">
                <a:solidFill>
                  <a:schemeClr val="tx2"/>
                </a:solidFill>
              </a:rPr>
              <a:t>. </a:t>
            </a:r>
          </a:p>
          <a:p>
            <a:pPr marL="457200" lvl="1" indent="0">
              <a:buNone/>
            </a:pPr>
            <a:endParaRPr lang="cs-CZ" sz="1700" dirty="0" smtClean="0">
              <a:solidFill>
                <a:schemeClr val="tx2"/>
              </a:solidFill>
            </a:endParaRPr>
          </a:p>
          <a:p>
            <a:pPr>
              <a:spcBef>
                <a:spcPts val="600"/>
              </a:spcBef>
            </a:pPr>
            <a:r>
              <a:rPr lang="cs-CZ" sz="2900" dirty="0" smtClean="0">
                <a:solidFill>
                  <a:schemeClr val="tx2"/>
                </a:solidFill>
              </a:rPr>
              <a:t>CUZK </a:t>
            </a:r>
            <a:r>
              <a:rPr lang="cs-CZ" sz="2900" dirty="0" err="1" smtClean="0">
                <a:solidFill>
                  <a:schemeClr val="tx2"/>
                </a:solidFill>
              </a:rPr>
              <a:t>is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i="1" dirty="0" smtClean="0">
                <a:solidFill>
                  <a:schemeClr val="tx2"/>
                </a:solidFill>
              </a:rPr>
              <a:t>NOT</a:t>
            </a:r>
            <a:r>
              <a:rPr lang="cs-CZ" sz="2900" dirty="0" smtClean="0">
                <a:solidFill>
                  <a:schemeClr val="tx2"/>
                </a:solidFill>
              </a:rPr>
              <a:t> a MS-CP </a:t>
            </a:r>
            <a:r>
              <a:rPr lang="cs-CZ" sz="2900" dirty="0" err="1" smtClean="0">
                <a:solidFill>
                  <a:schemeClr val="tx2"/>
                </a:solidFill>
              </a:rPr>
              <a:t>for</a:t>
            </a:r>
            <a:r>
              <a:rPr lang="cs-CZ" sz="2900" dirty="0" smtClean="0">
                <a:solidFill>
                  <a:schemeClr val="tx2"/>
                </a:solidFill>
              </a:rPr>
              <a:t> INSPIRE, but </a:t>
            </a:r>
            <a:r>
              <a:rPr lang="cs-CZ" sz="2900" dirty="0" err="1" smtClean="0">
                <a:solidFill>
                  <a:schemeClr val="tx2"/>
                </a:solidFill>
              </a:rPr>
              <a:t>it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plays</a:t>
            </a:r>
            <a:r>
              <a:rPr lang="cs-CZ" sz="2900" dirty="0" smtClean="0">
                <a:solidFill>
                  <a:schemeClr val="tx2"/>
                </a:solidFill>
              </a:rPr>
              <a:t> a </a:t>
            </a:r>
            <a:r>
              <a:rPr lang="cs-CZ" sz="2900" dirty="0" err="1" smtClean="0">
                <a:solidFill>
                  <a:schemeClr val="tx2"/>
                </a:solidFill>
              </a:rPr>
              <a:t>significant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b="1" dirty="0" smtClean="0">
                <a:solidFill>
                  <a:schemeClr val="tx2"/>
                </a:solidFill>
              </a:rPr>
              <a:t>role </a:t>
            </a:r>
            <a:r>
              <a:rPr lang="cs-CZ" sz="2900" b="1" dirty="0" err="1" smtClean="0">
                <a:solidFill>
                  <a:schemeClr val="tx2"/>
                </a:solidFill>
              </a:rPr>
              <a:t>at</a:t>
            </a:r>
            <a:r>
              <a:rPr lang="cs-CZ" sz="2900" b="1" dirty="0" smtClean="0">
                <a:solidFill>
                  <a:schemeClr val="tx2"/>
                </a:solidFill>
              </a:rPr>
              <a:t> </a:t>
            </a:r>
            <a:r>
              <a:rPr lang="cs-CZ" sz="2900" b="1" dirty="0" err="1" smtClean="0">
                <a:solidFill>
                  <a:schemeClr val="tx2"/>
                </a:solidFill>
              </a:rPr>
              <a:t>the</a:t>
            </a:r>
            <a:r>
              <a:rPr lang="cs-CZ" sz="2900" b="1" dirty="0" smtClean="0">
                <a:solidFill>
                  <a:schemeClr val="tx2"/>
                </a:solidFill>
              </a:rPr>
              <a:t> </a:t>
            </a:r>
            <a:r>
              <a:rPr lang="cs-CZ" sz="2900" b="1" dirty="0" err="1" smtClean="0">
                <a:solidFill>
                  <a:schemeClr val="tx2"/>
                </a:solidFill>
              </a:rPr>
              <a:t>national</a:t>
            </a:r>
            <a:r>
              <a:rPr lang="cs-CZ" sz="2900" b="1" dirty="0" smtClean="0">
                <a:solidFill>
                  <a:schemeClr val="tx2"/>
                </a:solidFill>
              </a:rPr>
              <a:t> </a:t>
            </a:r>
            <a:r>
              <a:rPr lang="cs-CZ" sz="2900" b="1" dirty="0" err="1" smtClean="0">
                <a:solidFill>
                  <a:schemeClr val="tx2"/>
                </a:solidFill>
              </a:rPr>
              <a:t>coordination</a:t>
            </a:r>
            <a:r>
              <a:rPr lang="cs-CZ" sz="2900" b="1" dirty="0" smtClean="0">
                <a:solidFill>
                  <a:schemeClr val="tx2"/>
                </a:solidFill>
              </a:rPr>
              <a:t> body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for</a:t>
            </a:r>
            <a:r>
              <a:rPr lang="cs-CZ" sz="2900" dirty="0" smtClean="0">
                <a:solidFill>
                  <a:schemeClr val="tx2"/>
                </a:solidFill>
              </a:rPr>
              <a:t> INSPIRE </a:t>
            </a:r>
            <a:r>
              <a:rPr lang="cs-CZ" sz="2900" dirty="0" err="1" smtClean="0">
                <a:solidFill>
                  <a:schemeClr val="tx2"/>
                </a:solidFill>
              </a:rPr>
              <a:t>implementation</a:t>
            </a:r>
            <a:r>
              <a:rPr lang="cs-CZ" sz="2900" dirty="0" smtClean="0">
                <a:solidFill>
                  <a:schemeClr val="tx2"/>
                </a:solidFill>
              </a:rPr>
              <a:t> – KOVIN.</a:t>
            </a:r>
          </a:p>
          <a:p>
            <a:pPr marL="0" indent="0">
              <a:spcBef>
                <a:spcPts val="600"/>
              </a:spcBef>
              <a:buNone/>
            </a:pPr>
            <a:endParaRPr lang="cs-CZ" sz="1700" dirty="0" smtClean="0">
              <a:solidFill>
                <a:schemeClr val="tx2"/>
              </a:solidFill>
            </a:endParaRPr>
          </a:p>
          <a:p>
            <a:r>
              <a:rPr lang="cs-CZ" sz="2900" dirty="0" smtClean="0">
                <a:solidFill>
                  <a:schemeClr val="tx2"/>
                </a:solidFill>
              </a:rPr>
              <a:t>CUZK set up and </a:t>
            </a:r>
            <a:r>
              <a:rPr lang="cs-CZ" sz="2900" dirty="0" err="1" smtClean="0">
                <a:solidFill>
                  <a:schemeClr val="tx2"/>
                </a:solidFill>
              </a:rPr>
              <a:t>administers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the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b="1" dirty="0" smtClean="0">
                <a:solidFill>
                  <a:schemeClr val="tx2"/>
                </a:solidFill>
              </a:rPr>
              <a:t>Base Registry </a:t>
            </a:r>
            <a:r>
              <a:rPr lang="cs-CZ" sz="2900" dirty="0" err="1" smtClean="0">
                <a:solidFill>
                  <a:schemeClr val="tx2"/>
                </a:solidFill>
              </a:rPr>
              <a:t>of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Territorial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Identification</a:t>
            </a:r>
            <a:r>
              <a:rPr lang="cs-CZ" sz="2900" dirty="0" smtClean="0">
                <a:solidFill>
                  <a:schemeClr val="tx2"/>
                </a:solidFill>
              </a:rPr>
              <a:t>, </a:t>
            </a:r>
            <a:r>
              <a:rPr lang="cs-CZ" sz="2900" dirty="0" err="1" smtClean="0">
                <a:solidFill>
                  <a:schemeClr val="tx2"/>
                </a:solidFill>
              </a:rPr>
              <a:t>Addresses</a:t>
            </a:r>
            <a:r>
              <a:rPr lang="cs-CZ" sz="2900" dirty="0" smtClean="0">
                <a:solidFill>
                  <a:schemeClr val="tx2"/>
                </a:solidFill>
              </a:rPr>
              <a:t> and Real </a:t>
            </a:r>
            <a:r>
              <a:rPr lang="cs-CZ" sz="2900" dirty="0" err="1" smtClean="0">
                <a:solidFill>
                  <a:schemeClr val="tx2"/>
                </a:solidFill>
              </a:rPr>
              <a:t>Estates</a:t>
            </a:r>
            <a:r>
              <a:rPr lang="cs-CZ" sz="2900" dirty="0" smtClean="0">
                <a:solidFill>
                  <a:schemeClr val="tx2"/>
                </a:solidFill>
              </a:rPr>
              <a:t> – </a:t>
            </a:r>
            <a:r>
              <a:rPr lang="cs-CZ" sz="2900" b="1" dirty="0" smtClean="0">
                <a:solidFill>
                  <a:schemeClr val="tx2"/>
                </a:solidFill>
              </a:rPr>
              <a:t>RUIAN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cs-CZ" sz="2700" dirty="0" err="1" smtClean="0">
                <a:solidFill>
                  <a:schemeClr val="tx2"/>
                </a:solidFill>
              </a:rPr>
              <a:t>its</a:t>
            </a:r>
            <a:r>
              <a:rPr lang="cs-CZ" sz="2700" dirty="0" smtClean="0">
                <a:solidFill>
                  <a:schemeClr val="tx2"/>
                </a:solidFill>
              </a:rPr>
              <a:t> </a:t>
            </a:r>
            <a:r>
              <a:rPr lang="cs-CZ" sz="2700" dirty="0" err="1" smtClean="0">
                <a:solidFill>
                  <a:schemeClr val="tx2"/>
                </a:solidFill>
              </a:rPr>
              <a:t>content</a:t>
            </a:r>
            <a:r>
              <a:rPr lang="cs-CZ" sz="2700" dirty="0" smtClean="0">
                <a:solidFill>
                  <a:schemeClr val="tx2"/>
                </a:solidFill>
              </a:rPr>
              <a:t> up-</a:t>
            </a:r>
            <a:r>
              <a:rPr lang="cs-CZ" sz="2700" dirty="0" err="1" smtClean="0">
                <a:solidFill>
                  <a:schemeClr val="tx2"/>
                </a:solidFill>
              </a:rPr>
              <a:t>dated</a:t>
            </a:r>
            <a:r>
              <a:rPr lang="cs-CZ" sz="2700" dirty="0" smtClean="0">
                <a:solidFill>
                  <a:schemeClr val="tx2"/>
                </a:solidFill>
              </a:rPr>
              <a:t> in </a:t>
            </a:r>
            <a:r>
              <a:rPr lang="cs-CZ" sz="2700" dirty="0" err="1" smtClean="0">
                <a:solidFill>
                  <a:schemeClr val="tx2"/>
                </a:solidFill>
              </a:rPr>
              <a:t>accord</a:t>
            </a:r>
            <a:r>
              <a:rPr lang="cs-CZ" sz="2700" dirty="0" smtClean="0">
                <a:solidFill>
                  <a:schemeClr val="tx2"/>
                </a:solidFill>
              </a:rPr>
              <a:t> </a:t>
            </a:r>
            <a:r>
              <a:rPr lang="cs-CZ" sz="2700" dirty="0" err="1" smtClean="0">
                <a:solidFill>
                  <a:schemeClr val="tx2"/>
                </a:solidFill>
              </a:rPr>
              <a:t>with</a:t>
            </a:r>
            <a:r>
              <a:rPr lang="cs-CZ" sz="2700" dirty="0" smtClean="0">
                <a:solidFill>
                  <a:schemeClr val="tx2"/>
                </a:solidFill>
              </a:rPr>
              <a:t> </a:t>
            </a:r>
            <a:r>
              <a:rPr lang="cs-CZ" sz="2700" dirty="0" err="1" smtClean="0">
                <a:solidFill>
                  <a:schemeClr val="tx2"/>
                </a:solidFill>
              </a:rPr>
              <a:t>the</a:t>
            </a:r>
            <a:r>
              <a:rPr lang="cs-CZ" sz="2700" dirty="0" smtClean="0">
                <a:solidFill>
                  <a:schemeClr val="tx2"/>
                </a:solidFill>
              </a:rPr>
              <a:t> </a:t>
            </a:r>
            <a:r>
              <a:rPr lang="cs-CZ" sz="2700" b="1" dirty="0" smtClean="0">
                <a:solidFill>
                  <a:schemeClr val="tx2"/>
                </a:solidFill>
              </a:rPr>
              <a:t>O-O-P </a:t>
            </a:r>
            <a:r>
              <a:rPr lang="cs-CZ" sz="2700" dirty="0" smtClean="0">
                <a:solidFill>
                  <a:schemeClr val="tx2"/>
                </a:solidFill>
              </a:rPr>
              <a:t>by </a:t>
            </a:r>
            <a:r>
              <a:rPr lang="cs-CZ" sz="2700" dirty="0" err="1" smtClean="0">
                <a:solidFill>
                  <a:schemeClr val="tx2"/>
                </a:solidFill>
              </a:rPr>
              <a:t>authorized</a:t>
            </a:r>
            <a:r>
              <a:rPr lang="cs-CZ" sz="2700" dirty="0" smtClean="0">
                <a:solidFill>
                  <a:schemeClr val="tx2"/>
                </a:solidFill>
              </a:rPr>
              <a:t> </a:t>
            </a:r>
            <a:r>
              <a:rPr lang="cs-CZ" sz="2700" dirty="0" err="1" smtClean="0">
                <a:solidFill>
                  <a:schemeClr val="tx2"/>
                </a:solidFill>
              </a:rPr>
              <a:t>editors</a:t>
            </a:r>
            <a:r>
              <a:rPr lang="cs-CZ" sz="2700" dirty="0">
                <a:solidFill>
                  <a:schemeClr val="tx2"/>
                </a:solidFill>
              </a:rPr>
              <a:t> </a:t>
            </a:r>
            <a:r>
              <a:rPr lang="cs-CZ" sz="2700" dirty="0" err="1" smtClean="0">
                <a:solidFill>
                  <a:schemeClr val="tx2"/>
                </a:solidFill>
              </a:rPr>
              <a:t>daily</a:t>
            </a:r>
            <a:r>
              <a:rPr lang="cs-CZ" sz="2700" dirty="0" smtClean="0">
                <a:solidFill>
                  <a:schemeClr val="tx2"/>
                </a:solidFill>
              </a:rPr>
              <a:t>; </a:t>
            </a:r>
            <a:r>
              <a:rPr lang="cs-CZ" sz="2700" dirty="0" err="1" smtClean="0">
                <a:solidFill>
                  <a:schemeClr val="tx2"/>
                </a:solidFill>
              </a:rPr>
              <a:t>for</a:t>
            </a:r>
            <a:r>
              <a:rPr lang="cs-CZ" sz="2700" dirty="0" smtClean="0">
                <a:solidFill>
                  <a:schemeClr val="tx2"/>
                </a:solidFill>
              </a:rPr>
              <a:t> </a:t>
            </a:r>
            <a:r>
              <a:rPr lang="cs-CZ" sz="2700" dirty="0" err="1" smtClean="0">
                <a:solidFill>
                  <a:schemeClr val="tx2"/>
                </a:solidFill>
              </a:rPr>
              <a:t>eGovernment</a:t>
            </a:r>
            <a:r>
              <a:rPr lang="cs-CZ" sz="2700" dirty="0">
                <a:solidFill>
                  <a:schemeClr val="tx2"/>
                </a:solidFill>
              </a:rPr>
              <a:t> </a:t>
            </a:r>
            <a:r>
              <a:rPr lang="cs-CZ" sz="2700" dirty="0" err="1">
                <a:solidFill>
                  <a:schemeClr val="tx2"/>
                </a:solidFill>
              </a:rPr>
              <a:t>available</a:t>
            </a:r>
            <a:r>
              <a:rPr lang="cs-CZ" sz="2700" dirty="0">
                <a:solidFill>
                  <a:schemeClr val="tx2"/>
                </a:solidFill>
              </a:rPr>
              <a:t> </a:t>
            </a:r>
            <a:r>
              <a:rPr lang="cs-CZ" sz="2700" dirty="0" smtClean="0">
                <a:solidFill>
                  <a:schemeClr val="tx2"/>
                </a:solidFill>
              </a:rPr>
              <a:t> 24/7</a:t>
            </a:r>
          </a:p>
          <a:p>
            <a:pPr lvl="1"/>
            <a:r>
              <a:rPr lang="cs-CZ" sz="2700" dirty="0" smtClean="0">
                <a:solidFill>
                  <a:schemeClr val="tx2"/>
                </a:solidFill>
              </a:rPr>
              <a:t>RUIAN </a:t>
            </a:r>
            <a:r>
              <a:rPr lang="cs-CZ" sz="2700" dirty="0" err="1" smtClean="0">
                <a:solidFill>
                  <a:schemeClr val="tx2"/>
                </a:solidFill>
              </a:rPr>
              <a:t>accelerated</a:t>
            </a:r>
            <a:r>
              <a:rPr lang="cs-CZ" sz="2700" dirty="0" smtClean="0">
                <a:solidFill>
                  <a:schemeClr val="tx2"/>
                </a:solidFill>
              </a:rPr>
              <a:t> </a:t>
            </a:r>
            <a:r>
              <a:rPr lang="cs-CZ" sz="2700" dirty="0" err="1" smtClean="0">
                <a:solidFill>
                  <a:schemeClr val="tx2"/>
                </a:solidFill>
              </a:rPr>
              <a:t>the</a:t>
            </a:r>
            <a:r>
              <a:rPr lang="cs-CZ" sz="2700" dirty="0" smtClean="0">
                <a:solidFill>
                  <a:schemeClr val="tx2"/>
                </a:solidFill>
              </a:rPr>
              <a:t> INSPIRE </a:t>
            </a:r>
            <a:r>
              <a:rPr lang="cs-CZ" sz="2700" dirty="0" err="1" smtClean="0">
                <a:solidFill>
                  <a:schemeClr val="tx2"/>
                </a:solidFill>
              </a:rPr>
              <a:t>implementation</a:t>
            </a:r>
            <a:r>
              <a:rPr lang="cs-CZ" sz="2700" dirty="0" smtClean="0">
                <a:solidFill>
                  <a:schemeClr val="tx2"/>
                </a:solidFill>
              </a:rPr>
              <a:t> </a:t>
            </a:r>
            <a:r>
              <a:rPr lang="cs-CZ" sz="2700" dirty="0" err="1" smtClean="0">
                <a:solidFill>
                  <a:schemeClr val="tx2"/>
                </a:solidFill>
              </a:rPr>
              <a:t>already</a:t>
            </a:r>
            <a:r>
              <a:rPr lang="cs-CZ" sz="2700" dirty="0" smtClean="0">
                <a:solidFill>
                  <a:schemeClr val="tx2"/>
                </a:solidFill>
              </a:rPr>
              <a:t> in 2010,</a:t>
            </a:r>
          </a:p>
          <a:p>
            <a:pPr lvl="1"/>
            <a:r>
              <a:rPr lang="cs-CZ" sz="2700" u="sng" dirty="0" err="1" smtClean="0">
                <a:solidFill>
                  <a:schemeClr val="tx2"/>
                </a:solidFill>
              </a:rPr>
              <a:t>bridging</a:t>
            </a:r>
            <a:r>
              <a:rPr lang="cs-CZ" sz="2700" u="sng" dirty="0" smtClean="0">
                <a:solidFill>
                  <a:schemeClr val="tx2"/>
                </a:solidFill>
              </a:rPr>
              <a:t> RUIAN and INSPIRE </a:t>
            </a:r>
            <a:r>
              <a:rPr lang="cs-CZ" sz="2700" u="sng" dirty="0" err="1" smtClean="0">
                <a:solidFill>
                  <a:schemeClr val="tx2"/>
                </a:solidFill>
              </a:rPr>
              <a:t>illustrates</a:t>
            </a:r>
            <a:r>
              <a:rPr lang="cs-CZ" sz="2700" u="sng" dirty="0" smtClean="0">
                <a:solidFill>
                  <a:schemeClr val="tx2"/>
                </a:solidFill>
              </a:rPr>
              <a:t> </a:t>
            </a:r>
            <a:r>
              <a:rPr lang="cs-CZ" sz="2700" u="sng" dirty="0" err="1" smtClean="0">
                <a:solidFill>
                  <a:schemeClr val="tx2"/>
                </a:solidFill>
              </a:rPr>
              <a:t>potential</a:t>
            </a:r>
            <a:r>
              <a:rPr lang="cs-CZ" sz="2700" u="sng" dirty="0" smtClean="0">
                <a:solidFill>
                  <a:schemeClr val="tx2"/>
                </a:solidFill>
              </a:rPr>
              <a:t> and </a:t>
            </a:r>
            <a:r>
              <a:rPr lang="cs-CZ" sz="2700" u="sng" dirty="0" err="1" smtClean="0">
                <a:solidFill>
                  <a:schemeClr val="tx2"/>
                </a:solidFill>
              </a:rPr>
              <a:t>limits</a:t>
            </a:r>
            <a:r>
              <a:rPr lang="cs-CZ" sz="2700" u="sng" dirty="0" smtClean="0">
                <a:solidFill>
                  <a:schemeClr val="tx2"/>
                </a:solidFill>
              </a:rPr>
              <a:t> </a:t>
            </a:r>
            <a:r>
              <a:rPr lang="cs-CZ" sz="2700" u="sng" dirty="0" err="1" smtClean="0">
                <a:solidFill>
                  <a:schemeClr val="tx2"/>
                </a:solidFill>
              </a:rPr>
              <a:t>of</a:t>
            </a:r>
            <a:r>
              <a:rPr lang="cs-CZ" sz="2700" u="sng" dirty="0" smtClean="0">
                <a:solidFill>
                  <a:schemeClr val="tx2"/>
                </a:solidFill>
              </a:rPr>
              <a:t> INSPIRE </a:t>
            </a:r>
            <a:r>
              <a:rPr lang="cs-CZ" sz="2700" u="sng" dirty="0" err="1" smtClean="0">
                <a:solidFill>
                  <a:schemeClr val="tx2"/>
                </a:solidFill>
              </a:rPr>
              <a:t>for</a:t>
            </a:r>
            <a:r>
              <a:rPr lang="cs-CZ" sz="2700" u="sng" dirty="0" smtClean="0">
                <a:solidFill>
                  <a:schemeClr val="tx2"/>
                </a:solidFill>
              </a:rPr>
              <a:t> </a:t>
            </a:r>
            <a:r>
              <a:rPr lang="cs-CZ" sz="2700" u="sng" dirty="0" err="1" smtClean="0">
                <a:solidFill>
                  <a:schemeClr val="tx2"/>
                </a:solidFill>
              </a:rPr>
              <a:t>eGovernment</a:t>
            </a:r>
            <a:r>
              <a:rPr lang="cs-CZ" sz="2700" dirty="0" smtClean="0">
                <a:solidFill>
                  <a:schemeClr val="tx2"/>
                </a:solidFill>
              </a:rPr>
              <a:t>.</a:t>
            </a:r>
          </a:p>
          <a:p>
            <a:pPr marL="457200" lvl="1" indent="0">
              <a:buNone/>
            </a:pPr>
            <a:endParaRPr lang="cs-CZ" sz="1700" dirty="0" smtClean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cs-CZ" sz="2900" dirty="0" smtClean="0">
                <a:solidFill>
                  <a:schemeClr val="tx2"/>
                </a:solidFill>
              </a:rPr>
              <a:t>As a </a:t>
            </a:r>
            <a:r>
              <a:rPr lang="cs-CZ" sz="2900" dirty="0" err="1" smtClean="0">
                <a:solidFill>
                  <a:schemeClr val="tx2"/>
                </a:solidFill>
              </a:rPr>
              <a:t>member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of</a:t>
            </a:r>
            <a:r>
              <a:rPr lang="cs-CZ" sz="2900" dirty="0" smtClean="0">
                <a:solidFill>
                  <a:schemeClr val="tx2"/>
                </a:solidFill>
              </a:rPr>
              <a:t>  </a:t>
            </a:r>
            <a:r>
              <a:rPr lang="cs-CZ" sz="2900" b="1" dirty="0" err="1" smtClean="0">
                <a:solidFill>
                  <a:schemeClr val="tx2"/>
                </a:solidFill>
              </a:rPr>
              <a:t>EuroGeographics</a:t>
            </a:r>
            <a:r>
              <a:rPr lang="cs-CZ" sz="2900" b="1" dirty="0" smtClean="0">
                <a:solidFill>
                  <a:schemeClr val="tx2"/>
                </a:solidFill>
              </a:rPr>
              <a:t> </a:t>
            </a:r>
            <a:r>
              <a:rPr lang="cs-CZ" sz="2900" dirty="0" smtClean="0">
                <a:solidFill>
                  <a:schemeClr val="tx2"/>
                </a:solidFill>
              </a:rPr>
              <a:t>(EG), CUZK </a:t>
            </a:r>
            <a:r>
              <a:rPr lang="cs-CZ" sz="2900" dirty="0" err="1" smtClean="0">
                <a:solidFill>
                  <a:schemeClr val="tx2"/>
                </a:solidFill>
              </a:rPr>
              <a:t>participated</a:t>
            </a:r>
            <a:r>
              <a:rPr lang="cs-CZ" sz="2900" dirty="0" smtClean="0">
                <a:solidFill>
                  <a:schemeClr val="tx2"/>
                </a:solidFill>
              </a:rPr>
              <a:t> in </a:t>
            </a:r>
            <a:r>
              <a:rPr lang="cs-CZ" sz="2900" dirty="0" err="1" smtClean="0">
                <a:solidFill>
                  <a:schemeClr val="tx2"/>
                </a:solidFill>
              </a:rPr>
              <a:t>European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projects</a:t>
            </a:r>
            <a:r>
              <a:rPr lang="cs-CZ" sz="2900" dirty="0" smtClean="0">
                <a:solidFill>
                  <a:schemeClr val="tx2"/>
                </a:solidFill>
              </a:rPr>
              <a:t> as </a:t>
            </a:r>
            <a:r>
              <a:rPr lang="cs-CZ" sz="2900" dirty="0" err="1" smtClean="0">
                <a:solidFill>
                  <a:schemeClr val="tx2"/>
                </a:solidFill>
              </a:rPr>
              <a:t>the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b="1" dirty="0" err="1">
                <a:solidFill>
                  <a:schemeClr val="tx2"/>
                </a:solidFill>
              </a:rPr>
              <a:t>European</a:t>
            </a:r>
            <a:r>
              <a:rPr lang="cs-CZ" sz="2900" b="1" dirty="0">
                <a:solidFill>
                  <a:schemeClr val="tx2"/>
                </a:solidFill>
              </a:rPr>
              <a:t> </a:t>
            </a:r>
            <a:r>
              <a:rPr lang="cs-CZ" sz="2900" b="1" dirty="0" err="1">
                <a:solidFill>
                  <a:schemeClr val="tx2"/>
                </a:solidFill>
              </a:rPr>
              <a:t>Location</a:t>
            </a:r>
            <a:r>
              <a:rPr lang="cs-CZ" sz="2900" b="1" dirty="0">
                <a:solidFill>
                  <a:schemeClr val="tx2"/>
                </a:solidFill>
              </a:rPr>
              <a:t> </a:t>
            </a:r>
            <a:r>
              <a:rPr lang="cs-CZ" sz="2900" b="1" dirty="0" smtClean="0">
                <a:solidFill>
                  <a:schemeClr val="tx2"/>
                </a:solidFill>
              </a:rPr>
              <a:t>Framework</a:t>
            </a:r>
            <a:r>
              <a:rPr lang="cs-CZ" sz="2900" dirty="0" smtClean="0">
                <a:solidFill>
                  <a:schemeClr val="tx2"/>
                </a:solidFill>
              </a:rPr>
              <a:t> and </a:t>
            </a:r>
            <a:r>
              <a:rPr lang="cs-CZ" sz="2900" b="1" dirty="0" smtClean="0">
                <a:solidFill>
                  <a:schemeClr val="tx2"/>
                </a:solidFill>
              </a:rPr>
              <a:t>OELS</a:t>
            </a:r>
            <a:r>
              <a:rPr lang="cs-CZ" sz="2900" dirty="0" smtClean="0">
                <a:solidFill>
                  <a:schemeClr val="tx2"/>
                </a:solidFill>
              </a:rPr>
              <a:t>; </a:t>
            </a:r>
            <a:r>
              <a:rPr lang="cs-CZ" sz="2900" dirty="0" err="1" smtClean="0">
                <a:solidFill>
                  <a:schemeClr val="tx2"/>
                </a:solidFill>
              </a:rPr>
              <a:t>it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contributes</a:t>
            </a:r>
            <a:r>
              <a:rPr lang="cs-CZ" sz="2900" dirty="0" smtClean="0">
                <a:solidFill>
                  <a:schemeClr val="tx2"/>
                </a:solidFill>
              </a:rPr>
              <a:t> to </a:t>
            </a:r>
            <a:r>
              <a:rPr lang="cs-CZ" sz="2900" dirty="0" err="1" smtClean="0">
                <a:solidFill>
                  <a:schemeClr val="tx2"/>
                </a:solidFill>
              </a:rPr>
              <a:t>various</a:t>
            </a:r>
            <a:r>
              <a:rPr lang="cs-CZ" sz="2900" dirty="0" smtClean="0">
                <a:solidFill>
                  <a:schemeClr val="tx2"/>
                </a:solidFill>
              </a:rPr>
              <a:t> EG </a:t>
            </a:r>
            <a:r>
              <a:rPr lang="cs-CZ" sz="2900" dirty="0" err="1" smtClean="0">
                <a:solidFill>
                  <a:schemeClr val="tx2"/>
                </a:solidFill>
              </a:rPr>
              <a:t>Products</a:t>
            </a:r>
            <a:r>
              <a:rPr lang="cs-CZ" sz="2900" dirty="0" smtClean="0">
                <a:solidFill>
                  <a:schemeClr val="tx2"/>
                </a:solidFill>
              </a:rPr>
              <a:t> as ERM, EGM, EGN, CRD </a:t>
            </a:r>
            <a:r>
              <a:rPr lang="cs-CZ" sz="2900" dirty="0" err="1" smtClean="0">
                <a:solidFill>
                  <a:schemeClr val="tx2"/>
                </a:solidFill>
              </a:rPr>
              <a:t>etc</a:t>
            </a:r>
            <a:r>
              <a:rPr lang="cs-CZ" sz="2900" dirty="0">
                <a:solidFill>
                  <a:schemeClr val="tx2"/>
                </a:solidFill>
              </a:rPr>
              <a:t>.</a:t>
            </a:r>
            <a:endParaRPr lang="cs-CZ" sz="2900" dirty="0" smtClean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cs-CZ" sz="2900" dirty="0" err="1" smtClean="0">
                <a:solidFill>
                  <a:schemeClr val="tx2"/>
                </a:solidFill>
              </a:rPr>
              <a:t>The</a:t>
            </a:r>
            <a:r>
              <a:rPr lang="cs-CZ" sz="2900" dirty="0" smtClean="0">
                <a:solidFill>
                  <a:schemeClr val="tx2"/>
                </a:solidFill>
              </a:rPr>
              <a:t> ELF and OELS </a:t>
            </a:r>
            <a:r>
              <a:rPr lang="cs-CZ" sz="2900" dirty="0" err="1" smtClean="0">
                <a:solidFill>
                  <a:schemeClr val="tx2"/>
                </a:solidFill>
              </a:rPr>
              <a:t>projects</a:t>
            </a:r>
            <a:r>
              <a:rPr lang="cs-CZ" sz="2900" dirty="0" smtClean="0">
                <a:solidFill>
                  <a:schemeClr val="tx2"/>
                </a:solidFill>
              </a:rPr>
              <a:t>, </a:t>
            </a:r>
            <a:r>
              <a:rPr lang="cs-CZ" sz="2900" dirty="0" err="1" smtClean="0">
                <a:solidFill>
                  <a:schemeClr val="tx2"/>
                </a:solidFill>
              </a:rPr>
              <a:t>esp</a:t>
            </a:r>
            <a:r>
              <a:rPr lang="cs-CZ" sz="2900" dirty="0" smtClean="0">
                <a:solidFill>
                  <a:schemeClr val="tx2"/>
                </a:solidFill>
              </a:rPr>
              <a:t>. </a:t>
            </a:r>
            <a:r>
              <a:rPr lang="cs-CZ" sz="2900" dirty="0" err="1" smtClean="0">
                <a:solidFill>
                  <a:schemeClr val="tx2"/>
                </a:solidFill>
              </a:rPr>
              <a:t>the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b="1" dirty="0" smtClean="0">
                <a:solidFill>
                  <a:schemeClr val="tx2"/>
                </a:solidFill>
              </a:rPr>
              <a:t>CZ-PL </a:t>
            </a:r>
            <a:r>
              <a:rPr lang="cs-CZ" sz="2900" b="1" dirty="0" err="1" smtClean="0">
                <a:solidFill>
                  <a:schemeClr val="tx2"/>
                </a:solidFill>
              </a:rPr>
              <a:t>regional</a:t>
            </a:r>
            <a:r>
              <a:rPr lang="cs-CZ" sz="2900" b="1" dirty="0" smtClean="0">
                <a:solidFill>
                  <a:schemeClr val="tx2"/>
                </a:solidFill>
              </a:rPr>
              <a:t> </a:t>
            </a:r>
            <a:r>
              <a:rPr lang="cs-CZ" sz="2900" b="1" dirty="0" err="1" smtClean="0">
                <a:solidFill>
                  <a:schemeClr val="tx2"/>
                </a:solidFill>
              </a:rPr>
              <a:t>pilots</a:t>
            </a:r>
            <a:r>
              <a:rPr lang="cs-CZ" sz="2900" b="1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helped</a:t>
            </a:r>
            <a:r>
              <a:rPr lang="cs-CZ" sz="2900" b="1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detecting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several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b="1" dirty="0" err="1" smtClean="0">
                <a:solidFill>
                  <a:schemeClr val="tx2"/>
                </a:solidFill>
              </a:rPr>
              <a:t>cross-border</a:t>
            </a:r>
            <a:r>
              <a:rPr lang="cs-CZ" sz="2900" b="1" dirty="0" smtClean="0">
                <a:solidFill>
                  <a:schemeClr val="tx2"/>
                </a:solidFill>
              </a:rPr>
              <a:t> data </a:t>
            </a:r>
            <a:r>
              <a:rPr lang="cs-CZ" sz="2900" b="1" dirty="0" err="1" smtClean="0">
                <a:solidFill>
                  <a:schemeClr val="tx2"/>
                </a:solidFill>
              </a:rPr>
              <a:t>harmonisation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issues</a:t>
            </a:r>
            <a:r>
              <a:rPr lang="cs-CZ" sz="2900" dirty="0" smtClean="0">
                <a:solidFill>
                  <a:schemeClr val="tx2"/>
                </a:solidFill>
              </a:rPr>
              <a:t> and </a:t>
            </a:r>
            <a:r>
              <a:rPr lang="cs-CZ" sz="2900" dirty="0" err="1" smtClean="0">
                <a:solidFill>
                  <a:schemeClr val="tx2"/>
                </a:solidFill>
              </a:rPr>
              <a:t>invoked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various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follow</a:t>
            </a:r>
            <a:r>
              <a:rPr lang="cs-CZ" sz="2900" dirty="0" smtClean="0">
                <a:solidFill>
                  <a:schemeClr val="tx2"/>
                </a:solidFill>
              </a:rPr>
              <a:t>-up </a:t>
            </a:r>
            <a:r>
              <a:rPr lang="cs-CZ" sz="2900" dirty="0" err="1" smtClean="0">
                <a:solidFill>
                  <a:schemeClr val="tx2"/>
                </a:solidFill>
              </a:rPr>
              <a:t>actions</a:t>
            </a:r>
            <a:r>
              <a:rPr lang="cs-CZ" sz="2900" dirty="0" smtClean="0">
                <a:solidFill>
                  <a:schemeClr val="tx2"/>
                </a:solidFill>
              </a:rPr>
              <a:t>: </a:t>
            </a:r>
          </a:p>
          <a:p>
            <a:pPr lvl="1">
              <a:spcBef>
                <a:spcPts val="300"/>
              </a:spcBef>
            </a:pPr>
            <a:r>
              <a:rPr lang="cs-CZ" sz="2900" dirty="0" smtClean="0">
                <a:solidFill>
                  <a:schemeClr val="tx2"/>
                </a:solidFill>
              </a:rPr>
              <a:t> by EG, by and </a:t>
            </a:r>
            <a:r>
              <a:rPr lang="cs-CZ" sz="2900" dirty="0" err="1" smtClean="0">
                <a:solidFill>
                  <a:schemeClr val="tx2"/>
                </a:solidFill>
              </a:rPr>
              <a:t>between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NMCAs</a:t>
            </a:r>
            <a:r>
              <a:rPr lang="cs-CZ" sz="2900" dirty="0" smtClean="0">
                <a:solidFill>
                  <a:schemeClr val="tx2"/>
                </a:solidFill>
              </a:rPr>
              <a:t>, and </a:t>
            </a:r>
            <a:r>
              <a:rPr lang="cs-CZ" sz="2900" dirty="0" err="1" smtClean="0">
                <a:solidFill>
                  <a:schemeClr val="tx2"/>
                </a:solidFill>
              </a:rPr>
              <a:t>with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other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stakeholders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at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the</a:t>
            </a:r>
            <a:r>
              <a:rPr lang="cs-CZ" sz="2900" dirty="0" smtClean="0">
                <a:solidFill>
                  <a:schemeClr val="tx2"/>
                </a:solidFill>
              </a:rPr>
              <a:t> </a:t>
            </a:r>
            <a:r>
              <a:rPr lang="cs-CZ" sz="2900" dirty="0" err="1" smtClean="0">
                <a:solidFill>
                  <a:schemeClr val="tx2"/>
                </a:solidFill>
              </a:rPr>
              <a:t>MSs</a:t>
            </a:r>
            <a:r>
              <a:rPr lang="cs-CZ" sz="29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>
                <a:solidFill>
                  <a:schemeClr val="tx2"/>
                </a:solidFill>
              </a:rPr>
              <a:t>23.10.2019</a:t>
            </a:r>
            <a:endParaRPr lang="cs-CZ">
              <a:solidFill>
                <a:schemeClr val="tx2"/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>
                <a:solidFill>
                  <a:schemeClr val="tx2"/>
                </a:solidFill>
              </a:rPr>
              <a:t>Inspire Helsinki 2019</a:t>
            </a:r>
            <a:endParaRPr lang="cs-CZ">
              <a:solidFill>
                <a:schemeClr val="tx2"/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800F-2F9A-4537-9B28-2570D35F68B3}" type="slidenum">
              <a:rPr lang="cs-CZ" smtClean="0">
                <a:solidFill>
                  <a:schemeClr val="tx2"/>
                </a:solidFill>
              </a:rPr>
              <a:t>3</a:t>
            </a:fld>
            <a:endParaRPr lang="cs-CZ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2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"/>
          <p:cNvSpPr txBox="1">
            <a:spLocks/>
          </p:cNvSpPr>
          <p:nvPr/>
        </p:nvSpPr>
        <p:spPr>
          <a:xfrm>
            <a:off x="323528" y="141480"/>
            <a:ext cx="4588714" cy="5400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Czech Office </a:t>
            </a:r>
            <a:r>
              <a:rPr kumimoji="0" lang="cs-CZ" sz="30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</a:t>
            </a:r>
            <a:r>
              <a:rPr kumimoji="0" lang="cs-CZ" sz="30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cs-CZ" sz="30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Surveying</a:t>
            </a:r>
            <a:r>
              <a:rPr kumimoji="0" lang="cs-CZ" sz="30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</a:t>
            </a:r>
            <a:r>
              <a:rPr kumimoji="0" lang="cs-CZ" sz="30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Mapping</a:t>
            </a:r>
            <a:r>
              <a:rPr kumimoji="0" lang="cs-CZ" sz="30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</a:t>
            </a:r>
            <a:r>
              <a:rPr kumimoji="0" lang="cs-CZ" sz="30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Cadastre</a:t>
            </a:r>
            <a:endParaRPr lang="cs-CZ" sz="30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Obdélník 14"/>
          <p:cNvSpPr/>
          <p:nvPr/>
        </p:nvSpPr>
        <p:spPr>
          <a:xfrm>
            <a:off x="323528" y="1280344"/>
            <a:ext cx="458871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ts val="1200"/>
              </a:spcAft>
              <a:defRPr/>
            </a:pPr>
            <a:r>
              <a:rPr lang="cs-CZ" sz="2600" b="1" dirty="0" err="1" smtClean="0">
                <a:solidFill>
                  <a:schemeClr val="tx2"/>
                </a:solidFill>
                <a:latin typeface="+mn-lt"/>
              </a:rPr>
              <a:t>Key</a:t>
            </a:r>
            <a:r>
              <a:rPr lang="cs-CZ" sz="2600" b="1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600" b="1" dirty="0" err="1">
                <a:solidFill>
                  <a:schemeClr val="tx2"/>
                </a:solidFill>
                <a:latin typeface="+mn-lt"/>
              </a:rPr>
              <a:t>information</a:t>
            </a:r>
            <a:r>
              <a:rPr lang="cs-CZ" sz="2600" b="1" dirty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600" b="1" dirty="0" err="1">
                <a:solidFill>
                  <a:schemeClr val="tx2"/>
                </a:solidFill>
                <a:latin typeface="+mn-lt"/>
              </a:rPr>
              <a:t>sources</a:t>
            </a:r>
            <a:r>
              <a:rPr lang="cs-CZ" sz="2600" b="1" dirty="0">
                <a:solidFill>
                  <a:schemeClr val="tx2"/>
                </a:solidFill>
                <a:latin typeface="+mn-lt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ISKN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-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Information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System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of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the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Cadastre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of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Real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Estates</a:t>
            </a:r>
            <a:endParaRPr lang="cs-CZ" sz="20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RUIAN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-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the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Base Registry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of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Territorial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Identification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,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Addresses</a:t>
            </a:r>
            <a:r>
              <a:rPr lang="cs-CZ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and Real </a:t>
            </a:r>
            <a:r>
              <a:rPr lang="cs-CZ" sz="20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Estates</a:t>
            </a:r>
            <a:endParaRPr lang="cs-CZ" sz="2000" b="1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cs-CZ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ZABAGED </a:t>
            </a:r>
            <a:r>
              <a:rPr lang="cs-CZ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-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the Fundamental Base of Geographic Data of the Czech Republic</a:t>
            </a:r>
            <a:endParaRPr lang="cs-CZ" sz="20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</a:pPr>
            <a:endParaRPr lang="en-US" sz="10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cs-CZ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CUZK </a:t>
            </a:r>
            <a:r>
              <a:rPr lang="cs-CZ" sz="20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Geoportal</a:t>
            </a:r>
            <a:r>
              <a:rPr lang="cs-CZ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</a:t>
            </a:r>
            <a:r>
              <a:rPr lang="cs-CZ" sz="1800" dirty="0" smtClean="0">
                <a:solidFill>
                  <a:srgbClr val="FF0000"/>
                </a:solidFill>
                <a:latin typeface="+mn-lt"/>
                <a:hlinkClick r:id="rId2"/>
              </a:rPr>
              <a:t>http</a:t>
            </a:r>
            <a:r>
              <a:rPr lang="cs-CZ" sz="1800" dirty="0">
                <a:solidFill>
                  <a:srgbClr val="FF0000"/>
                </a:solidFill>
                <a:latin typeface="+mn-lt"/>
                <a:hlinkClick r:id="rId2"/>
              </a:rPr>
              <a:t>://</a:t>
            </a:r>
            <a:r>
              <a:rPr lang="cs-CZ" sz="1800" dirty="0" smtClean="0">
                <a:solidFill>
                  <a:srgbClr val="FF0000"/>
                </a:solidFill>
                <a:latin typeface="+mn-lt"/>
                <a:hlinkClick r:id="rId2"/>
              </a:rPr>
              <a:t>geoportal.cuzk.cz</a:t>
            </a:r>
            <a:endParaRPr lang="cs-CZ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4</a:t>
            </a:fld>
            <a:endParaRPr lang="cs-CZ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4" t="9831" r="40427" b="5232"/>
          <a:stretch/>
        </p:blipFill>
        <p:spPr bwMode="auto">
          <a:xfrm>
            <a:off x="5042488" y="0"/>
            <a:ext cx="398720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aoblený obdélník 1"/>
          <p:cNvSpPr/>
          <p:nvPr/>
        </p:nvSpPr>
        <p:spPr>
          <a:xfrm>
            <a:off x="5232400" y="1160332"/>
            <a:ext cx="3797297" cy="82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Zaoblený obdélník 8"/>
          <p:cNvSpPr/>
          <p:nvPr/>
        </p:nvSpPr>
        <p:spPr>
          <a:xfrm>
            <a:off x="323527" y="1901536"/>
            <a:ext cx="4445899" cy="131964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01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7584" y="138223"/>
            <a:ext cx="7200800" cy="129255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Goals</a:t>
            </a:r>
            <a:r>
              <a:rPr lang="cs-CZ" sz="3600" dirty="0" smtClean="0">
                <a:solidFill>
                  <a:srgbClr val="92D050"/>
                </a:solidFill>
              </a:rPr>
              <a:t>: </a:t>
            </a:r>
            <a:r>
              <a:rPr lang="en-US" sz="3600" dirty="0" smtClean="0">
                <a:solidFill>
                  <a:schemeClr val="tx2"/>
                </a:solidFill>
              </a:rPr>
              <a:t>Data maintenance at one place and sharing across different levels …</a:t>
            </a:r>
            <a:endParaRPr lang="cs-CZ" sz="3600" dirty="0">
              <a:solidFill>
                <a:schemeClr val="tx2"/>
              </a:solidFill>
            </a:endParaRPr>
          </a:p>
        </p:txBody>
      </p:sp>
      <p:graphicFrame>
        <p:nvGraphicFramePr>
          <p:cNvPr id="7" name="Zástupný symbol pro obsah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954568"/>
              </p:ext>
            </p:extLst>
          </p:nvPr>
        </p:nvGraphicFramePr>
        <p:xfrm>
          <a:off x="138223" y="1779552"/>
          <a:ext cx="9005777" cy="3024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5" descr="C:\dokumenty\cuzk\ISSS2012\ananas-pruhledn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08446" y="2899357"/>
            <a:ext cx="685470" cy="703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Nadpis 1"/>
          <p:cNvSpPr txBox="1">
            <a:spLocks/>
          </p:cNvSpPr>
          <p:nvPr/>
        </p:nvSpPr>
        <p:spPr>
          <a:xfrm>
            <a:off x="914400" y="4119711"/>
            <a:ext cx="797808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 smtClean="0">
                <a:solidFill>
                  <a:schemeClr val="accent1"/>
                </a:solidFill>
              </a:rPr>
              <a:t>Feasible</a:t>
            </a:r>
            <a:r>
              <a:rPr lang="cs-CZ" sz="4000" dirty="0" smtClean="0">
                <a:solidFill>
                  <a:schemeClr val="accent1"/>
                </a:solidFill>
              </a:rPr>
              <a:t> ?</a:t>
            </a:r>
            <a:endParaRPr lang="cs-CZ" sz="4000" dirty="0">
              <a:solidFill>
                <a:schemeClr val="accent1"/>
              </a:solidFill>
            </a:endParaRP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E4F56-BBF0-412F-B2C0-C8796226BD93}" type="slidenum">
              <a:rPr lang="cs-CZ" smtClean="0"/>
              <a:pPr/>
              <a:t>5</a:t>
            </a:fld>
            <a:endParaRPr lang="cs-CZ"/>
          </a:p>
        </p:txBody>
      </p:sp>
      <p:pic>
        <p:nvPicPr>
          <p:cNvPr id="9" name="obrázek 13" descr="eGO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52" y="1528315"/>
            <a:ext cx="758539" cy="118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ástupný symbol pro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07" y="3007076"/>
            <a:ext cx="1028982" cy="48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3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"/>
          <p:cNvSpPr txBox="1">
            <a:spLocks/>
          </p:cNvSpPr>
          <p:nvPr/>
        </p:nvSpPr>
        <p:spPr>
          <a:xfrm>
            <a:off x="323528" y="141480"/>
            <a:ext cx="8507288" cy="5400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Czech</a:t>
            </a:r>
            <a:r>
              <a:rPr kumimoji="0" lang="cs-CZ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Office </a:t>
            </a:r>
            <a:r>
              <a:rPr kumimoji="0" lang="cs-CZ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</a:t>
            </a:r>
            <a:r>
              <a:rPr kumimoji="0" lang="cs-CZ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cs-CZ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Surveying</a:t>
            </a:r>
            <a:r>
              <a:rPr kumimoji="0" lang="cs-CZ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</a:t>
            </a:r>
            <a:r>
              <a:rPr kumimoji="0" lang="cs-CZ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Mapping</a:t>
            </a:r>
            <a:r>
              <a:rPr kumimoji="0" lang="cs-CZ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cs-CZ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</a:t>
            </a:r>
            <a:r>
              <a:rPr kumimoji="0" lang="cs-CZ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cs-CZ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Cadastre</a:t>
            </a:r>
            <a:endParaRPr lang="cs-CZ" sz="24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cs-CZ" sz="2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Nadpis 1"/>
          <p:cNvSpPr txBox="1">
            <a:spLocks/>
          </p:cNvSpPr>
          <p:nvPr/>
        </p:nvSpPr>
        <p:spPr>
          <a:xfrm>
            <a:off x="107505" y="4553132"/>
            <a:ext cx="2646328" cy="486054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</a:pPr>
            <a:endParaRPr kumimoji="0" lang="cs-CZ" sz="140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 t="3691" b="3691"/>
          <a:stretch>
            <a:fillRect/>
          </a:stretch>
        </p:blipFill>
        <p:spPr bwMode="auto">
          <a:xfrm>
            <a:off x="5943601" y="1616390"/>
            <a:ext cx="3200399" cy="342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bdélník 1"/>
          <p:cNvSpPr/>
          <p:nvPr/>
        </p:nvSpPr>
        <p:spPr>
          <a:xfrm>
            <a:off x="244549" y="806940"/>
            <a:ext cx="6315739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defRPr/>
            </a:pPr>
            <a:r>
              <a:rPr lang="cs-CZ" sz="2600" b="1" dirty="0" err="1">
                <a:solidFill>
                  <a:schemeClr val="tx2"/>
                </a:solidFill>
                <a:latin typeface="+mn-lt"/>
              </a:rPr>
              <a:t>Key</a:t>
            </a:r>
            <a:r>
              <a:rPr lang="cs-CZ" sz="2600" b="1" dirty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600" b="1" dirty="0" err="1">
                <a:solidFill>
                  <a:schemeClr val="tx2"/>
                </a:solidFill>
                <a:latin typeface="+mn-lt"/>
              </a:rPr>
              <a:t>words</a:t>
            </a:r>
            <a:r>
              <a:rPr lang="cs-CZ" sz="2600" b="1" dirty="0">
                <a:solidFill>
                  <a:schemeClr val="tx2"/>
                </a:solidFill>
                <a:latin typeface="+mn-lt"/>
              </a:rPr>
              <a:t>:</a:t>
            </a:r>
          </a:p>
          <a:p>
            <a:pPr lvl="0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2"/>
                </a:solidFill>
                <a:latin typeface="+mn-lt"/>
              </a:rPr>
              <a:t>   </a:t>
            </a:r>
            <a:r>
              <a:rPr lang="cs-CZ" sz="2200" dirty="0" smtClean="0">
                <a:solidFill>
                  <a:schemeClr val="tx2"/>
                </a:solidFill>
                <a:latin typeface="+mn-lt"/>
              </a:rPr>
              <a:t>public </a:t>
            </a:r>
            <a:r>
              <a:rPr lang="cs-CZ" sz="2200" dirty="0">
                <a:solidFill>
                  <a:schemeClr val="tx2"/>
                </a:solidFill>
                <a:latin typeface="+mn-lt"/>
              </a:rPr>
              <a:t>on-line </a:t>
            </a:r>
            <a:r>
              <a:rPr lang="cs-CZ" sz="2200" dirty="0" err="1">
                <a:solidFill>
                  <a:schemeClr val="tx2"/>
                </a:solidFill>
                <a:latin typeface="+mn-lt"/>
              </a:rPr>
              <a:t>access</a:t>
            </a:r>
            <a:r>
              <a:rPr lang="cs-CZ" sz="2200" dirty="0">
                <a:solidFill>
                  <a:schemeClr val="tx2"/>
                </a:solidFill>
                <a:latin typeface="+mn-lt"/>
              </a:rPr>
              <a:t> to </a:t>
            </a:r>
            <a:r>
              <a:rPr lang="cs-CZ" sz="2200" dirty="0" err="1">
                <a:solidFill>
                  <a:schemeClr val="tx2"/>
                </a:solidFill>
                <a:latin typeface="+mn-lt"/>
              </a:rPr>
              <a:t>authoritative</a:t>
            </a:r>
            <a:r>
              <a:rPr lang="cs-CZ" sz="2200" dirty="0">
                <a:solidFill>
                  <a:schemeClr val="tx2"/>
                </a:solidFill>
                <a:latin typeface="+mn-lt"/>
              </a:rPr>
              <a:t> data</a:t>
            </a:r>
            <a:r>
              <a:rPr lang="en-US" sz="2200" dirty="0">
                <a:solidFill>
                  <a:schemeClr val="tx2"/>
                </a:solidFill>
                <a:latin typeface="+mn-lt"/>
              </a:rPr>
              <a:t>&amp;</a:t>
            </a:r>
            <a:r>
              <a:rPr lang="cs-CZ" sz="2200" dirty="0" err="1" smtClean="0">
                <a:solidFill>
                  <a:schemeClr val="tx2"/>
                </a:solidFill>
                <a:latin typeface="+mn-lt"/>
              </a:rPr>
              <a:t>services</a:t>
            </a:r>
            <a:endParaRPr lang="en-US" sz="2200" dirty="0" smtClean="0">
              <a:solidFill>
                <a:schemeClr val="tx2"/>
              </a:solidFill>
              <a:latin typeface="+mn-lt"/>
            </a:endParaRPr>
          </a:p>
          <a:p>
            <a:pPr lvl="0">
              <a:defRPr/>
            </a:pPr>
            <a:endParaRPr lang="en-US" sz="2200" dirty="0">
              <a:solidFill>
                <a:schemeClr val="tx2"/>
              </a:solidFill>
              <a:latin typeface="+mn-lt"/>
            </a:endParaRPr>
          </a:p>
          <a:p>
            <a:pPr lvl="0">
              <a:buFont typeface="Arial" pitchFamily="34" charset="0"/>
              <a:buChar char="•"/>
              <a:defRPr/>
            </a:pPr>
            <a:endParaRPr lang="en-US" sz="2200" dirty="0" smtClean="0">
              <a:solidFill>
                <a:schemeClr val="tx2"/>
              </a:solidFill>
              <a:latin typeface="+mn-lt"/>
            </a:endParaRPr>
          </a:p>
          <a:p>
            <a:pPr lvl="0">
              <a:buFont typeface="Arial" pitchFamily="34" charset="0"/>
              <a:buChar char="•"/>
              <a:defRPr/>
            </a:pPr>
            <a:endParaRPr lang="cs-CZ" sz="2200" dirty="0" smtClean="0">
              <a:solidFill>
                <a:schemeClr val="tx2"/>
              </a:solidFill>
              <a:latin typeface="+mn-lt"/>
            </a:endParaRPr>
          </a:p>
          <a:p>
            <a:pPr lvl="0">
              <a:defRPr/>
            </a:pPr>
            <a:endParaRPr lang="en-US" sz="1000" dirty="0" smtClean="0">
              <a:solidFill>
                <a:schemeClr val="tx2"/>
              </a:solidFill>
              <a:latin typeface="+mn-lt"/>
            </a:endParaRP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cs-CZ" sz="2000" i="1" dirty="0">
                <a:solidFill>
                  <a:schemeClr val="tx2"/>
                </a:solidFill>
                <a:latin typeface="+mn-lt"/>
              </a:rPr>
              <a:t>u</a:t>
            </a:r>
            <a:r>
              <a:rPr lang="cs-CZ" sz="2000" i="1" dirty="0" smtClean="0">
                <a:solidFill>
                  <a:schemeClr val="tx2"/>
                </a:solidFill>
                <a:latin typeface="+mn-lt"/>
              </a:rPr>
              <a:t>p-to-</a:t>
            </a:r>
            <a:r>
              <a:rPr lang="cs-CZ" sz="2000" i="1" dirty="0" err="1" smtClean="0">
                <a:solidFill>
                  <a:schemeClr val="tx2"/>
                </a:solidFill>
                <a:latin typeface="+mn-lt"/>
              </a:rPr>
              <a:t>date</a:t>
            </a:r>
            <a:r>
              <a:rPr lang="cs-CZ" sz="20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/>
                </a:solidFill>
                <a:latin typeface="+mn-lt"/>
              </a:rPr>
              <a:t>location</a:t>
            </a:r>
            <a:r>
              <a:rPr lang="cs-CZ" sz="20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dirty="0">
                <a:solidFill>
                  <a:schemeClr val="tx2"/>
                </a:solidFill>
                <a:latin typeface="+mn-lt"/>
              </a:rPr>
              <a:t>data </a:t>
            </a:r>
            <a:r>
              <a:rPr lang="cs-CZ" sz="2000" dirty="0" err="1">
                <a:solidFill>
                  <a:schemeClr val="tx2"/>
                </a:solidFill>
                <a:latin typeface="+mn-lt"/>
              </a:rPr>
              <a:t>for</a:t>
            </a:r>
            <a:r>
              <a:rPr lang="cs-CZ" sz="2000" dirty="0">
                <a:solidFill>
                  <a:schemeClr val="tx2"/>
                </a:solidFill>
                <a:latin typeface="+mn-lt"/>
              </a:rPr>
              <a:t> base </a:t>
            </a:r>
            <a:r>
              <a:rPr lang="cs-CZ" sz="2000" dirty="0" err="1">
                <a:solidFill>
                  <a:schemeClr val="tx2"/>
                </a:solidFill>
                <a:latin typeface="+mn-lt"/>
              </a:rPr>
              <a:t>registries</a:t>
            </a:r>
            <a:r>
              <a:rPr lang="cs-CZ" sz="2000" dirty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dirty="0" smtClean="0">
                <a:solidFill>
                  <a:schemeClr val="tx2"/>
                </a:solidFill>
                <a:latin typeface="+mn-lt"/>
              </a:rPr>
              <a:t>and                e-</a:t>
            </a:r>
            <a:r>
              <a:rPr lang="cs-CZ" sz="2000" dirty="0" err="1" smtClean="0">
                <a:solidFill>
                  <a:schemeClr val="tx2"/>
                </a:solidFill>
                <a:latin typeface="+mn-lt"/>
              </a:rPr>
              <a:t>Government</a:t>
            </a:r>
            <a:r>
              <a:rPr lang="cs-CZ" sz="2000" dirty="0">
                <a:solidFill>
                  <a:schemeClr val="tx2"/>
                </a:solidFill>
                <a:latin typeface="+mn-lt"/>
              </a:rPr>
              <a:t>; </a:t>
            </a:r>
            <a:r>
              <a:rPr lang="cs-CZ" sz="2000" i="1" dirty="0" smtClean="0">
                <a:solidFill>
                  <a:schemeClr val="tx2"/>
                </a:solidFill>
                <a:latin typeface="+mn-lt"/>
              </a:rPr>
              <a:t>open</a:t>
            </a:r>
            <a:r>
              <a:rPr lang="cs-CZ" sz="20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/>
                </a:solidFill>
                <a:latin typeface="+mn-lt"/>
              </a:rPr>
              <a:t>location</a:t>
            </a:r>
            <a:r>
              <a:rPr lang="cs-CZ" sz="2000" dirty="0" smtClean="0">
                <a:solidFill>
                  <a:schemeClr val="tx2"/>
                </a:solidFill>
                <a:latin typeface="+mn-lt"/>
              </a:rPr>
              <a:t> data </a:t>
            </a:r>
            <a:r>
              <a:rPr lang="cs-CZ" sz="2000" dirty="0" err="1" smtClean="0">
                <a:solidFill>
                  <a:schemeClr val="tx2"/>
                </a:solidFill>
                <a:latin typeface="+mn-lt"/>
              </a:rPr>
              <a:t>for</a:t>
            </a:r>
            <a:r>
              <a:rPr lang="cs-CZ" sz="2000" dirty="0" smtClean="0">
                <a:solidFill>
                  <a:schemeClr val="tx2"/>
                </a:solidFill>
                <a:latin typeface="+mn-lt"/>
              </a:rPr>
              <a:t> re-use</a:t>
            </a:r>
          </a:p>
          <a:p>
            <a:pPr>
              <a:spcAft>
                <a:spcPts val="0"/>
              </a:spcAft>
              <a:defRPr/>
            </a:pPr>
            <a:r>
              <a:rPr lang="cs-CZ" sz="2400" b="1" dirty="0" err="1">
                <a:solidFill>
                  <a:schemeClr val="tx2"/>
                </a:solidFill>
                <a:latin typeface="+mn-lt"/>
              </a:rPr>
              <a:t>Two</a:t>
            </a:r>
            <a:r>
              <a:rPr lang="cs-CZ" sz="2400" b="1" dirty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400" b="1" dirty="0" err="1">
                <a:solidFill>
                  <a:schemeClr val="tx2"/>
                </a:solidFill>
                <a:latin typeface="+mn-lt"/>
              </a:rPr>
              <a:t>modes</a:t>
            </a:r>
            <a:r>
              <a:rPr lang="cs-CZ" sz="2400" b="1" dirty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/>
                </a:solidFill>
                <a:latin typeface="+mn-lt"/>
              </a:rPr>
              <a:t>of</a:t>
            </a:r>
            <a:r>
              <a:rPr lang="cs-CZ" sz="2000" dirty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/>
                </a:solidFill>
                <a:latin typeface="+mn-lt"/>
              </a:rPr>
              <a:t>reaching</a:t>
            </a:r>
            <a:r>
              <a:rPr lang="cs-CZ" sz="20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dirty="0" err="1">
                <a:solidFill>
                  <a:schemeClr val="tx2"/>
                </a:solidFill>
                <a:latin typeface="+mn-lt"/>
              </a:rPr>
              <a:t>compliance</a:t>
            </a:r>
            <a:r>
              <a:rPr lang="cs-CZ" sz="2000" dirty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dirty="0" err="1">
                <a:solidFill>
                  <a:schemeClr val="tx2"/>
                </a:solidFill>
                <a:latin typeface="+mn-lt"/>
              </a:rPr>
              <a:t>with</a:t>
            </a:r>
            <a:r>
              <a:rPr lang="cs-CZ" sz="2000" dirty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/>
                </a:solidFill>
                <a:latin typeface="+mn-lt"/>
              </a:rPr>
              <a:t>IIRs</a:t>
            </a:r>
            <a:r>
              <a:rPr lang="cs-CZ" sz="2000" dirty="0" smtClean="0">
                <a:solidFill>
                  <a:schemeClr val="tx2"/>
                </a:solidFill>
                <a:latin typeface="+mn-lt"/>
              </a:rPr>
              <a:t>                       and </a:t>
            </a:r>
            <a:r>
              <a:rPr lang="cs-CZ" sz="2000" dirty="0" err="1" smtClean="0">
                <a:solidFill>
                  <a:schemeClr val="tx2"/>
                </a:solidFill>
                <a:latin typeface="+mn-lt"/>
              </a:rPr>
              <a:t>of</a:t>
            </a:r>
            <a:r>
              <a:rPr lang="cs-CZ" sz="20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/>
                </a:solidFill>
                <a:latin typeface="+mn-lt"/>
              </a:rPr>
              <a:t>provision</a:t>
            </a:r>
            <a:r>
              <a:rPr lang="cs-CZ" sz="20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dirty="0" err="1" smtClean="0">
                <a:solidFill>
                  <a:schemeClr val="tx2"/>
                </a:solidFill>
                <a:latin typeface="+mn-lt"/>
              </a:rPr>
              <a:t>conditions</a:t>
            </a:r>
            <a:endParaRPr lang="cs-CZ" sz="2000" dirty="0">
              <a:solidFill>
                <a:schemeClr val="tx2"/>
              </a:solidFill>
              <a:latin typeface="+mn-lt"/>
            </a:endParaRPr>
          </a:p>
          <a:p>
            <a:pPr lvl="0">
              <a:buFont typeface="Arial" pitchFamily="34" charset="0"/>
              <a:buChar char="•"/>
              <a:defRPr/>
            </a:pPr>
            <a:r>
              <a:rPr lang="en-US" sz="2200" dirty="0" smtClean="0">
                <a:solidFill>
                  <a:srgbClr val="FF0000"/>
                </a:solidFill>
                <a:latin typeface="+mn-lt"/>
              </a:rPr>
              <a:t>   </a:t>
            </a:r>
            <a:r>
              <a:rPr lang="cs-CZ" sz="2200" dirty="0" smtClean="0">
                <a:solidFill>
                  <a:srgbClr val="FF0000"/>
                </a:solidFill>
                <a:latin typeface="+mn-lt"/>
              </a:rPr>
              <a:t> INSPIRE </a:t>
            </a:r>
            <a:r>
              <a:rPr lang="cs-CZ" sz="2200" dirty="0" err="1">
                <a:solidFill>
                  <a:srgbClr val="FF0000"/>
                </a:solidFill>
                <a:latin typeface="+mn-lt"/>
              </a:rPr>
              <a:t>compli</a:t>
            </a:r>
            <a:r>
              <a:rPr lang="en-US" sz="2200" dirty="0" err="1" smtClean="0">
                <a:solidFill>
                  <a:srgbClr val="FF0000"/>
                </a:solidFill>
                <a:latin typeface="+mn-lt"/>
              </a:rPr>
              <a:t>ance</a:t>
            </a:r>
            <a:r>
              <a:rPr lang="en-US" sz="2200" dirty="0" smtClean="0">
                <a:solidFill>
                  <a:srgbClr val="FF0000"/>
                </a:solidFill>
                <a:latin typeface="+mn-lt"/>
              </a:rPr>
              <a:t>:</a:t>
            </a:r>
          </a:p>
          <a:p>
            <a:pPr lvl="0">
              <a:defRPr/>
            </a:pPr>
            <a:r>
              <a:rPr lang="en-US" sz="2200" b="1" dirty="0" smtClean="0">
                <a:solidFill>
                  <a:schemeClr val="tx2"/>
                </a:solidFill>
                <a:latin typeface="+mn-lt"/>
              </a:rPr>
              <a:t>    </a:t>
            </a:r>
            <a:r>
              <a:rPr lang="cs-CZ" sz="2200" b="1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b="1" i="1" dirty="0" smtClean="0">
                <a:solidFill>
                  <a:schemeClr val="tx2"/>
                </a:solidFill>
                <a:latin typeface="+mn-lt"/>
              </a:rPr>
              <a:t>CP</a:t>
            </a:r>
            <a:r>
              <a:rPr lang="cs-CZ" sz="2000" b="1" dirty="0" smtClean="0">
                <a:solidFill>
                  <a:schemeClr val="tx2"/>
                </a:solidFill>
                <a:latin typeface="+mn-lt"/>
              </a:rPr>
              <a:t>,</a:t>
            </a: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b="1" i="1" dirty="0">
                <a:solidFill>
                  <a:schemeClr val="tx2"/>
                </a:solidFill>
                <a:latin typeface="+mn-lt"/>
              </a:rPr>
              <a:t>AU</a:t>
            </a:r>
            <a:r>
              <a:rPr lang="cs-CZ" sz="2000" b="1" dirty="0">
                <a:solidFill>
                  <a:schemeClr val="tx2"/>
                </a:solidFill>
                <a:latin typeface="+mn-lt"/>
              </a:rPr>
              <a:t>,</a:t>
            </a:r>
            <a:r>
              <a:rPr lang="en-US" sz="2000" b="1" dirty="0">
                <a:solidFill>
                  <a:schemeClr val="tx2"/>
                </a:solidFill>
                <a:latin typeface="+mn-lt"/>
              </a:rPr>
              <a:t> </a:t>
            </a:r>
            <a:r>
              <a:rPr lang="cs-CZ" sz="2000" b="1" i="1" dirty="0">
                <a:solidFill>
                  <a:schemeClr val="tx2"/>
                </a:solidFill>
                <a:latin typeface="+mn-lt"/>
              </a:rPr>
              <a:t>AD</a:t>
            </a:r>
            <a:r>
              <a:rPr lang="en-US" sz="2000" b="1" dirty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2000" b="1" i="1" dirty="0">
                <a:solidFill>
                  <a:schemeClr val="tx2"/>
                </a:solidFill>
                <a:latin typeface="+mn-lt"/>
              </a:rPr>
              <a:t>BU</a:t>
            </a:r>
            <a:r>
              <a:rPr lang="en-US" sz="2000" b="1" dirty="0">
                <a:solidFill>
                  <a:schemeClr val="tx2"/>
                </a:solidFill>
                <a:latin typeface="+mn-lt"/>
              </a:rPr>
              <a:t>, </a:t>
            </a:r>
            <a:r>
              <a:rPr lang="cs-CZ" sz="2000" b="1" dirty="0" smtClean="0">
                <a:solidFill>
                  <a:schemeClr val="tx2"/>
                </a:solidFill>
                <a:latin typeface="+mn-lt"/>
              </a:rPr>
              <a:t>GN</a:t>
            </a: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cs-CZ" sz="2000" b="1" dirty="0" smtClean="0">
                <a:solidFill>
                  <a:schemeClr val="tx2"/>
                </a:solidFill>
                <a:latin typeface="+mn-lt"/>
              </a:rPr>
              <a:t>HY</a:t>
            </a:r>
            <a:r>
              <a:rPr lang="cs-CZ" sz="2000" b="1" dirty="0">
                <a:solidFill>
                  <a:schemeClr val="tx2"/>
                </a:solidFill>
                <a:latin typeface="+mn-lt"/>
              </a:rPr>
              <a:t>,</a:t>
            </a:r>
            <a:r>
              <a:rPr lang="en-US" sz="2000" b="1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+mn-lt"/>
              </a:rPr>
              <a:t>TN, GG</a:t>
            </a:r>
            <a:r>
              <a:rPr lang="cs-CZ" sz="2000" b="1" dirty="0" smtClean="0">
                <a:solidFill>
                  <a:schemeClr val="tx2"/>
                </a:solidFill>
                <a:latin typeface="+mn-lt"/>
              </a:rPr>
              <a:t>, EL, OI</a:t>
            </a:r>
            <a:endParaRPr lang="en-US" sz="2000" b="1" dirty="0" smtClean="0">
              <a:solidFill>
                <a:schemeClr val="tx2"/>
              </a:solidFill>
              <a:latin typeface="+mn-lt"/>
            </a:endParaRPr>
          </a:p>
          <a:p>
            <a:pPr>
              <a:defRPr/>
            </a:pPr>
            <a:r>
              <a:rPr lang="en-US" sz="1000" i="1" dirty="0" smtClean="0">
                <a:solidFill>
                  <a:schemeClr val="tx2"/>
                </a:solidFill>
                <a:latin typeface="+mn-lt"/>
              </a:rPr>
              <a:t>  </a:t>
            </a:r>
            <a:endParaRPr lang="cs-CZ" sz="1000" i="1" dirty="0" smtClean="0">
              <a:solidFill>
                <a:schemeClr val="tx2"/>
              </a:solidFill>
              <a:latin typeface="+mn-lt"/>
            </a:endParaRPr>
          </a:p>
          <a:p>
            <a:pPr lvl="0">
              <a:defRPr/>
            </a:pPr>
            <a:endParaRPr lang="cs-CZ" sz="24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23917" t="55364" r="10335" b="23991"/>
          <a:stretch>
            <a:fillRect/>
          </a:stretch>
        </p:blipFill>
        <p:spPr bwMode="auto">
          <a:xfrm>
            <a:off x="323529" y="1662545"/>
            <a:ext cx="5620072" cy="98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6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301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64415"/>
            <a:ext cx="4665517" cy="407086"/>
          </a:xfrm>
        </p:spPr>
        <p:txBody>
          <a:bodyPr>
            <a:normAutofit fontScale="90000"/>
          </a:bodyPr>
          <a:lstStyle/>
          <a:p>
            <a:pPr algn="l"/>
            <a:r>
              <a:rPr lang="cs-CZ" dirty="0" smtClean="0"/>
              <a:t>Data </a:t>
            </a:r>
            <a:r>
              <a:rPr lang="cs-CZ" dirty="0" err="1" smtClean="0"/>
              <a:t>provision</a:t>
            </a:r>
            <a:r>
              <a:rPr lang="cs-CZ" dirty="0" smtClean="0"/>
              <a:t>  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BEC0-2343-480D-8FCB-66D9B23661EF}" type="slidenum">
              <a:rPr lang="cs-CZ" smtClean="0"/>
              <a:t>7</a:t>
            </a:fld>
            <a:endParaRPr lang="cs-CZ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1" t="8942" r="15259" b="5866"/>
          <a:stretch/>
        </p:blipFill>
        <p:spPr bwMode="auto">
          <a:xfrm>
            <a:off x="143013" y="1930776"/>
            <a:ext cx="4813452" cy="313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9" t="9427" r="32621" b="4947"/>
          <a:stretch/>
        </p:blipFill>
        <p:spPr bwMode="auto">
          <a:xfrm>
            <a:off x="4956465" y="16354"/>
            <a:ext cx="4187535" cy="5127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1838" r="60400" b="18926"/>
          <a:stretch/>
        </p:blipFill>
        <p:spPr bwMode="auto">
          <a:xfrm>
            <a:off x="1" y="1"/>
            <a:ext cx="4956464" cy="220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aoblený obdélník 3"/>
          <p:cNvSpPr/>
          <p:nvPr/>
        </p:nvSpPr>
        <p:spPr>
          <a:xfrm>
            <a:off x="2005445" y="124691"/>
            <a:ext cx="2951020" cy="6546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300" dirty="0" smtClean="0">
                <a:solidFill>
                  <a:schemeClr val="bg1"/>
                </a:solidFill>
              </a:rPr>
              <a:t>INSPIRE Data </a:t>
            </a:r>
            <a:r>
              <a:rPr lang="cs-CZ" sz="2300" dirty="0" err="1" smtClean="0">
                <a:solidFill>
                  <a:schemeClr val="bg1"/>
                </a:solidFill>
              </a:rPr>
              <a:t>provision</a:t>
            </a:r>
            <a:r>
              <a:rPr lang="cs-CZ" sz="2300" dirty="0" smtClean="0">
                <a:solidFill>
                  <a:schemeClr val="bg1"/>
                </a:solidFill>
              </a:rPr>
              <a:t>  </a:t>
            </a:r>
            <a:endParaRPr lang="cs-CZ" sz="2300" dirty="0">
              <a:solidFill>
                <a:schemeClr val="bg1"/>
              </a:solidFill>
            </a:endParaRPr>
          </a:p>
        </p:txBody>
      </p:sp>
      <p:sp>
        <p:nvSpPr>
          <p:cNvPr id="6" name="Obdélník 5"/>
          <p:cNvSpPr/>
          <p:nvPr/>
        </p:nvSpPr>
        <p:spPr>
          <a:xfrm>
            <a:off x="1880755" y="1967344"/>
            <a:ext cx="1054678" cy="128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err="1" smtClean="0"/>
              <a:t>National</a:t>
            </a:r>
            <a:r>
              <a:rPr lang="cs-CZ" sz="1100" dirty="0" smtClean="0"/>
              <a:t> </a:t>
            </a:r>
            <a:r>
              <a:rPr lang="cs-CZ" sz="1100" dirty="0" err="1" smtClean="0"/>
              <a:t>level</a:t>
            </a:r>
            <a:endParaRPr lang="cs-CZ" sz="1100" dirty="0"/>
          </a:p>
        </p:txBody>
      </p:sp>
      <p:sp>
        <p:nvSpPr>
          <p:cNvPr id="13" name="Obdélník 12"/>
          <p:cNvSpPr/>
          <p:nvPr/>
        </p:nvSpPr>
        <p:spPr>
          <a:xfrm>
            <a:off x="3215986" y="1967344"/>
            <a:ext cx="1491095" cy="128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dirty="0" smtClean="0"/>
              <a:t>International </a:t>
            </a:r>
            <a:r>
              <a:rPr lang="cs-CZ" sz="1100" dirty="0" err="1" smtClean="0"/>
              <a:t>level</a:t>
            </a:r>
            <a:endParaRPr lang="cs-CZ" sz="1100" dirty="0"/>
          </a:p>
        </p:txBody>
      </p:sp>
      <p:pic>
        <p:nvPicPr>
          <p:cNvPr id="14" name="Picture 2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1"/>
          <a:stretch/>
        </p:blipFill>
        <p:spPr>
          <a:xfrm>
            <a:off x="3288723" y="1413164"/>
            <a:ext cx="1059873" cy="353291"/>
          </a:xfrm>
          <a:prstGeom prst="rect">
            <a:avLst/>
          </a:prstGeom>
        </p:spPr>
      </p:pic>
      <p:sp>
        <p:nvSpPr>
          <p:cNvPr id="10" name="Zástupný symbol pro zápatí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836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1" t="9922" r="19158" b="6250"/>
          <a:stretch/>
        </p:blipFill>
        <p:spPr bwMode="auto">
          <a:xfrm>
            <a:off x="3460173" y="83128"/>
            <a:ext cx="5555674" cy="474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8CB29-1394-4E00-B918-41CAC02CCF5B}" type="slidenum">
              <a:rPr lang="cs-CZ" smtClean="0"/>
              <a:t>8</a:t>
            </a:fld>
            <a:endParaRPr lang="cs-CZ"/>
          </a:p>
        </p:txBody>
      </p:sp>
      <p:pic>
        <p:nvPicPr>
          <p:cNvPr id="6" name="Zástupný symbol pro obsah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6" y="0"/>
            <a:ext cx="2675158" cy="4827012"/>
          </a:xfrm>
          <a:prstGeom prst="rect">
            <a:avLst/>
          </a:prstGeom>
        </p:spPr>
      </p:pic>
      <p:sp>
        <p:nvSpPr>
          <p:cNvPr id="5" name="Obdélník 4"/>
          <p:cNvSpPr/>
          <p:nvPr/>
        </p:nvSpPr>
        <p:spPr>
          <a:xfrm>
            <a:off x="206263" y="787534"/>
            <a:ext cx="2675162" cy="6546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200" b="1" dirty="0" smtClean="0">
                <a:solidFill>
                  <a:schemeClr val="tx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10 YEARS </a:t>
            </a:r>
            <a:r>
              <a:rPr lang="cs-CZ" sz="2200" b="1" dirty="0" err="1" smtClean="0">
                <a:solidFill>
                  <a:schemeClr val="tx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with</a:t>
            </a:r>
            <a:endParaRPr lang="cs-CZ" sz="2200" b="1" dirty="0">
              <a:solidFill>
                <a:schemeClr val="tx2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" t="13757" r="66016" b="14519"/>
          <a:stretch/>
        </p:blipFill>
        <p:spPr>
          <a:xfrm>
            <a:off x="6359298" y="979833"/>
            <a:ext cx="360040" cy="2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3284" y="265813"/>
            <a:ext cx="8580474" cy="659219"/>
          </a:xfrm>
        </p:spPr>
        <p:txBody>
          <a:bodyPr>
            <a:normAutofit/>
          </a:bodyPr>
          <a:lstStyle/>
          <a:p>
            <a:r>
              <a:rPr lang="cs-CZ" sz="3600" dirty="0">
                <a:solidFill>
                  <a:srgbClr val="0070C0"/>
                </a:solidFill>
              </a:rPr>
              <a:t>Q</a:t>
            </a:r>
            <a:r>
              <a:rPr lang="en-US" sz="3600" dirty="0" err="1" smtClean="0">
                <a:solidFill>
                  <a:srgbClr val="0070C0"/>
                </a:solidFill>
              </a:rPr>
              <a:t>ua</a:t>
            </a:r>
            <a:r>
              <a:rPr lang="cs-CZ" sz="3600" dirty="0" smtClean="0">
                <a:solidFill>
                  <a:srgbClr val="0070C0"/>
                </a:solidFill>
              </a:rPr>
              <a:t>lity and interoperability </a:t>
            </a:r>
            <a:r>
              <a:rPr lang="en-US" sz="3600" dirty="0" smtClean="0">
                <a:solidFill>
                  <a:srgbClr val="0070C0"/>
                </a:solidFill>
              </a:rPr>
              <a:t>enhancement</a:t>
            </a:r>
            <a:r>
              <a:rPr lang="cs-CZ" sz="3600" dirty="0" smtClean="0">
                <a:solidFill>
                  <a:srgbClr val="0070C0"/>
                </a:solidFill>
              </a:rPr>
              <a:t> </a:t>
            </a:r>
            <a:endParaRPr lang="cs-CZ" sz="3600" dirty="0">
              <a:solidFill>
                <a:srgbClr val="0070C0"/>
              </a:solidFill>
            </a:endParaRPr>
          </a:p>
        </p:txBody>
      </p:sp>
      <p:graphicFrame>
        <p:nvGraphicFramePr>
          <p:cNvPr id="7" name="Zástupný symbol pro obsah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671424"/>
              </p:ext>
            </p:extLst>
          </p:nvPr>
        </p:nvGraphicFramePr>
        <p:xfrm>
          <a:off x="107504" y="1314250"/>
          <a:ext cx="5400161" cy="3643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5" descr="C:\dokumenty\cuzk\ISSS2012\ananas-pruhledn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 flipV="1">
            <a:off x="882911" y="3480050"/>
            <a:ext cx="743869" cy="52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C:\dokumenty\cuzk\ISSS2012\ananas-pruhledn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01756" y="3805254"/>
            <a:ext cx="685478" cy="409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 descr="C:\dokumenty\cuzk\ISSS2012\ananas-pruhledn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 flipV="1">
            <a:off x="899459" y="4170203"/>
            <a:ext cx="304856" cy="25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 descr="C:\dokumenty\cuzk\ISSS2012\ananas-pruhledn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81071">
            <a:off x="1278144" y="4092607"/>
            <a:ext cx="391991" cy="58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E4F56-BBF0-412F-B2C0-C8796226BD93}" type="slidenum">
              <a:rPr lang="cs-CZ" smtClean="0"/>
              <a:pPr/>
              <a:t>9</a:t>
            </a:fld>
            <a:endParaRPr lang="cs-CZ"/>
          </a:p>
        </p:txBody>
      </p:sp>
      <p:sp>
        <p:nvSpPr>
          <p:cNvPr id="6" name="Zástupný symbol pro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smtClean="0"/>
              <a:t>23.10.2019</a:t>
            </a:r>
            <a:endParaRPr lang="cs-CZ"/>
          </a:p>
        </p:txBody>
      </p:sp>
      <p:sp>
        <p:nvSpPr>
          <p:cNvPr id="4" name="TextovéPole 3"/>
          <p:cNvSpPr txBox="1"/>
          <p:nvPr/>
        </p:nvSpPr>
        <p:spPr>
          <a:xfrm>
            <a:off x="5677786" y="1100477"/>
            <a:ext cx="31791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>
                <a:solidFill>
                  <a:srgbClr val="0070C0"/>
                </a:solidFill>
                <a:latin typeface="+mn-lt"/>
              </a:rPr>
              <a:t>- a </a:t>
            </a:r>
            <a:r>
              <a:rPr lang="cs-CZ" b="1" dirty="0" err="1">
                <a:solidFill>
                  <a:srgbClr val="0070C0"/>
                </a:solidFill>
                <a:latin typeface="+mn-lt"/>
              </a:rPr>
              <a:t>never</a:t>
            </a:r>
            <a:r>
              <a:rPr lang="cs-CZ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cs-CZ" b="1" dirty="0" err="1">
                <a:solidFill>
                  <a:srgbClr val="0070C0"/>
                </a:solidFill>
                <a:latin typeface="+mn-lt"/>
              </a:rPr>
              <a:t>ending</a:t>
            </a:r>
            <a:r>
              <a:rPr lang="cs-CZ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cs-CZ" b="1" dirty="0" smtClean="0">
                <a:solidFill>
                  <a:srgbClr val="0070C0"/>
                </a:solidFill>
                <a:latin typeface="+mn-lt"/>
              </a:rPr>
              <a:t>story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due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 to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new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standardisation</a:t>
            </a:r>
            <a:r>
              <a:rPr lang="cs-CZ" dirty="0">
                <a:solidFill>
                  <a:srgbClr val="0070C0"/>
                </a:solidFill>
                <a:latin typeface="+mn-lt"/>
              </a:rPr>
              <a:t>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or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legal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changes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, </a:t>
            </a:r>
            <a:r>
              <a:rPr lang="cs-CZ" dirty="0">
                <a:solidFill>
                  <a:srgbClr val="0070C0"/>
                </a:solidFill>
                <a:latin typeface="+mn-lt"/>
              </a:rPr>
              <a:t>ICT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innovation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etc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;</a:t>
            </a:r>
          </a:p>
          <a:p>
            <a:endParaRPr lang="cs-CZ" dirty="0" smtClean="0">
              <a:solidFill>
                <a:srgbClr val="0070C0"/>
              </a:solidFill>
              <a:latin typeface="+mn-lt"/>
            </a:endParaRPr>
          </a:p>
          <a:p>
            <a:r>
              <a:rPr lang="cs-CZ" dirty="0" smtClean="0">
                <a:solidFill>
                  <a:srgbClr val="0070C0"/>
                </a:solidFill>
                <a:latin typeface="+mn-lt"/>
              </a:rPr>
              <a:t>-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capacities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 and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efficient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b="1" dirty="0" err="1" smtClean="0">
                <a:solidFill>
                  <a:srgbClr val="0070C0"/>
                </a:solidFill>
                <a:latin typeface="+mn-lt"/>
              </a:rPr>
              <a:t>communication</a:t>
            </a:r>
            <a:r>
              <a:rPr lang="cs-CZ" b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b="1" dirty="0" err="1" smtClean="0">
                <a:solidFill>
                  <a:srgbClr val="0070C0"/>
                </a:solidFill>
                <a:latin typeface="+mn-lt"/>
              </a:rPr>
              <a:t>of</a:t>
            </a:r>
            <a:r>
              <a:rPr lang="cs-CZ" b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b="1" dirty="0" err="1" smtClean="0">
                <a:solidFill>
                  <a:srgbClr val="0070C0"/>
                </a:solidFill>
                <a:latin typeface="+mn-lt"/>
              </a:rPr>
              <a:t>several</a:t>
            </a:r>
            <a:r>
              <a:rPr lang="cs-CZ" b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b="1" dirty="0" err="1" smtClean="0">
                <a:solidFill>
                  <a:srgbClr val="0070C0"/>
                </a:solidFill>
                <a:latin typeface="+mn-lt"/>
              </a:rPr>
              <a:t>types</a:t>
            </a:r>
            <a:r>
              <a:rPr lang="cs-CZ" b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b="1" dirty="0" err="1" smtClean="0">
                <a:solidFill>
                  <a:srgbClr val="0070C0"/>
                </a:solidFill>
                <a:latin typeface="+mn-lt"/>
              </a:rPr>
              <a:t>of</a:t>
            </a:r>
            <a:r>
              <a:rPr lang="cs-CZ" b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b="1" dirty="0" err="1" smtClean="0">
                <a:solidFill>
                  <a:srgbClr val="0070C0"/>
                </a:solidFill>
                <a:latin typeface="+mn-lt"/>
              </a:rPr>
              <a:t>stakeholders</a:t>
            </a:r>
            <a:r>
              <a:rPr lang="cs-CZ" b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needed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 to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reach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interoperable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dirty="0" err="1" smtClean="0">
                <a:solidFill>
                  <a:srgbClr val="0070C0"/>
                </a:solidFill>
                <a:latin typeface="+mn-lt"/>
              </a:rPr>
              <a:t>results</a:t>
            </a:r>
            <a:r>
              <a:rPr lang="cs-CZ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i="1" dirty="0" smtClean="0">
                <a:solidFill>
                  <a:srgbClr val="0070C0"/>
                </a:solidFill>
                <a:latin typeface="+mn-lt"/>
              </a:rPr>
              <a:t>(</a:t>
            </a:r>
            <a:r>
              <a:rPr lang="cs-CZ" i="1" dirty="0" err="1" smtClean="0">
                <a:solidFill>
                  <a:srgbClr val="0070C0"/>
                </a:solidFill>
                <a:latin typeface="+mn-lt"/>
              </a:rPr>
              <a:t>providers</a:t>
            </a:r>
            <a:r>
              <a:rPr lang="cs-CZ" i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i="1" dirty="0" err="1" smtClean="0">
                <a:solidFill>
                  <a:srgbClr val="0070C0"/>
                </a:solidFill>
                <a:latin typeface="+mn-lt"/>
              </a:rPr>
              <a:t>of</a:t>
            </a:r>
            <a:r>
              <a:rPr lang="cs-CZ" i="1" dirty="0" smtClean="0">
                <a:solidFill>
                  <a:srgbClr val="0070C0"/>
                </a:solidFill>
                <a:latin typeface="+mn-lt"/>
              </a:rPr>
              <a:t> data, </a:t>
            </a:r>
            <a:r>
              <a:rPr lang="cs-CZ" i="1" dirty="0" err="1" smtClean="0">
                <a:solidFill>
                  <a:srgbClr val="0070C0"/>
                </a:solidFill>
                <a:latin typeface="+mn-lt"/>
              </a:rPr>
              <a:t>specifications</a:t>
            </a:r>
            <a:r>
              <a:rPr lang="cs-CZ" i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cs-CZ" i="1" dirty="0" smtClean="0">
                <a:solidFill>
                  <a:srgbClr val="0070C0"/>
                </a:solidFill>
                <a:latin typeface="+mn-lt"/>
              </a:rPr>
              <a:t>and </a:t>
            </a:r>
            <a:r>
              <a:rPr lang="cs-CZ" i="1" dirty="0" err="1" smtClean="0">
                <a:solidFill>
                  <a:srgbClr val="0070C0"/>
                </a:solidFill>
                <a:latin typeface="+mn-lt"/>
              </a:rPr>
              <a:t>also</a:t>
            </a:r>
            <a:r>
              <a:rPr lang="cs-CZ" i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i="1" dirty="0" err="1" smtClean="0">
                <a:solidFill>
                  <a:srgbClr val="0070C0"/>
                </a:solidFill>
                <a:latin typeface="+mn-lt"/>
              </a:rPr>
              <a:t>of</a:t>
            </a:r>
            <a:r>
              <a:rPr lang="cs-CZ" i="1" dirty="0" smtClean="0">
                <a:solidFill>
                  <a:srgbClr val="0070C0"/>
                </a:solidFill>
                <a:latin typeface="+mn-lt"/>
              </a:rPr>
              <a:t> ICT and </a:t>
            </a:r>
            <a:r>
              <a:rPr lang="cs-CZ" i="1" dirty="0" err="1" smtClean="0">
                <a:solidFill>
                  <a:srgbClr val="0070C0"/>
                </a:solidFill>
                <a:latin typeface="+mn-lt"/>
              </a:rPr>
              <a:t>testing</a:t>
            </a:r>
            <a:r>
              <a:rPr lang="cs-CZ" i="1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cs-CZ" i="1" dirty="0" err="1" smtClean="0">
                <a:solidFill>
                  <a:srgbClr val="0070C0"/>
                </a:solidFill>
                <a:latin typeface="+mn-lt"/>
              </a:rPr>
              <a:t>tools</a:t>
            </a:r>
            <a:r>
              <a:rPr lang="cs-CZ" i="1" dirty="0" smtClean="0">
                <a:solidFill>
                  <a:srgbClr val="0070C0"/>
                </a:solidFill>
                <a:latin typeface="+mn-lt"/>
              </a:rPr>
              <a:t>)  </a:t>
            </a:r>
            <a:endParaRPr lang="cs-CZ" i="1" dirty="0">
              <a:latin typeface="+mn-lt"/>
            </a:endParaRPr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Inspire Helsinki 2019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48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5568</TotalTime>
  <Words>1711</Words>
  <Application>Microsoft Office PowerPoint</Application>
  <PresentationFormat>Předvádění na obrazovce (16:9)</PresentationFormat>
  <Paragraphs>209</Paragraphs>
  <Slides>22</Slides>
  <Notes>3</Notes>
  <HiddenSlides>0</HiddenSlides>
  <MMClips>0</MMClips>
  <ScaleCrop>false</ScaleCrop>
  <HeadingPairs>
    <vt:vector size="6" baseType="variant"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4" baseType="lpstr">
      <vt:lpstr>Motiv systému Office</vt:lpstr>
      <vt:lpstr>List</vt:lpstr>
      <vt:lpstr>Experiences in implementing European Services using national INSPIRE services  Data Provider (LMO) perspective</vt:lpstr>
      <vt:lpstr>Presentation outline</vt:lpstr>
      <vt:lpstr>CUZK perspective</vt:lpstr>
      <vt:lpstr>Prezentace aplikace PowerPoint</vt:lpstr>
      <vt:lpstr>Goals: Data maintenance at one place and sharing across different levels …</vt:lpstr>
      <vt:lpstr>Prezentace aplikace PowerPoint</vt:lpstr>
      <vt:lpstr>Data provision  </vt:lpstr>
      <vt:lpstr>Prezentace aplikace PowerPoint</vt:lpstr>
      <vt:lpstr>Quality and interoperability enhancement </vt:lpstr>
      <vt:lpstr>Prezentace aplikace PowerPoint</vt:lpstr>
      <vt:lpstr>From national  to EUropean</vt:lpstr>
      <vt:lpstr>Prezentace aplikace PowerPoint</vt:lpstr>
      <vt:lpstr>Prezentace aplikace PowerPoint</vt:lpstr>
      <vt:lpstr>Data harmonisation at state borders – new requests !</vt:lpstr>
      <vt:lpstr>Data harmonisation   - data provider (LMO) perspective  </vt:lpstr>
      <vt:lpstr>Lessons learned    1</vt:lpstr>
      <vt:lpstr>Lessons learned  2</vt:lpstr>
      <vt:lpstr>Lessons learned  3</vt:lpstr>
      <vt:lpstr>What was the impact of ELF and INSPIRE? </vt:lpstr>
      <vt:lpstr>Questions? Thanks for your attention.</vt:lpstr>
      <vt:lpstr>Too complex ?!?</vt:lpstr>
      <vt:lpstr>Diversity of LMOs and their competences  (ELF services as provided in autumn 2016)</vt:lpstr>
    </vt:vector>
  </TitlesOfParts>
  <Company>ARCDATA PRAHA, s.r.o.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vlada</dc:creator>
  <cp:lastModifiedBy>Pauknerová Eva</cp:lastModifiedBy>
  <cp:revision>446</cp:revision>
  <dcterms:created xsi:type="dcterms:W3CDTF">2009-08-10T12:49:39Z</dcterms:created>
  <dcterms:modified xsi:type="dcterms:W3CDTF">2019-10-23T12:15:17Z</dcterms:modified>
</cp:coreProperties>
</file>